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091a736f2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091a736f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091a736f2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091a736f2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091a736f2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091a736f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091a736f2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091a736f2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091a736f2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091a736f2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091a736f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091a736f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0e6787f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0e6787f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091a736f2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091a736f2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091a736f2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091a736f2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Игра “Космолет”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на Python</a:t>
            </a:r>
            <a:endParaRPr sz="45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4997775" y="4407775"/>
            <a:ext cx="429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Автор: Симакова Дарья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983525"/>
            <a:ext cx="66897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Создание игры суть которой облетать преграды и дойти до последнего уровня.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Основные функции: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400">
                <a:solidFill>
                  <a:schemeClr val="dk1"/>
                </a:solidFill>
              </a:rPr>
              <a:t>Управление с помощью клавиатуры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400">
                <a:solidFill>
                  <a:schemeClr val="dk1"/>
                </a:solidFill>
              </a:rPr>
              <a:t>Несколько уровней и подсчет результатов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400">
                <a:solidFill>
                  <a:schemeClr val="dk1"/>
                </a:solidFill>
              </a:rPr>
              <a:t>Хранение результатов в базе данных и их вывод на экран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400">
                <a:solidFill>
                  <a:schemeClr val="dk1"/>
                </a:solidFill>
              </a:rPr>
              <a:t>Экраны начала и конца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400">
                <a:solidFill>
                  <a:schemeClr val="dk1"/>
                </a:solidFill>
              </a:rPr>
              <a:t>Анимированные спрайты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400">
                <a:solidFill>
                  <a:schemeClr val="dk1"/>
                </a:solidFill>
              </a:rPr>
              <a:t>Фоновая музыка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76900" y="421250"/>
            <a:ext cx="7907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dk1"/>
                </a:solidFill>
              </a:rPr>
              <a:t>Окно начала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8212" l="30082" r="36862" t="13570"/>
          <a:stretch/>
        </p:blipFill>
        <p:spPr>
          <a:xfrm>
            <a:off x="5099125" y="186325"/>
            <a:ext cx="3584227" cy="477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376900" y="1149100"/>
            <a:ext cx="37395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При запуске игры открывается экран с правилами игры и строка для ввода имени.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Программа получает имя пользователя и использует в дальнейшем для занесения результатов в БД.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163875" y="1137675"/>
            <a:ext cx="64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Стартовое окно реализует отдельный класс.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500">
                <a:solidFill>
                  <a:schemeClr val="dk1"/>
                </a:solidFill>
              </a:rPr>
              <a:t>Ввод имени производится с помощью </a:t>
            </a:r>
            <a:r>
              <a:rPr lang="ru" sz="1400">
                <a:solidFill>
                  <a:schemeClr val="dk1"/>
                </a:solidFill>
              </a:rPr>
              <a:t>easygui.enterbox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400">
                <a:solidFill>
                  <a:schemeClr val="dk1"/>
                </a:solidFill>
              </a:rPr>
              <a:t>Фоновая музыка играет с помощью  модуля  </a:t>
            </a:r>
            <a:r>
              <a:rPr lang="ru" sz="1300">
                <a:solidFill>
                  <a:schemeClr val="dk1"/>
                </a:solidFill>
              </a:rPr>
              <a:t>pygame.mixer.music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 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267350" y="1152475"/>
            <a:ext cx="46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База данных включает в себя таблицу, где хранятся все id, имена и результаты игроков.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59695" l="0" r="87553" t="24041"/>
          <a:stretch/>
        </p:blipFill>
        <p:spPr>
          <a:xfrm>
            <a:off x="4913350" y="1263713"/>
            <a:ext cx="3696101" cy="26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199525" y="436025"/>
            <a:ext cx="4633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</a:rPr>
              <a:t>Основной экран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199525" y="1219350"/>
            <a:ext cx="40203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На основном игровом экране сверху вниз двигаются спрайты планет, которые необходимо облетать.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Отображается спрайт ракеты.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На экран выводятся текущие результаты.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825" y="51725"/>
            <a:ext cx="350108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112150" y="975075"/>
            <a:ext cx="6797700" cy="3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Движение и генерацию спрайтов планет осуществляет отдельный класс.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Движение спрайта космического корабля происходит через изменение координат при нажатии стрелок клавиатуры (правой и левой) с помощью KEYDOWN, KEYUP, K_LEFT, K_RIGHT.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Анимацию спрайта космического корабля реализует отдельный класс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Осуществляется подсчет результатов и выводится с помощью screen.blit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При получении определенного количества очков уровень игры увеличивается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400">
                <a:solidFill>
                  <a:schemeClr val="dk1"/>
                </a:solidFill>
              </a:rPr>
              <a:t>При завершении игры результат сохраняется в БД с помощью SQL запроса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3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окончания</a:t>
            </a:r>
            <a:endParaRPr/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094175"/>
            <a:ext cx="29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зависимости от результата на экране появляется финальное окно. На нем из базы данных мы получаем рейтинг и видим свой конечный результат.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250" y="399713"/>
            <a:ext cx="2711008" cy="37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475" y="362100"/>
            <a:ext cx="2733349" cy="37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2"/>
          <p:cNvSpPr txBox="1"/>
          <p:nvPr/>
        </p:nvSpPr>
        <p:spPr>
          <a:xfrm>
            <a:off x="3650675" y="4219750"/>
            <a:ext cx="2335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Экран поражения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6311125" y="4219750"/>
            <a:ext cx="2187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Экран победы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возможности доработки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60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Программа выполняет все основные функции.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новой версии можно доработать: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новые типы препятствий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новые уровни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количество жизней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возможность собирать различные бонусы (жизни, броню и т.п.)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