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51" r:id="rId15"/>
    <p:sldId id="352" r:id="rId16"/>
    <p:sldId id="348" r:id="rId17"/>
    <p:sldId id="349" r:id="rId18"/>
    <p:sldId id="344" r:id="rId19"/>
    <p:sldId id="345" r:id="rId20"/>
    <p:sldId id="346" r:id="rId21"/>
    <p:sldId id="347" r:id="rId22"/>
    <p:sldId id="322" r:id="rId23"/>
    <p:sldId id="323"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287" r:id="rId44"/>
    <p:sldId id="288"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73" d="100"/>
          <a:sy n="73" d="100"/>
        </p:scale>
        <p:origin x="1398"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a:t>
            </a:r>
            <a:r>
              <a:rPr lang="es-MX" sz="2800" dirty="0" smtClean="0">
                <a:solidFill>
                  <a:srgbClr val="8A8A8A"/>
                </a:solidFill>
                <a:latin typeface="Calibri"/>
                <a:ea typeface="Calibri"/>
                <a:cs typeface="Calibri"/>
                <a:sym typeface="Calibri"/>
              </a:rPr>
              <a:t> </a:t>
            </a:r>
            <a:r>
              <a:rPr lang="es-MX" sz="2800" dirty="0">
                <a:solidFill>
                  <a:srgbClr val="8A8A8A"/>
                </a:solidFill>
                <a:latin typeface="Calibri"/>
                <a:ea typeface="Calibri"/>
                <a:cs typeface="Calibri"/>
                <a:sym typeface="Calibri"/>
              </a:rPr>
              <a:t>módulos los cuales son gestionar usuarios, gestionar </a:t>
            </a:r>
            <a:r>
              <a:rPr lang="es-MX" sz="2800" dirty="0" smtClean="0">
                <a:solidFill>
                  <a:srgbClr val="8A8A8A"/>
                </a:solidFill>
                <a:latin typeface="Calibri"/>
                <a:ea typeface="Calibri"/>
                <a:cs typeface="Calibri"/>
                <a:sym typeface="Calibri"/>
              </a:rPr>
              <a:t>certificados de  </a:t>
            </a:r>
            <a:r>
              <a:rPr lang="es-MX" sz="2800" dirty="0">
                <a:solidFill>
                  <a:srgbClr val="8A8A8A"/>
                </a:solidFill>
                <a:latin typeface="Calibri"/>
                <a:ea typeface="Calibri"/>
                <a:cs typeface="Calibri"/>
                <a:sym typeface="Calibri"/>
              </a:rPr>
              <a:t>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2969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5;p6">
            <a:extLst>
              <a:ext uri="{FF2B5EF4-FFF2-40B4-BE49-F238E27FC236}">
                <a16:creationId xmlns:a16="http://schemas.microsoft.com/office/drawing/2014/main" id="{7F1CB63A-8B20-4BF6-B210-FB97E8B90DB2}"/>
              </a:ext>
            </a:extLst>
          </p:cNvPr>
          <p:cNvSpPr txBox="1"/>
          <p:nvPr/>
        </p:nvSpPr>
        <p:spPr>
          <a:xfrm>
            <a:off x="0" y="482640"/>
            <a:ext cx="9069906" cy="88758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s-CO" sz="5400" b="0" i="0" u="none" strike="noStrike" kern="0" cap="none" spc="0" normalizeH="0" baseline="0" noProof="0" dirty="0">
                <a:ln>
                  <a:noFill/>
                </a:ln>
                <a:solidFill>
                  <a:srgbClr val="FFFFFF"/>
                </a:solidFill>
                <a:effectLst/>
                <a:uLnTx/>
                <a:uFillTx/>
                <a:latin typeface="Calibri"/>
                <a:ea typeface="Calibri"/>
                <a:cs typeface="Calibri"/>
                <a:sym typeface="Calibri"/>
              </a:rPr>
              <a:t>MER</a:t>
            </a:r>
          </a:p>
        </p:txBody>
      </p:sp>
      <p:pic>
        <p:nvPicPr>
          <p:cNvPr id="4" name="Imagen 3">
            <a:extLst>
              <a:ext uri="{FF2B5EF4-FFF2-40B4-BE49-F238E27FC236}">
                <a16:creationId xmlns:a16="http://schemas.microsoft.com/office/drawing/2014/main" id="{52CF6FAD-D954-4C51-8535-E885A6F95939}"/>
              </a:ext>
            </a:extLst>
          </p:cNvPr>
          <p:cNvPicPr>
            <a:picLocks noChangeAspect="1"/>
          </p:cNvPicPr>
          <p:nvPr/>
        </p:nvPicPr>
        <p:blipFill>
          <a:blip r:embed="rId2"/>
          <a:stretch>
            <a:fillRect/>
          </a:stretch>
        </p:blipFill>
        <p:spPr>
          <a:xfrm>
            <a:off x="472965" y="1785864"/>
            <a:ext cx="8198069" cy="4857511"/>
          </a:xfrm>
          <a:prstGeom prst="rect">
            <a:avLst/>
          </a:prstGeom>
        </p:spPr>
      </p:pic>
    </p:spTree>
    <p:extLst>
      <p:ext uri="{BB962C8B-B14F-4D97-AF65-F5344CB8AC3E}">
        <p14:creationId xmlns:p14="http://schemas.microsoft.com/office/powerpoint/2010/main" val="26152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smtClean="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pic>
        <p:nvPicPr>
          <p:cNvPr id="5" name="Imagen 4"/>
          <p:cNvPicPr>
            <a:picLocks noChangeAspect="1"/>
          </p:cNvPicPr>
          <p:nvPr/>
        </p:nvPicPr>
        <p:blipFill rotWithShape="1">
          <a:blip r:embed="rId2"/>
          <a:srcRect r="1629" b="1481"/>
          <a:stretch/>
        </p:blipFill>
        <p:spPr>
          <a:xfrm>
            <a:off x="522991" y="1493403"/>
            <a:ext cx="7966101" cy="5092748"/>
          </a:xfrm>
          <a:prstGeom prst="rect">
            <a:avLst/>
          </a:prstGeom>
        </p:spPr>
      </p:pic>
    </p:spTree>
    <p:extLst>
      <p:ext uri="{BB962C8B-B14F-4D97-AF65-F5344CB8AC3E}">
        <p14:creationId xmlns:p14="http://schemas.microsoft.com/office/powerpoint/2010/main" val="2352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 y="1993215"/>
            <a:ext cx="9144000" cy="4746932"/>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9" name="Imagen 8"/>
          <p:cNvPicPr>
            <a:picLocks noChangeAspect="1"/>
          </p:cNvPicPr>
          <p:nvPr/>
        </p:nvPicPr>
        <p:blipFill>
          <a:blip r:embed="rId2"/>
          <a:stretch>
            <a:fillRect/>
          </a:stretch>
        </p:blipFill>
        <p:spPr>
          <a:xfrm>
            <a:off x="1604182" y="1961950"/>
            <a:ext cx="5528138" cy="4000627"/>
          </a:xfrm>
          <a:prstGeom prst="rect">
            <a:avLst/>
          </a:prstGeom>
        </p:spPr>
      </p:pic>
    </p:spTree>
    <p:extLst>
      <p:ext uri="{BB962C8B-B14F-4D97-AF65-F5344CB8AC3E}">
        <p14:creationId xmlns:p14="http://schemas.microsoft.com/office/powerpoint/2010/main" val="307212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ext uri="{D42A27DB-BD31-4B8C-83A1-F6EECF244321}">
                <p14:modId xmlns:p14="http://schemas.microsoft.com/office/powerpoint/2010/main" val="2769923059"/>
              </p:ext>
            </p:extLst>
          </p:nvPr>
        </p:nvGraphicFramePr>
        <p:xfrm>
          <a:off x="537143" y="2407063"/>
          <a:ext cx="8069714" cy="3836974"/>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162862">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747628299"/>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a:t>
            </a:r>
            <a:r>
              <a:rPr lang="es-MX" sz="2600" dirty="0" smtClean="0">
                <a:solidFill>
                  <a:srgbClr val="8A8A8A"/>
                </a:solidFill>
                <a:latin typeface="Calibri"/>
                <a:ea typeface="Calibri"/>
                <a:cs typeface="Calibri"/>
                <a:sym typeface="Calibri"/>
              </a:rPr>
              <a:t>desprendibles de pago de </a:t>
            </a:r>
            <a:r>
              <a:rPr lang="es-MX" sz="2600" dirty="0">
                <a:solidFill>
                  <a:srgbClr val="8A8A8A"/>
                </a:solidFill>
                <a:latin typeface="Calibri"/>
                <a:ea typeface="Calibri"/>
                <a:cs typeface="Calibri"/>
                <a:sym typeface="Calibri"/>
              </a:rPr>
              <a:t>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64273" y="2047603"/>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a:t>
            </a:r>
            <a:r>
              <a:rPr lang="es-MX" sz="1800" dirty="0" smtClean="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a:t>
            </a:r>
            <a:r>
              <a:rPr lang="es-MX" sz="1800" dirty="0" smtClean="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nominas. </a:t>
            </a:r>
            <a:endParaRPr lang="es-MX" sz="1800" dirty="0" smtClean="0">
              <a:solidFill>
                <a:srgbClr val="8A8A8A"/>
              </a:solidFill>
              <a:latin typeface="Calibri"/>
              <a:ea typeface="Calibri"/>
              <a:cs typeface="Calibri"/>
              <a:sym typeface="Calibri"/>
            </a:endParaRP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a:t>
            </a:r>
            <a:r>
              <a:rPr lang="es-MX" sz="1800" dirty="0" smtClean="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a:t>
            </a:r>
            <a:r>
              <a:rPr lang="es-CO" sz="2800" dirty="0" smtClean="0">
                <a:solidFill>
                  <a:srgbClr val="8A8A8A"/>
                </a:solidFill>
                <a:latin typeface="Calibri"/>
                <a:ea typeface="Calibri"/>
                <a:cs typeface="Calibri"/>
                <a:sym typeface="Calibri"/>
              </a:rPr>
              <a:t>desprendibles de pago,  </a:t>
            </a:r>
            <a:r>
              <a:rPr lang="es-CO" sz="2800" dirty="0">
                <a:solidFill>
                  <a:srgbClr val="8A8A8A"/>
                </a:solidFill>
                <a:latin typeface="Calibri"/>
                <a:ea typeface="Calibri"/>
                <a:cs typeface="Calibri"/>
                <a:sym typeface="Calibri"/>
              </a:rPr>
              <a:t>noticias</a:t>
            </a:r>
            <a:r>
              <a:rPr lang="es-CO" sz="2800" dirty="0" smtClean="0">
                <a:solidFill>
                  <a:srgbClr val="8A8A8A"/>
                </a:solidFill>
                <a:latin typeface="Calibri"/>
                <a:ea typeface="Calibri"/>
                <a:cs typeface="Calibri"/>
                <a:sym typeface="Calibri"/>
              </a:rPr>
              <a:t>, y  </a:t>
            </a:r>
            <a:r>
              <a:rPr lang="es-CO" sz="2800" dirty="0">
                <a:solidFill>
                  <a:srgbClr val="8A8A8A"/>
                </a:solidFill>
                <a:latin typeface="Calibri"/>
                <a:ea typeface="Calibri"/>
                <a:cs typeface="Calibri"/>
                <a:sym typeface="Calibri"/>
              </a:rPr>
              <a:t>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4726</TotalTime>
  <Words>914</Words>
  <Application>Microsoft Office PowerPoint</Application>
  <PresentationFormat>Presentación en pantalla (4:3)</PresentationFormat>
  <Paragraphs>315</Paragraphs>
  <Slides>44</Slides>
  <Notes>23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Modelo Entidad Relación       (MER)</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Hip-Hop</cp:lastModifiedBy>
  <cp:revision>137</cp:revision>
  <dcterms:created xsi:type="dcterms:W3CDTF">2015-08-06T22:24:59Z</dcterms:created>
  <dcterms:modified xsi:type="dcterms:W3CDTF">2020-11-23T00:17:30Z</dcterms:modified>
</cp:coreProperties>
</file>