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48" r:id="rId15"/>
    <p:sldId id="349" r:id="rId16"/>
    <p:sldId id="344" r:id="rId17"/>
    <p:sldId id="345" r:id="rId18"/>
    <p:sldId id="346" r:id="rId19"/>
    <p:sldId id="347"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287" r:id="rId43"/>
    <p:sldId id="28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6"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78" d="100"/>
          <a:sy n="78" d="100"/>
        </p:scale>
        <p:origin x="1488"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a:t>
            </a:r>
            <a:r>
              <a:rPr lang="es-MX" sz="2800" dirty="0" smtClean="0">
                <a:solidFill>
                  <a:srgbClr val="8A8A8A"/>
                </a:solidFill>
                <a:latin typeface="Calibri"/>
                <a:ea typeface="Calibri"/>
                <a:cs typeface="Calibri"/>
                <a:sym typeface="Calibri"/>
              </a:rPr>
              <a:t>5 </a:t>
            </a:r>
            <a:r>
              <a:rPr lang="es-MX" sz="2800" dirty="0">
                <a:solidFill>
                  <a:srgbClr val="8A8A8A"/>
                </a:solidFill>
                <a:latin typeface="Calibri"/>
                <a:ea typeface="Calibri"/>
                <a:cs typeface="Calibri"/>
                <a:sym typeface="Calibri"/>
              </a:rPr>
              <a:t>módulos los cuales son gestionar usuarios, gestionar certificados laborales y 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smtClean="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7929"/>
            <a:ext cx="9144000" cy="5178829"/>
          </a:xfrm>
          <a:prstGeom prst="rect">
            <a:avLst/>
          </a:prstGeom>
        </p:spPr>
      </p:pic>
    </p:spTree>
    <p:extLst>
      <p:ext uri="{BB962C8B-B14F-4D97-AF65-F5344CB8AC3E}">
        <p14:creationId xmlns:p14="http://schemas.microsoft.com/office/powerpoint/2010/main" val="23521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 y="1993215"/>
            <a:ext cx="9144000" cy="4746932"/>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1822208"/>
            <a:ext cx="7105650" cy="431482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65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6" y="1909376"/>
            <a:ext cx="8772525" cy="456247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7212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nvPr>
        </p:nvGraphicFramePr>
        <p:xfrm>
          <a:off x="723766" y="2107068"/>
          <a:ext cx="8069714" cy="4750932"/>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628299"/>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AM_RF_04</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20530402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Modificacion del Certificado laboral por parte del usuario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570313"/>
                  </a:ext>
                </a:extLst>
              </a:tr>
              <a:tr h="32349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al usuario la modificación de los siguientes datos del certificado laboral: Nombre, Apellidos y Documento de Identidad</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62468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67750"/>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79054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AM_RF_05</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04899771"/>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Modificacion del Certificado laboral por parte del administrador</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165019"/>
                  </a:ext>
                </a:extLst>
              </a:tr>
              <a:tr h="32349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al administrador la modificación de los siguientes datos del certificado laboral:  fecha de inicio, fecha fin, salario.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302179"/>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779925"/>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gestión de  vacaciones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85393" y="2191341"/>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certificados laborales y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y eliminar certificados laborales y nominas. </a:t>
            </a: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certificación laboral,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certificados, administración de los periodos de vacaciones y noticias,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677656"/>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a:t>
            </a:r>
            <a:r>
              <a:rPr lang="es-MX" sz="2400" dirty="0" smtClean="0">
                <a:solidFill>
                  <a:schemeClr val="bg1">
                    <a:lumMod val="50000"/>
                  </a:schemeClr>
                </a:solidFill>
                <a:latin typeface="Calibri" panose="020F0502020204030204" pitchFamily="34" charset="0"/>
                <a:cs typeface="Calibri" panose="020F0502020204030204" pitchFamily="34" charset="0"/>
              </a:rPr>
              <a:t>estionar certificados </a:t>
            </a:r>
            <a:r>
              <a:rPr lang="es-MX" sz="2400" dirty="0">
                <a:solidFill>
                  <a:schemeClr val="bg1">
                    <a:lumMod val="50000"/>
                  </a:schemeClr>
                </a:solidFill>
                <a:latin typeface="Calibri" panose="020F0502020204030204" pitchFamily="34" charset="0"/>
                <a:cs typeface="Calibri" panose="020F0502020204030204" pitchFamily="34" charset="0"/>
              </a:rPr>
              <a:t>laborales </a:t>
            </a:r>
            <a:r>
              <a:rPr lang="es-MX" sz="2400" dirty="0" smtClean="0">
                <a:solidFill>
                  <a:schemeClr val="bg1">
                    <a:lumMod val="50000"/>
                  </a:schemeClr>
                </a:solidFill>
                <a:latin typeface="Calibri" panose="020F0502020204030204" pitchFamily="34" charset="0"/>
                <a:cs typeface="Calibri" panose="020F0502020204030204" pitchFamily="34" charset="0"/>
              </a:rPr>
              <a:t>de empleados.</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4695</TotalTime>
  <Words>1021</Words>
  <Application>Microsoft Office PowerPoint</Application>
  <PresentationFormat>Presentación en pantalla (4:3)</PresentationFormat>
  <Paragraphs>330</Paragraphs>
  <Slides>43</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43</vt:i4>
      </vt:variant>
    </vt:vector>
  </HeadingPairs>
  <TitlesOfParts>
    <vt:vector size="46"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DesarrolloGMIND</cp:lastModifiedBy>
  <cp:revision>132</cp:revision>
  <dcterms:created xsi:type="dcterms:W3CDTF">2015-08-06T22:24:59Z</dcterms:created>
  <dcterms:modified xsi:type="dcterms:W3CDTF">2020-11-07T19:15:58Z</dcterms:modified>
</cp:coreProperties>
</file>