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44"/>
  </p:notesMasterIdLst>
  <p:sldIdLst>
    <p:sldId id="256" r:id="rId2"/>
    <p:sldId id="257" r:id="rId3"/>
    <p:sldId id="258" r:id="rId4"/>
    <p:sldId id="321" r:id="rId5"/>
    <p:sldId id="260" r:id="rId6"/>
    <p:sldId id="261" r:id="rId7"/>
    <p:sldId id="264" r:id="rId8"/>
    <p:sldId id="265" r:id="rId9"/>
    <p:sldId id="313" r:id="rId10"/>
    <p:sldId id="268" r:id="rId11"/>
    <p:sldId id="291" r:id="rId12"/>
    <p:sldId id="304" r:id="rId13"/>
    <p:sldId id="295" r:id="rId14"/>
    <p:sldId id="348" r:id="rId15"/>
    <p:sldId id="349" r:id="rId16"/>
    <p:sldId id="344" r:id="rId17"/>
    <p:sldId id="345" r:id="rId18"/>
    <p:sldId id="346" r:id="rId19"/>
    <p:sldId id="347" r:id="rId20"/>
    <p:sldId id="322" r:id="rId21"/>
    <p:sldId id="323" r:id="rId22"/>
    <p:sldId id="325" r:id="rId23"/>
    <p:sldId id="326" r:id="rId24"/>
    <p:sldId id="327" r:id="rId25"/>
    <p:sldId id="328" r:id="rId26"/>
    <p:sldId id="329" r:id="rId27"/>
    <p:sldId id="330" r:id="rId28"/>
    <p:sldId id="331" r:id="rId29"/>
    <p:sldId id="332" r:id="rId30"/>
    <p:sldId id="333" r:id="rId31"/>
    <p:sldId id="334" r:id="rId32"/>
    <p:sldId id="335" r:id="rId33"/>
    <p:sldId id="336" r:id="rId34"/>
    <p:sldId id="337" r:id="rId35"/>
    <p:sldId id="338" r:id="rId36"/>
    <p:sldId id="339" r:id="rId37"/>
    <p:sldId id="340" r:id="rId38"/>
    <p:sldId id="341" r:id="rId39"/>
    <p:sldId id="342" r:id="rId40"/>
    <p:sldId id="343" r:id="rId41"/>
    <p:sldId id="287" r:id="rId42"/>
    <p:sldId id="288" r:id="rId43"/>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6" roundtripDataSignature="AMtx7mhjJmz1Vlyn02yKCHItcX+SGp0+8Q=="/>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uis david oviedo mercado" initials="ldom" lastIdx="1" clrIdx="0">
    <p:extLst>
      <p:ext uri="{19B8F6BF-5375-455C-9EA6-DF929625EA0E}">
        <p15:presenceInfo xmlns:p15="http://schemas.microsoft.com/office/powerpoint/2012/main" userId="195d16a06dbede1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99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670D3D6-AF7F-4DB5-8ABB-7165910FB3EA}">
  <a:tblStyle styleId="{0670D3D6-AF7F-4DB5-8ABB-7165910FB3EA}"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CF4"/>
          </a:solidFill>
        </a:fill>
      </a:tcStyle>
    </a:wholeTbl>
    <a:band1H>
      <a:tcTxStyle/>
      <a:tcStyle>
        <a:tcBdr/>
        <a:fill>
          <a:solidFill>
            <a:srgbClr val="CFD7E7"/>
          </a:solidFill>
        </a:fill>
      </a:tcStyle>
    </a:band1H>
    <a:band2H>
      <a:tcTxStyle/>
      <a:tcStyle>
        <a:tcBdr/>
      </a:tcStyle>
    </a:band2H>
    <a:band1V>
      <a:tcTxStyle/>
      <a:tcStyle>
        <a:tcBdr/>
        <a:fill>
          <a:solidFill>
            <a:srgbClr val="CFD7E7"/>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 styleId="{3C2FFA5D-87B4-456A-9821-1D502468CF0F}" styleName="Estilo temático 1 - Énfasis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Sin estilo ni cuadrícul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644" autoAdjust="0"/>
    <p:restoredTop sz="84854" autoAdjust="0"/>
  </p:normalViewPr>
  <p:slideViewPr>
    <p:cSldViewPr snapToGrid="0">
      <p:cViewPr varScale="1">
        <p:scale>
          <a:sx n="78" d="100"/>
          <a:sy n="78" d="100"/>
        </p:scale>
        <p:origin x="1488" y="120"/>
      </p:cViewPr>
      <p:guideLst>
        <p:guide orient="horz" pos="2160"/>
        <p:guide pos="2880"/>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commentAuthors" Target="commentAuthors.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customschemas.google.com/relationships/presentationmetadata" Target="metadata"/><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dirty="0"/>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dirty="0"/>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dirty="0"/>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s-CO" sz="1200" b="0" i="0" u="none" strike="noStrike" cap="none">
                <a:solidFill>
                  <a:schemeClr val="dk1"/>
                </a:solidFill>
                <a:latin typeface="Calibri"/>
                <a:ea typeface="Calibri"/>
                <a:cs typeface="Calibri"/>
                <a:sym typeface="Calibri"/>
              </a:rPr>
              <a:t>‹Nº›</a:t>
            </a:fld>
            <a:endParaRPr sz="1200" b="0" i="0" u="none" strike="noStrike" cap="none"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957047325"/>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02" name="Google Shape;102;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048305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p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06" name="Google Shape;206;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66596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39" name="Google Shape;139;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19550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p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06" name="Google Shape;206;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336910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p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06" name="Google Shape;206;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5873442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p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06" name="Google Shape;206;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278049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p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06" name="Google Shape;206;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936743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p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06" name="Google Shape;206;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4159858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p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06" name="Google Shape;206;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5873453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p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06" name="Google Shape;206;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3603753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p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06" name="Google Shape;206;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739276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7" name="Google Shape;107;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08" name="Google Shape;108;p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CO"/>
              <a:t>2</a:t>
            </a:fld>
            <a:endParaRPr dirty="0"/>
          </a:p>
        </p:txBody>
      </p:sp>
    </p:spTree>
    <p:extLst>
      <p:ext uri="{BB962C8B-B14F-4D97-AF65-F5344CB8AC3E}">
        <p14:creationId xmlns:p14="http://schemas.microsoft.com/office/powerpoint/2010/main" val="375085816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p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06" name="Google Shape;206;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3468137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2"/>
        <p:cNvGrpSpPr/>
        <p:nvPr/>
      </p:nvGrpSpPr>
      <p:grpSpPr>
        <a:xfrm>
          <a:off x="0" y="0"/>
          <a:ext cx="0" cy="0"/>
          <a:chOff x="0" y="0"/>
          <a:chExt cx="0" cy="0"/>
        </a:xfrm>
      </p:grpSpPr>
      <p:sp>
        <p:nvSpPr>
          <p:cNvPr id="403" name="Google Shape;403;p3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404" name="Google Shape;404;p3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517345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2"/>
        <p:cNvGrpSpPr/>
        <p:nvPr/>
      </p:nvGrpSpPr>
      <p:grpSpPr>
        <a:xfrm>
          <a:off x="0" y="0"/>
          <a:ext cx="0" cy="0"/>
          <a:chOff x="0" y="0"/>
          <a:chExt cx="0" cy="0"/>
        </a:xfrm>
      </p:grpSpPr>
      <p:sp>
        <p:nvSpPr>
          <p:cNvPr id="413" name="Google Shape;413;p3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414" name="Google Shape;414;p3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236127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15" name="Google Shape;115;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088563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22" name="Google Shape;122;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66589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32" name="Google Shape;132;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490801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39" name="Google Shape;139;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204002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69" name="Google Shape;169;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094421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76" name="Google Shape;176;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627135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86" name="Google Shape;186;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1965542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3.jpg"/><Relationship Id="rId1" Type="http://schemas.openxmlformats.org/officeDocument/2006/relationships/slideMaster" Target="../slideMasters/slideMaster1.xml"/><Relationship Id="rId5" Type="http://schemas.openxmlformats.org/officeDocument/2006/relationships/image" Target="../media/image24.png"/><Relationship Id="rId4" Type="http://schemas.openxmlformats.org/officeDocument/2006/relationships/image" Target="../media/image6.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5.jpg"/><Relationship Id="rId1" Type="http://schemas.openxmlformats.org/officeDocument/2006/relationships/slideMaster" Target="../slideMasters/slideMaster1.xml"/><Relationship Id="rId5" Type="http://schemas.openxmlformats.org/officeDocument/2006/relationships/image" Target="../media/image26.png"/><Relationship Id="rId4" Type="http://schemas.openxmlformats.org/officeDocument/2006/relationships/image" Target="../media/image11.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7.jpg"/><Relationship Id="rId1" Type="http://schemas.openxmlformats.org/officeDocument/2006/relationships/slideMaster" Target="../slideMasters/slideMaster1.xml"/><Relationship Id="rId5" Type="http://schemas.openxmlformats.org/officeDocument/2006/relationships/image" Target="../media/image28.png"/><Relationship Id="rId4" Type="http://schemas.openxmlformats.org/officeDocument/2006/relationships/image" Target="../media/image15.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png"/><Relationship Id="rId4" Type="http://schemas.openxmlformats.org/officeDocument/2006/relationships/image" Target="../media/image7.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g"/><Relationship Id="rId1" Type="http://schemas.openxmlformats.org/officeDocument/2006/relationships/slideMaster" Target="../slideMasters/slideMaster1.xml"/><Relationship Id="rId5" Type="http://schemas.openxmlformats.org/officeDocument/2006/relationships/image" Target="../media/image12.png"/><Relationship Id="rId4" Type="http://schemas.openxmlformats.org/officeDocument/2006/relationships/image" Target="../media/image11.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g"/><Relationship Id="rId1" Type="http://schemas.openxmlformats.org/officeDocument/2006/relationships/slideMaster" Target="../slideMasters/slideMaster1.xml"/><Relationship Id="rId5" Type="http://schemas.openxmlformats.org/officeDocument/2006/relationships/image" Target="../media/image16.png"/><Relationship Id="rId4" Type="http://schemas.openxmlformats.org/officeDocument/2006/relationships/image" Target="../media/image15.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7.jpg"/><Relationship Id="rId1" Type="http://schemas.openxmlformats.org/officeDocument/2006/relationships/slideMaster" Target="../slideMasters/slideMaster1.xml"/><Relationship Id="rId5" Type="http://schemas.openxmlformats.org/officeDocument/2006/relationships/image" Target="../media/image18.png"/><Relationship Id="rId4" Type="http://schemas.openxmlformats.org/officeDocument/2006/relationships/image" Target="../media/image6.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9.jpg"/><Relationship Id="rId1" Type="http://schemas.openxmlformats.org/officeDocument/2006/relationships/slideMaster" Target="../slideMasters/slideMaster1.xml"/><Relationship Id="rId5" Type="http://schemas.openxmlformats.org/officeDocument/2006/relationships/image" Target="../media/image20.png"/><Relationship Id="rId4" Type="http://schemas.openxmlformats.org/officeDocument/2006/relationships/image" Target="../media/image11.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1.jpg"/><Relationship Id="rId1" Type="http://schemas.openxmlformats.org/officeDocument/2006/relationships/slideMaster" Target="../slideMasters/slideMaster1.xml"/><Relationship Id="rId5" Type="http://schemas.openxmlformats.org/officeDocument/2006/relationships/image" Target="../media/image22.png"/><Relationship Id="rId4" Type="http://schemas.openxmlformats.org/officeDocument/2006/relationships/image" Target="../media/image15.png"/></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Portada">
  <p:cSld name="Portada">
    <p:spTree>
      <p:nvGrpSpPr>
        <p:cNvPr id="1" name="Shape 11"/>
        <p:cNvGrpSpPr/>
        <p:nvPr/>
      </p:nvGrpSpPr>
      <p:grpSpPr>
        <a:xfrm>
          <a:off x="0" y="0"/>
          <a:ext cx="0" cy="0"/>
          <a:chOff x="0" y="0"/>
          <a:chExt cx="0" cy="0"/>
        </a:xfrm>
      </p:grpSpPr>
      <p:pic>
        <p:nvPicPr>
          <p:cNvPr id="12" name="Google Shape;12;p33"/>
          <p:cNvPicPr preferRelativeResize="0"/>
          <p:nvPr/>
        </p:nvPicPr>
        <p:blipFill rotWithShape="1">
          <a:blip r:embed="rId2">
            <a:alphaModFix/>
          </a:blip>
          <a:srcRect/>
          <a:stretch/>
        </p:blipFill>
        <p:spPr>
          <a:xfrm>
            <a:off x="5870973" y="1889901"/>
            <a:ext cx="3267075" cy="4876800"/>
          </a:xfrm>
          <a:prstGeom prst="rect">
            <a:avLst/>
          </a:prstGeom>
          <a:noFill/>
          <a:ln>
            <a:noFill/>
          </a:ln>
        </p:spPr>
      </p:pic>
      <p:pic>
        <p:nvPicPr>
          <p:cNvPr id="13" name="Google Shape;13;p33"/>
          <p:cNvPicPr preferRelativeResize="0"/>
          <p:nvPr/>
        </p:nvPicPr>
        <p:blipFill rotWithShape="1">
          <a:blip r:embed="rId3">
            <a:alphaModFix/>
          </a:blip>
          <a:srcRect l="10521" t="17753" r="14498" b="22946"/>
          <a:stretch/>
        </p:blipFill>
        <p:spPr>
          <a:xfrm>
            <a:off x="-90899" y="-71436"/>
            <a:ext cx="9270122" cy="6858001"/>
          </a:xfrm>
          <a:prstGeom prst="rect">
            <a:avLst/>
          </a:prstGeom>
          <a:noFill/>
          <a:ln>
            <a:noFill/>
          </a:ln>
        </p:spPr>
      </p:pic>
      <p:pic>
        <p:nvPicPr>
          <p:cNvPr id="14" name="Google Shape;14;p33"/>
          <p:cNvPicPr preferRelativeResize="0"/>
          <p:nvPr/>
        </p:nvPicPr>
        <p:blipFill rotWithShape="1">
          <a:blip r:embed="rId4">
            <a:alphaModFix/>
          </a:blip>
          <a:srcRect/>
          <a:stretch/>
        </p:blipFill>
        <p:spPr>
          <a:xfrm>
            <a:off x="80112" y="4525925"/>
            <a:ext cx="2319162" cy="1407645"/>
          </a:xfrm>
          <a:prstGeom prst="rect">
            <a:avLst/>
          </a:prstGeom>
          <a:noFill/>
          <a:ln>
            <a:noFill/>
          </a:ln>
        </p:spPr>
      </p:pic>
      <p:pic>
        <p:nvPicPr>
          <p:cNvPr id="15" name="Google Shape;15;p33"/>
          <p:cNvPicPr preferRelativeResize="0"/>
          <p:nvPr/>
        </p:nvPicPr>
        <p:blipFill rotWithShape="1">
          <a:blip r:embed="rId5">
            <a:alphaModFix/>
          </a:blip>
          <a:srcRect/>
          <a:stretch/>
        </p:blipFill>
        <p:spPr>
          <a:xfrm>
            <a:off x="4180327" y="3357565"/>
            <a:ext cx="2486025" cy="1057275"/>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Industrial 2">
  <p:cSld name="Industrial 2">
    <p:spTree>
      <p:nvGrpSpPr>
        <p:cNvPr id="1" name="Shape 75"/>
        <p:cNvGrpSpPr/>
        <p:nvPr/>
      </p:nvGrpSpPr>
      <p:grpSpPr>
        <a:xfrm>
          <a:off x="0" y="0"/>
          <a:ext cx="0" cy="0"/>
          <a:chOff x="0" y="0"/>
          <a:chExt cx="0" cy="0"/>
        </a:xfrm>
      </p:grpSpPr>
      <p:pic>
        <p:nvPicPr>
          <p:cNvPr id="76" name="Google Shape;76;p42"/>
          <p:cNvPicPr preferRelativeResize="0"/>
          <p:nvPr/>
        </p:nvPicPr>
        <p:blipFill rotWithShape="1">
          <a:blip r:embed="rId2">
            <a:alphaModFix/>
          </a:blip>
          <a:srcRect/>
          <a:stretch/>
        </p:blipFill>
        <p:spPr>
          <a:xfrm>
            <a:off x="-1" y="0"/>
            <a:ext cx="9144001" cy="6858000"/>
          </a:xfrm>
          <a:prstGeom prst="rect">
            <a:avLst/>
          </a:prstGeom>
          <a:noFill/>
          <a:ln>
            <a:noFill/>
          </a:ln>
        </p:spPr>
      </p:pic>
      <p:grpSp>
        <p:nvGrpSpPr>
          <p:cNvPr id="77" name="Google Shape;77;p42"/>
          <p:cNvGrpSpPr/>
          <p:nvPr/>
        </p:nvGrpSpPr>
        <p:grpSpPr>
          <a:xfrm>
            <a:off x="0" y="0"/>
            <a:ext cx="9144001" cy="6858000"/>
            <a:chOff x="0" y="0"/>
            <a:chExt cx="9144001" cy="6858000"/>
          </a:xfrm>
        </p:grpSpPr>
        <p:sp>
          <p:nvSpPr>
            <p:cNvPr id="78" name="Google Shape;78;p42"/>
            <p:cNvSpPr/>
            <p:nvPr/>
          </p:nvSpPr>
          <p:spPr>
            <a:xfrm>
              <a:off x="590551" y="4808482"/>
              <a:ext cx="8553450" cy="1592317"/>
            </a:xfrm>
            <a:prstGeom prst="rect">
              <a:avLst/>
            </a:prstGeom>
            <a:solidFill>
              <a:srgbClr val="080808">
                <a:alpha val="38823"/>
              </a:srgbClr>
            </a:solidFill>
            <a:ln w="9525" cap="flat" cmpd="sng">
              <a:solidFill>
                <a:srgbClr val="4A7DBA"/>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Calibri"/>
                <a:ea typeface="Calibri"/>
                <a:cs typeface="Calibri"/>
                <a:sym typeface="Calibri"/>
              </a:endParaRPr>
            </a:p>
          </p:txBody>
        </p:sp>
        <p:pic>
          <p:nvPicPr>
            <p:cNvPr id="79" name="Google Shape;79;p42"/>
            <p:cNvPicPr preferRelativeResize="0"/>
            <p:nvPr/>
          </p:nvPicPr>
          <p:blipFill rotWithShape="1">
            <a:blip r:embed="rId3">
              <a:alphaModFix/>
            </a:blip>
            <a:srcRect l="50000" t="14562" r="-4532" b="14561"/>
            <a:stretch/>
          </p:blipFill>
          <p:spPr>
            <a:xfrm>
              <a:off x="0" y="0"/>
              <a:ext cx="3209130" cy="6858000"/>
            </a:xfrm>
            <a:prstGeom prst="rect">
              <a:avLst/>
            </a:prstGeom>
            <a:noFill/>
            <a:ln>
              <a:noFill/>
            </a:ln>
          </p:spPr>
        </p:pic>
        <p:pic>
          <p:nvPicPr>
            <p:cNvPr id="80" name="Google Shape;80;p42"/>
            <p:cNvPicPr preferRelativeResize="0"/>
            <p:nvPr/>
          </p:nvPicPr>
          <p:blipFill rotWithShape="1">
            <a:blip r:embed="rId4">
              <a:alphaModFix/>
            </a:blip>
            <a:srcRect t="14312" r="17371"/>
            <a:stretch/>
          </p:blipFill>
          <p:spPr>
            <a:xfrm>
              <a:off x="6788150" y="0"/>
              <a:ext cx="2355851" cy="6400800"/>
            </a:xfrm>
            <a:prstGeom prst="rect">
              <a:avLst/>
            </a:prstGeom>
            <a:noFill/>
            <a:ln>
              <a:noFill/>
            </a:ln>
          </p:spPr>
        </p:pic>
      </p:grpSp>
      <p:sp>
        <p:nvSpPr>
          <p:cNvPr id="81" name="Google Shape;81;p42"/>
          <p:cNvSpPr txBox="1"/>
          <p:nvPr/>
        </p:nvSpPr>
        <p:spPr>
          <a:xfrm>
            <a:off x="0" y="0"/>
            <a:ext cx="9144000" cy="6857999"/>
          </a:xfrm>
          <a:prstGeom prst="rect">
            <a:avLst/>
          </a:prstGeom>
          <a:noFill/>
          <a:ln>
            <a:noFill/>
          </a:ln>
        </p:spPr>
        <p:txBody>
          <a:bodyPr spcFirstLastPara="1" wrap="square" lIns="91425" tIns="45700" rIns="91425" bIns="45700" anchor="t" anchorCtr="0">
            <a:normAutofit/>
          </a:bodyPr>
          <a:lstStyle/>
          <a:p>
            <a:pPr marL="342900" marR="0" lvl="0" indent="-139700" algn="l" rtl="0">
              <a:spcBef>
                <a:spcPts val="0"/>
              </a:spcBef>
              <a:spcAft>
                <a:spcPts val="0"/>
              </a:spcAft>
              <a:buClr>
                <a:schemeClr val="dk1"/>
              </a:buClr>
              <a:buSzPts val="3200"/>
              <a:buFont typeface="Arial"/>
              <a:buNone/>
            </a:pPr>
            <a:endParaRPr sz="3200" b="0" i="0" u="none" strike="noStrike" cap="none" dirty="0">
              <a:solidFill>
                <a:schemeClr val="dk1"/>
              </a:solidFill>
              <a:latin typeface="Calibri"/>
              <a:ea typeface="Calibri"/>
              <a:cs typeface="Calibri"/>
              <a:sym typeface="Calibri"/>
            </a:endParaRPr>
          </a:p>
        </p:txBody>
      </p:sp>
      <p:pic>
        <p:nvPicPr>
          <p:cNvPr id="82" name="Google Shape;82;p42"/>
          <p:cNvPicPr preferRelativeResize="0"/>
          <p:nvPr/>
        </p:nvPicPr>
        <p:blipFill rotWithShape="1">
          <a:blip r:embed="rId5">
            <a:alphaModFix/>
          </a:blip>
          <a:srcRect/>
          <a:stretch/>
        </p:blipFill>
        <p:spPr>
          <a:xfrm>
            <a:off x="8017183" y="2853376"/>
            <a:ext cx="696913" cy="561975"/>
          </a:xfrm>
          <a:prstGeom prst="rect">
            <a:avLst/>
          </a:prstGeom>
          <a:noFill/>
          <a:ln>
            <a:noFill/>
          </a:ln>
        </p:spPr>
      </p:pic>
      <p:sp>
        <p:nvSpPr>
          <p:cNvPr id="83" name="Google Shape;83;p42"/>
          <p:cNvSpPr txBox="1"/>
          <p:nvPr/>
        </p:nvSpPr>
        <p:spPr>
          <a:xfrm>
            <a:off x="7650702" y="6334682"/>
            <a:ext cx="1493298" cy="52331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r>
              <a:rPr lang="es-CO" sz="800" b="1" i="0" u="none" strike="noStrike" cap="none" dirty="0">
                <a:solidFill>
                  <a:srgbClr val="FFFFFF"/>
                </a:solidFill>
                <a:latin typeface="Calibri"/>
                <a:ea typeface="Calibri"/>
                <a:cs typeface="Calibri"/>
                <a:sym typeface="Calibri"/>
              </a:rPr>
              <a:t>GC-F-004 V.01</a:t>
            </a:r>
            <a:endParaRPr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Infraestructura">
  <p:cSld name="Infraestructura">
    <p:spTree>
      <p:nvGrpSpPr>
        <p:cNvPr id="1" name="Shape 84"/>
        <p:cNvGrpSpPr/>
        <p:nvPr/>
      </p:nvGrpSpPr>
      <p:grpSpPr>
        <a:xfrm>
          <a:off x="0" y="0"/>
          <a:ext cx="0" cy="0"/>
          <a:chOff x="0" y="0"/>
          <a:chExt cx="0" cy="0"/>
        </a:xfrm>
      </p:grpSpPr>
      <p:pic>
        <p:nvPicPr>
          <p:cNvPr id="85" name="Google Shape;85;p43"/>
          <p:cNvPicPr preferRelativeResize="0"/>
          <p:nvPr/>
        </p:nvPicPr>
        <p:blipFill rotWithShape="1">
          <a:blip r:embed="rId2">
            <a:alphaModFix/>
          </a:blip>
          <a:srcRect/>
          <a:stretch/>
        </p:blipFill>
        <p:spPr>
          <a:xfrm>
            <a:off x="27295" y="-40944"/>
            <a:ext cx="9366758" cy="7025068"/>
          </a:xfrm>
          <a:prstGeom prst="rect">
            <a:avLst/>
          </a:prstGeom>
          <a:noFill/>
          <a:ln>
            <a:noFill/>
          </a:ln>
        </p:spPr>
      </p:pic>
      <p:sp>
        <p:nvSpPr>
          <p:cNvPr id="86" name="Google Shape;86;p43"/>
          <p:cNvSpPr/>
          <p:nvPr/>
        </p:nvSpPr>
        <p:spPr>
          <a:xfrm>
            <a:off x="95534" y="137072"/>
            <a:ext cx="9075762" cy="1756900"/>
          </a:xfrm>
          <a:prstGeom prst="rect">
            <a:avLst/>
          </a:prstGeom>
          <a:solidFill>
            <a:srgbClr val="080808">
              <a:alpha val="38823"/>
            </a:srgbClr>
          </a:solidFill>
          <a:ln w="9525" cap="flat" cmpd="sng">
            <a:solidFill>
              <a:srgbClr val="4A7DBA"/>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Calibri"/>
              <a:ea typeface="Calibri"/>
              <a:cs typeface="Calibri"/>
              <a:sym typeface="Calibri"/>
            </a:endParaRPr>
          </a:p>
        </p:txBody>
      </p:sp>
      <p:sp>
        <p:nvSpPr>
          <p:cNvPr id="87" name="Google Shape;87;p43"/>
          <p:cNvSpPr txBox="1"/>
          <p:nvPr/>
        </p:nvSpPr>
        <p:spPr>
          <a:xfrm>
            <a:off x="0" y="0"/>
            <a:ext cx="9144000" cy="6857999"/>
          </a:xfrm>
          <a:prstGeom prst="rect">
            <a:avLst/>
          </a:prstGeom>
          <a:noFill/>
          <a:ln>
            <a:noFill/>
          </a:ln>
        </p:spPr>
        <p:txBody>
          <a:bodyPr spcFirstLastPara="1" wrap="square" lIns="91425" tIns="45700" rIns="91425" bIns="45700" anchor="t" anchorCtr="0">
            <a:normAutofit/>
          </a:bodyPr>
          <a:lstStyle/>
          <a:p>
            <a:pPr marL="342900" marR="0" lvl="0" indent="-139700" algn="l" rtl="0">
              <a:spcBef>
                <a:spcPts val="0"/>
              </a:spcBef>
              <a:spcAft>
                <a:spcPts val="0"/>
              </a:spcAft>
              <a:buClr>
                <a:schemeClr val="dk1"/>
              </a:buClr>
              <a:buSzPts val="3200"/>
              <a:buFont typeface="Arial"/>
              <a:buNone/>
            </a:pPr>
            <a:endParaRPr sz="3200" b="0" i="0" u="none" strike="noStrike" cap="none" dirty="0">
              <a:solidFill>
                <a:schemeClr val="dk1"/>
              </a:solidFill>
              <a:latin typeface="Calibri"/>
              <a:ea typeface="Calibri"/>
              <a:cs typeface="Calibri"/>
              <a:sym typeface="Calibri"/>
            </a:endParaRPr>
          </a:p>
        </p:txBody>
      </p:sp>
      <p:pic>
        <p:nvPicPr>
          <p:cNvPr id="88" name="Google Shape;88;p43"/>
          <p:cNvPicPr preferRelativeResize="0"/>
          <p:nvPr/>
        </p:nvPicPr>
        <p:blipFill rotWithShape="1">
          <a:blip r:embed="rId3">
            <a:alphaModFix/>
          </a:blip>
          <a:srcRect l="46767" b="14698"/>
          <a:stretch/>
        </p:blipFill>
        <p:spPr>
          <a:xfrm>
            <a:off x="-1" y="-1270341"/>
            <a:ext cx="3137061" cy="8254465"/>
          </a:xfrm>
          <a:prstGeom prst="rect">
            <a:avLst/>
          </a:prstGeom>
          <a:noFill/>
          <a:ln>
            <a:noFill/>
          </a:ln>
        </p:spPr>
      </p:pic>
      <p:pic>
        <p:nvPicPr>
          <p:cNvPr id="89" name="Google Shape;89;p43"/>
          <p:cNvPicPr preferRelativeResize="0"/>
          <p:nvPr/>
        </p:nvPicPr>
        <p:blipFill rotWithShape="1">
          <a:blip r:embed="rId4">
            <a:alphaModFix/>
          </a:blip>
          <a:srcRect/>
          <a:stretch/>
        </p:blipFill>
        <p:spPr>
          <a:xfrm>
            <a:off x="6786588" y="-1091939"/>
            <a:ext cx="2996202" cy="7833934"/>
          </a:xfrm>
          <a:prstGeom prst="rect">
            <a:avLst/>
          </a:prstGeom>
          <a:noFill/>
          <a:ln>
            <a:noFill/>
          </a:ln>
        </p:spPr>
      </p:pic>
      <p:pic>
        <p:nvPicPr>
          <p:cNvPr id="90" name="Google Shape;90;p43"/>
          <p:cNvPicPr preferRelativeResize="0"/>
          <p:nvPr/>
        </p:nvPicPr>
        <p:blipFill rotWithShape="1">
          <a:blip r:embed="rId5">
            <a:alphaModFix/>
          </a:blip>
          <a:srcRect/>
          <a:stretch/>
        </p:blipFill>
        <p:spPr>
          <a:xfrm>
            <a:off x="7919398" y="2620370"/>
            <a:ext cx="821994" cy="709233"/>
          </a:xfrm>
          <a:prstGeom prst="rect">
            <a:avLst/>
          </a:prstGeom>
          <a:noFill/>
          <a:ln>
            <a:noFill/>
          </a:ln>
        </p:spPr>
      </p:pic>
      <p:sp>
        <p:nvSpPr>
          <p:cNvPr id="91" name="Google Shape;91;p43"/>
          <p:cNvSpPr txBox="1"/>
          <p:nvPr/>
        </p:nvSpPr>
        <p:spPr>
          <a:xfrm>
            <a:off x="7650702" y="6334682"/>
            <a:ext cx="1493298" cy="52331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r>
              <a:rPr lang="es-CO" sz="800" b="1" i="0" u="none" strike="noStrike" cap="none" dirty="0">
                <a:solidFill>
                  <a:srgbClr val="FFFFFF"/>
                </a:solidFill>
                <a:latin typeface="Calibri"/>
                <a:ea typeface="Calibri"/>
                <a:cs typeface="Calibri"/>
                <a:sym typeface="Calibri"/>
              </a:rPr>
              <a:t>GC-F-004 V.01</a:t>
            </a:r>
            <a:endParaRPr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Agro">
  <p:cSld name="Agro">
    <p:spTree>
      <p:nvGrpSpPr>
        <p:cNvPr id="1" name="Shape 92"/>
        <p:cNvGrpSpPr/>
        <p:nvPr/>
      </p:nvGrpSpPr>
      <p:grpSpPr>
        <a:xfrm>
          <a:off x="0" y="0"/>
          <a:ext cx="0" cy="0"/>
          <a:chOff x="0" y="0"/>
          <a:chExt cx="0" cy="0"/>
        </a:xfrm>
      </p:grpSpPr>
      <p:pic>
        <p:nvPicPr>
          <p:cNvPr id="93" name="Google Shape;93;p44"/>
          <p:cNvPicPr preferRelativeResize="0"/>
          <p:nvPr/>
        </p:nvPicPr>
        <p:blipFill rotWithShape="1">
          <a:blip r:embed="rId2">
            <a:alphaModFix/>
          </a:blip>
          <a:srcRect/>
          <a:stretch/>
        </p:blipFill>
        <p:spPr>
          <a:xfrm flipH="1">
            <a:off x="207278" y="0"/>
            <a:ext cx="8936719" cy="6898944"/>
          </a:xfrm>
          <a:prstGeom prst="rect">
            <a:avLst/>
          </a:prstGeom>
          <a:noFill/>
          <a:ln>
            <a:noFill/>
          </a:ln>
        </p:spPr>
      </p:pic>
      <p:sp>
        <p:nvSpPr>
          <p:cNvPr id="94" name="Google Shape;94;p44"/>
          <p:cNvSpPr/>
          <p:nvPr/>
        </p:nvSpPr>
        <p:spPr>
          <a:xfrm>
            <a:off x="970893" y="4319752"/>
            <a:ext cx="9639300" cy="1702676"/>
          </a:xfrm>
          <a:prstGeom prst="rect">
            <a:avLst/>
          </a:prstGeom>
          <a:solidFill>
            <a:srgbClr val="080808">
              <a:alpha val="38823"/>
            </a:srgbClr>
          </a:soli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Calibri"/>
              <a:ea typeface="Calibri"/>
              <a:cs typeface="Calibri"/>
              <a:sym typeface="Calibri"/>
            </a:endParaRPr>
          </a:p>
        </p:txBody>
      </p:sp>
      <p:sp>
        <p:nvSpPr>
          <p:cNvPr id="95" name="Google Shape;95;p44"/>
          <p:cNvSpPr txBox="1"/>
          <p:nvPr/>
        </p:nvSpPr>
        <p:spPr>
          <a:xfrm>
            <a:off x="0" y="0"/>
            <a:ext cx="9144000" cy="6857999"/>
          </a:xfrm>
          <a:prstGeom prst="rect">
            <a:avLst/>
          </a:prstGeom>
          <a:noFill/>
          <a:ln>
            <a:noFill/>
          </a:ln>
        </p:spPr>
        <p:txBody>
          <a:bodyPr spcFirstLastPara="1" wrap="square" lIns="91425" tIns="45700" rIns="91425" bIns="45700" anchor="t" anchorCtr="0">
            <a:normAutofit/>
          </a:bodyPr>
          <a:lstStyle/>
          <a:p>
            <a:pPr marL="342900" marR="0" lvl="0" indent="-139700" algn="l" rtl="0">
              <a:spcBef>
                <a:spcPts val="0"/>
              </a:spcBef>
              <a:spcAft>
                <a:spcPts val="0"/>
              </a:spcAft>
              <a:buClr>
                <a:schemeClr val="dk1"/>
              </a:buClr>
              <a:buSzPts val="3200"/>
              <a:buFont typeface="Arial"/>
              <a:buNone/>
            </a:pPr>
            <a:endParaRPr sz="3200" b="0" i="0" u="none" strike="noStrike" cap="none" dirty="0">
              <a:solidFill>
                <a:schemeClr val="dk1"/>
              </a:solidFill>
              <a:latin typeface="Calibri"/>
              <a:ea typeface="Calibri"/>
              <a:cs typeface="Calibri"/>
              <a:sym typeface="Calibri"/>
            </a:endParaRPr>
          </a:p>
        </p:txBody>
      </p:sp>
      <p:pic>
        <p:nvPicPr>
          <p:cNvPr id="96" name="Google Shape;96;p44"/>
          <p:cNvPicPr preferRelativeResize="0"/>
          <p:nvPr/>
        </p:nvPicPr>
        <p:blipFill rotWithShape="1">
          <a:blip r:embed="rId3">
            <a:alphaModFix/>
          </a:blip>
          <a:srcRect l="50000" t="11628" r="-3743" b="17500"/>
          <a:stretch/>
        </p:blipFill>
        <p:spPr>
          <a:xfrm>
            <a:off x="1" y="0"/>
            <a:ext cx="3286068" cy="6858000"/>
          </a:xfrm>
          <a:prstGeom prst="rect">
            <a:avLst/>
          </a:prstGeom>
          <a:noFill/>
          <a:ln>
            <a:noFill/>
          </a:ln>
        </p:spPr>
      </p:pic>
      <p:pic>
        <p:nvPicPr>
          <p:cNvPr id="97" name="Google Shape;97;p44"/>
          <p:cNvPicPr preferRelativeResize="0"/>
          <p:nvPr/>
        </p:nvPicPr>
        <p:blipFill rotWithShape="1">
          <a:blip r:embed="rId4">
            <a:alphaModFix/>
          </a:blip>
          <a:srcRect/>
          <a:stretch/>
        </p:blipFill>
        <p:spPr>
          <a:xfrm>
            <a:off x="7260185" y="-307500"/>
            <a:ext cx="2361171" cy="6137056"/>
          </a:xfrm>
          <a:prstGeom prst="rect">
            <a:avLst/>
          </a:prstGeom>
          <a:noFill/>
          <a:ln>
            <a:noFill/>
          </a:ln>
        </p:spPr>
      </p:pic>
      <p:pic>
        <p:nvPicPr>
          <p:cNvPr id="98" name="Google Shape;98;p44"/>
          <p:cNvPicPr preferRelativeResize="0"/>
          <p:nvPr/>
        </p:nvPicPr>
        <p:blipFill rotWithShape="1">
          <a:blip r:embed="rId5">
            <a:alphaModFix/>
          </a:blip>
          <a:srcRect/>
          <a:stretch/>
        </p:blipFill>
        <p:spPr>
          <a:xfrm>
            <a:off x="7783740" y="1746912"/>
            <a:ext cx="859810" cy="859810"/>
          </a:xfrm>
          <a:prstGeom prst="rect">
            <a:avLst/>
          </a:prstGeom>
          <a:noFill/>
          <a:ln>
            <a:noFill/>
          </a:ln>
        </p:spPr>
      </p:pic>
      <p:sp>
        <p:nvSpPr>
          <p:cNvPr id="99" name="Google Shape;99;p44"/>
          <p:cNvSpPr txBox="1"/>
          <p:nvPr/>
        </p:nvSpPr>
        <p:spPr>
          <a:xfrm>
            <a:off x="7650702" y="6334682"/>
            <a:ext cx="1493298" cy="52331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r>
              <a:rPr lang="es-CO" sz="800" b="1" i="0" u="none" strike="noStrike" cap="none" dirty="0">
                <a:solidFill>
                  <a:srgbClr val="FFFFFF"/>
                </a:solidFill>
                <a:latin typeface="Calibri"/>
                <a:ea typeface="Calibri"/>
                <a:cs typeface="Calibri"/>
                <a:sym typeface="Calibri"/>
              </a:rPr>
              <a:t>GC-F-004 V.01</a:t>
            </a:r>
            <a:endParaRPr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3_Título y objetos">
    <p:spTree>
      <p:nvGrpSpPr>
        <p:cNvPr id="1" name=""/>
        <p:cNvGrpSpPr/>
        <p:nvPr/>
      </p:nvGrpSpPr>
      <p:grpSpPr>
        <a:xfrm>
          <a:off x="0" y="0"/>
          <a:ext cx="0" cy="0"/>
          <a:chOff x="0" y="0"/>
          <a:chExt cx="0" cy="0"/>
        </a:xfrm>
      </p:grpSpPr>
      <p:sp>
        <p:nvSpPr>
          <p:cNvPr id="11" name="10 Rectángulo"/>
          <p:cNvSpPr/>
          <p:nvPr userDrawn="1"/>
        </p:nvSpPr>
        <p:spPr>
          <a:xfrm rot="20796637">
            <a:off x="-2292201" y="-163131"/>
            <a:ext cx="11941668" cy="1608631"/>
          </a:xfrm>
          <a:prstGeom prst="rect">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2" name="11 Rectángulo"/>
          <p:cNvSpPr/>
          <p:nvPr userDrawn="1"/>
        </p:nvSpPr>
        <p:spPr>
          <a:xfrm rot="21241341">
            <a:off x="-1002985" y="180847"/>
            <a:ext cx="10631006" cy="1316776"/>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3" name="12 Rectángulo"/>
          <p:cNvSpPr/>
          <p:nvPr userDrawn="1"/>
        </p:nvSpPr>
        <p:spPr>
          <a:xfrm>
            <a:off x="-968311" y="198126"/>
            <a:ext cx="10631006" cy="1425956"/>
          </a:xfrm>
          <a:prstGeom prst="rect">
            <a:avLst/>
          </a:prstGeom>
          <a:solidFill>
            <a:srgbClr val="0099A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Tree>
    <p:extLst>
      <p:ext uri="{BB962C8B-B14F-4D97-AF65-F5344CB8AC3E}">
        <p14:creationId xmlns:p14="http://schemas.microsoft.com/office/powerpoint/2010/main" val="4423991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4_Título y objetos">
    <p:spTree>
      <p:nvGrpSpPr>
        <p:cNvPr id="1" name=""/>
        <p:cNvGrpSpPr/>
        <p:nvPr/>
      </p:nvGrpSpPr>
      <p:grpSpPr>
        <a:xfrm>
          <a:off x="0" y="0"/>
          <a:ext cx="0" cy="0"/>
          <a:chOff x="0" y="0"/>
          <a:chExt cx="0" cy="0"/>
        </a:xfrm>
      </p:grpSpPr>
      <p:sp>
        <p:nvSpPr>
          <p:cNvPr id="11" name="10 Rectángulo"/>
          <p:cNvSpPr/>
          <p:nvPr userDrawn="1"/>
        </p:nvSpPr>
        <p:spPr>
          <a:xfrm rot="20796637">
            <a:off x="-2292201" y="-163131"/>
            <a:ext cx="11941668" cy="1608631"/>
          </a:xfrm>
          <a:prstGeom prst="rect">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2" name="11 Rectángulo"/>
          <p:cNvSpPr/>
          <p:nvPr userDrawn="1"/>
        </p:nvSpPr>
        <p:spPr>
          <a:xfrm rot="21241341">
            <a:off x="-1002985" y="180847"/>
            <a:ext cx="10631006" cy="1316776"/>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3" name="12 Rectángulo"/>
          <p:cNvSpPr/>
          <p:nvPr userDrawn="1"/>
        </p:nvSpPr>
        <p:spPr>
          <a:xfrm>
            <a:off x="-968311" y="198126"/>
            <a:ext cx="10631006" cy="1425956"/>
          </a:xfrm>
          <a:prstGeom prst="rect">
            <a:avLst/>
          </a:prstGeom>
          <a:solidFill>
            <a:srgbClr val="0099A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Tree>
    <p:extLst>
      <p:ext uri="{BB962C8B-B14F-4D97-AF65-F5344CB8AC3E}">
        <p14:creationId xmlns:p14="http://schemas.microsoft.com/office/powerpoint/2010/main" val="41273196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5_Título y objetos">
    <p:spTree>
      <p:nvGrpSpPr>
        <p:cNvPr id="1" name=""/>
        <p:cNvGrpSpPr/>
        <p:nvPr/>
      </p:nvGrpSpPr>
      <p:grpSpPr>
        <a:xfrm>
          <a:off x="0" y="0"/>
          <a:ext cx="0" cy="0"/>
          <a:chOff x="0" y="0"/>
          <a:chExt cx="0" cy="0"/>
        </a:xfrm>
      </p:grpSpPr>
      <p:sp>
        <p:nvSpPr>
          <p:cNvPr id="11" name="10 Rectángulo"/>
          <p:cNvSpPr/>
          <p:nvPr userDrawn="1"/>
        </p:nvSpPr>
        <p:spPr>
          <a:xfrm rot="20796637">
            <a:off x="-2292201" y="-163131"/>
            <a:ext cx="11941668" cy="1608631"/>
          </a:xfrm>
          <a:prstGeom prst="rect">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2" name="11 Rectángulo"/>
          <p:cNvSpPr/>
          <p:nvPr userDrawn="1"/>
        </p:nvSpPr>
        <p:spPr>
          <a:xfrm rot="21241341">
            <a:off x="-1002985" y="180847"/>
            <a:ext cx="10631006" cy="1316776"/>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3" name="12 Rectángulo"/>
          <p:cNvSpPr/>
          <p:nvPr userDrawn="1"/>
        </p:nvSpPr>
        <p:spPr>
          <a:xfrm>
            <a:off x="-968311" y="198126"/>
            <a:ext cx="10631006" cy="1425956"/>
          </a:xfrm>
          <a:prstGeom prst="rect">
            <a:avLst/>
          </a:prstGeom>
          <a:solidFill>
            <a:srgbClr val="0099A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Tree>
    <p:extLst>
      <p:ext uri="{BB962C8B-B14F-4D97-AF65-F5344CB8AC3E}">
        <p14:creationId xmlns:p14="http://schemas.microsoft.com/office/powerpoint/2010/main" val="3678864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6_Título y objetos">
    <p:spTree>
      <p:nvGrpSpPr>
        <p:cNvPr id="1" name=""/>
        <p:cNvGrpSpPr/>
        <p:nvPr/>
      </p:nvGrpSpPr>
      <p:grpSpPr>
        <a:xfrm>
          <a:off x="0" y="0"/>
          <a:ext cx="0" cy="0"/>
          <a:chOff x="0" y="0"/>
          <a:chExt cx="0" cy="0"/>
        </a:xfrm>
      </p:grpSpPr>
      <p:sp>
        <p:nvSpPr>
          <p:cNvPr id="11" name="10 Rectángulo"/>
          <p:cNvSpPr/>
          <p:nvPr userDrawn="1"/>
        </p:nvSpPr>
        <p:spPr>
          <a:xfrm rot="20796637">
            <a:off x="-2292201" y="-163131"/>
            <a:ext cx="11941668" cy="1608631"/>
          </a:xfrm>
          <a:prstGeom prst="rect">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2" name="11 Rectángulo"/>
          <p:cNvSpPr/>
          <p:nvPr userDrawn="1"/>
        </p:nvSpPr>
        <p:spPr>
          <a:xfrm rot="21241341">
            <a:off x="-1002985" y="180847"/>
            <a:ext cx="10631006" cy="1316776"/>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3" name="12 Rectángulo"/>
          <p:cNvSpPr/>
          <p:nvPr userDrawn="1"/>
        </p:nvSpPr>
        <p:spPr>
          <a:xfrm>
            <a:off x="-968311" y="198126"/>
            <a:ext cx="10631006" cy="1425956"/>
          </a:xfrm>
          <a:prstGeom prst="rect">
            <a:avLst/>
          </a:prstGeom>
          <a:solidFill>
            <a:srgbClr val="0099A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Tree>
    <p:extLst>
      <p:ext uri="{BB962C8B-B14F-4D97-AF65-F5344CB8AC3E}">
        <p14:creationId xmlns:p14="http://schemas.microsoft.com/office/powerpoint/2010/main" val="210496934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7_Título y objetos">
    <p:spTree>
      <p:nvGrpSpPr>
        <p:cNvPr id="1" name=""/>
        <p:cNvGrpSpPr/>
        <p:nvPr/>
      </p:nvGrpSpPr>
      <p:grpSpPr>
        <a:xfrm>
          <a:off x="0" y="0"/>
          <a:ext cx="0" cy="0"/>
          <a:chOff x="0" y="0"/>
          <a:chExt cx="0" cy="0"/>
        </a:xfrm>
      </p:grpSpPr>
      <p:sp>
        <p:nvSpPr>
          <p:cNvPr id="11" name="10 Rectángulo"/>
          <p:cNvSpPr/>
          <p:nvPr userDrawn="1"/>
        </p:nvSpPr>
        <p:spPr>
          <a:xfrm rot="20796637">
            <a:off x="-2292201" y="-163131"/>
            <a:ext cx="11941668" cy="1608631"/>
          </a:xfrm>
          <a:prstGeom prst="rect">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2" name="11 Rectángulo"/>
          <p:cNvSpPr/>
          <p:nvPr userDrawn="1"/>
        </p:nvSpPr>
        <p:spPr>
          <a:xfrm rot="21241341">
            <a:off x="-1002985" y="180847"/>
            <a:ext cx="10631006" cy="1316776"/>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3" name="12 Rectángulo"/>
          <p:cNvSpPr/>
          <p:nvPr userDrawn="1"/>
        </p:nvSpPr>
        <p:spPr>
          <a:xfrm>
            <a:off x="-968311" y="198126"/>
            <a:ext cx="10631006" cy="1425956"/>
          </a:xfrm>
          <a:prstGeom prst="rect">
            <a:avLst/>
          </a:prstGeom>
          <a:solidFill>
            <a:srgbClr val="0099A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Tree>
    <p:extLst>
      <p:ext uri="{BB962C8B-B14F-4D97-AF65-F5344CB8AC3E}">
        <p14:creationId xmlns:p14="http://schemas.microsoft.com/office/powerpoint/2010/main" val="78057061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8_Título y objetos">
    <p:spTree>
      <p:nvGrpSpPr>
        <p:cNvPr id="1" name=""/>
        <p:cNvGrpSpPr/>
        <p:nvPr/>
      </p:nvGrpSpPr>
      <p:grpSpPr>
        <a:xfrm>
          <a:off x="0" y="0"/>
          <a:ext cx="0" cy="0"/>
          <a:chOff x="0" y="0"/>
          <a:chExt cx="0" cy="0"/>
        </a:xfrm>
      </p:grpSpPr>
      <p:sp>
        <p:nvSpPr>
          <p:cNvPr id="11" name="10 Rectángulo"/>
          <p:cNvSpPr/>
          <p:nvPr userDrawn="1"/>
        </p:nvSpPr>
        <p:spPr>
          <a:xfrm rot="20796637">
            <a:off x="-2292201" y="-163131"/>
            <a:ext cx="11941668" cy="1608631"/>
          </a:xfrm>
          <a:prstGeom prst="rect">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2" name="11 Rectángulo"/>
          <p:cNvSpPr/>
          <p:nvPr userDrawn="1"/>
        </p:nvSpPr>
        <p:spPr>
          <a:xfrm rot="21241341">
            <a:off x="-1002985" y="180847"/>
            <a:ext cx="10631006" cy="1316776"/>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3" name="12 Rectángulo"/>
          <p:cNvSpPr/>
          <p:nvPr userDrawn="1"/>
        </p:nvSpPr>
        <p:spPr>
          <a:xfrm>
            <a:off x="-968311" y="198126"/>
            <a:ext cx="10631006" cy="1425956"/>
          </a:xfrm>
          <a:prstGeom prst="rect">
            <a:avLst/>
          </a:prstGeom>
          <a:solidFill>
            <a:srgbClr val="0099A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Tree>
    <p:extLst>
      <p:ext uri="{BB962C8B-B14F-4D97-AF65-F5344CB8AC3E}">
        <p14:creationId xmlns:p14="http://schemas.microsoft.com/office/powerpoint/2010/main" val="3706243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2_Título y objetos">
    <p:spTree>
      <p:nvGrpSpPr>
        <p:cNvPr id="1" name=""/>
        <p:cNvGrpSpPr/>
        <p:nvPr/>
      </p:nvGrpSpPr>
      <p:grpSpPr>
        <a:xfrm>
          <a:off x="0" y="0"/>
          <a:ext cx="0" cy="0"/>
          <a:chOff x="0" y="0"/>
          <a:chExt cx="0" cy="0"/>
        </a:xfrm>
      </p:grpSpPr>
      <p:sp>
        <p:nvSpPr>
          <p:cNvPr id="11" name="10 Rectángulo"/>
          <p:cNvSpPr/>
          <p:nvPr userDrawn="1"/>
        </p:nvSpPr>
        <p:spPr>
          <a:xfrm rot="20796637">
            <a:off x="-2292201" y="-163131"/>
            <a:ext cx="11941668" cy="1608631"/>
          </a:xfrm>
          <a:prstGeom prst="rect">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2" name="11 Rectángulo"/>
          <p:cNvSpPr/>
          <p:nvPr userDrawn="1"/>
        </p:nvSpPr>
        <p:spPr>
          <a:xfrm rot="21241341">
            <a:off x="-1002985" y="180847"/>
            <a:ext cx="10631006" cy="1316776"/>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3" name="12 Rectángulo"/>
          <p:cNvSpPr/>
          <p:nvPr userDrawn="1"/>
        </p:nvSpPr>
        <p:spPr>
          <a:xfrm>
            <a:off x="-968311" y="198126"/>
            <a:ext cx="10631006" cy="1425956"/>
          </a:xfrm>
          <a:prstGeom prst="rect">
            <a:avLst/>
          </a:prstGeom>
          <a:solidFill>
            <a:srgbClr val="0099A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Tree>
    <p:extLst>
      <p:ext uri="{BB962C8B-B14F-4D97-AF65-F5344CB8AC3E}">
        <p14:creationId xmlns:p14="http://schemas.microsoft.com/office/powerpoint/2010/main" val="23955228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1_Título y objetos">
  <p:cSld name="1_Título y objetos">
    <p:spTree>
      <p:nvGrpSpPr>
        <p:cNvPr id="1" name="Shape 16"/>
        <p:cNvGrpSpPr/>
        <p:nvPr/>
      </p:nvGrpSpPr>
      <p:grpSpPr>
        <a:xfrm>
          <a:off x="0" y="0"/>
          <a:ext cx="0" cy="0"/>
          <a:chOff x="0" y="0"/>
          <a:chExt cx="0" cy="0"/>
        </a:xfrm>
      </p:grpSpPr>
      <p:sp>
        <p:nvSpPr>
          <p:cNvPr id="17" name="Google Shape;17;p34"/>
          <p:cNvSpPr/>
          <p:nvPr/>
        </p:nvSpPr>
        <p:spPr>
          <a:xfrm rot="-803363">
            <a:off x="-2292201" y="-163131"/>
            <a:ext cx="11941668" cy="1608631"/>
          </a:xfrm>
          <a:prstGeom prst="rect">
            <a:avLst/>
          </a:prstGeom>
          <a:solidFill>
            <a:srgbClr val="92D05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Calibri"/>
              <a:ea typeface="Calibri"/>
              <a:cs typeface="Calibri"/>
              <a:sym typeface="Calibri"/>
            </a:endParaRPr>
          </a:p>
        </p:txBody>
      </p:sp>
      <p:sp>
        <p:nvSpPr>
          <p:cNvPr id="18" name="Google Shape;18;p34"/>
          <p:cNvSpPr/>
          <p:nvPr/>
        </p:nvSpPr>
        <p:spPr>
          <a:xfrm rot="-358659">
            <a:off x="-1002985" y="180847"/>
            <a:ext cx="10631006" cy="1316776"/>
          </a:xfrm>
          <a:prstGeom prst="rect">
            <a:avLst/>
          </a:prstGeom>
          <a:solidFill>
            <a:srgbClr val="FFC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Calibri"/>
              <a:ea typeface="Calibri"/>
              <a:cs typeface="Calibri"/>
              <a:sym typeface="Calibri"/>
            </a:endParaRPr>
          </a:p>
        </p:txBody>
      </p:sp>
      <p:sp>
        <p:nvSpPr>
          <p:cNvPr id="19" name="Google Shape;19;p34"/>
          <p:cNvSpPr/>
          <p:nvPr/>
        </p:nvSpPr>
        <p:spPr>
          <a:xfrm>
            <a:off x="-968311" y="198126"/>
            <a:ext cx="10631006" cy="1425956"/>
          </a:xfrm>
          <a:prstGeom prst="rect">
            <a:avLst/>
          </a:prstGeom>
          <a:solidFill>
            <a:srgbClr val="0099A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Formación">
  <p:cSld name="Formación">
    <p:spTree>
      <p:nvGrpSpPr>
        <p:cNvPr id="1" name="Shape 20"/>
        <p:cNvGrpSpPr/>
        <p:nvPr/>
      </p:nvGrpSpPr>
      <p:grpSpPr>
        <a:xfrm>
          <a:off x="0" y="0"/>
          <a:ext cx="0" cy="0"/>
          <a:chOff x="0" y="0"/>
          <a:chExt cx="0" cy="0"/>
        </a:xfrm>
      </p:grpSpPr>
      <p:grpSp>
        <p:nvGrpSpPr>
          <p:cNvPr id="21" name="Google Shape;21;p35"/>
          <p:cNvGrpSpPr/>
          <p:nvPr/>
        </p:nvGrpSpPr>
        <p:grpSpPr>
          <a:xfrm>
            <a:off x="0" y="0"/>
            <a:ext cx="9144001" cy="6858000"/>
            <a:chOff x="0" y="0"/>
            <a:chExt cx="9144001" cy="6858000"/>
          </a:xfrm>
        </p:grpSpPr>
        <p:sp>
          <p:nvSpPr>
            <p:cNvPr id="22" name="Google Shape;22;p35"/>
            <p:cNvSpPr/>
            <p:nvPr/>
          </p:nvSpPr>
          <p:spPr>
            <a:xfrm>
              <a:off x="590551" y="4808482"/>
              <a:ext cx="8553450" cy="1592317"/>
            </a:xfrm>
            <a:prstGeom prst="rect">
              <a:avLst/>
            </a:prstGeom>
            <a:solidFill>
              <a:srgbClr val="080808">
                <a:alpha val="38823"/>
              </a:srgbClr>
            </a:solidFill>
            <a:ln w="9525" cap="flat" cmpd="sng">
              <a:solidFill>
                <a:srgbClr val="4A7DBA"/>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Calibri"/>
                <a:ea typeface="Calibri"/>
                <a:cs typeface="Calibri"/>
                <a:sym typeface="Calibri"/>
              </a:endParaRPr>
            </a:p>
          </p:txBody>
        </p:sp>
        <p:pic>
          <p:nvPicPr>
            <p:cNvPr id="23" name="Google Shape;23;p35"/>
            <p:cNvPicPr preferRelativeResize="0"/>
            <p:nvPr/>
          </p:nvPicPr>
          <p:blipFill rotWithShape="1">
            <a:blip r:embed="rId2">
              <a:alphaModFix/>
            </a:blip>
            <a:srcRect l="50000" t="14562" r="-4532" b="14561"/>
            <a:stretch/>
          </p:blipFill>
          <p:spPr>
            <a:xfrm>
              <a:off x="0" y="0"/>
              <a:ext cx="3209130" cy="6858000"/>
            </a:xfrm>
            <a:prstGeom prst="rect">
              <a:avLst/>
            </a:prstGeom>
            <a:noFill/>
            <a:ln>
              <a:noFill/>
            </a:ln>
          </p:spPr>
        </p:pic>
        <p:pic>
          <p:nvPicPr>
            <p:cNvPr id="24" name="Google Shape;24;p35"/>
            <p:cNvPicPr preferRelativeResize="0"/>
            <p:nvPr/>
          </p:nvPicPr>
          <p:blipFill rotWithShape="1">
            <a:blip r:embed="rId3">
              <a:alphaModFix/>
            </a:blip>
            <a:srcRect t="14312" r="17371"/>
            <a:stretch/>
          </p:blipFill>
          <p:spPr>
            <a:xfrm>
              <a:off x="6788150" y="0"/>
              <a:ext cx="2355851" cy="6400800"/>
            </a:xfrm>
            <a:prstGeom prst="rect">
              <a:avLst/>
            </a:prstGeom>
            <a:noFill/>
            <a:ln>
              <a:noFill/>
            </a:ln>
          </p:spPr>
        </p:pic>
        <p:pic>
          <p:nvPicPr>
            <p:cNvPr id="25" name="Google Shape;25;p35"/>
            <p:cNvPicPr preferRelativeResize="0"/>
            <p:nvPr/>
          </p:nvPicPr>
          <p:blipFill rotWithShape="1">
            <a:blip r:embed="rId4">
              <a:alphaModFix/>
            </a:blip>
            <a:srcRect/>
            <a:stretch/>
          </p:blipFill>
          <p:spPr>
            <a:xfrm>
              <a:off x="8061325" y="2782887"/>
              <a:ext cx="573087" cy="550863"/>
            </a:xfrm>
            <a:prstGeom prst="rect">
              <a:avLst/>
            </a:prstGeom>
            <a:noFill/>
            <a:ln>
              <a:noFill/>
            </a:ln>
          </p:spPr>
        </p:pic>
      </p:grpSp>
      <p:sp>
        <p:nvSpPr>
          <p:cNvPr id="26" name="Google Shape;26;p35"/>
          <p:cNvSpPr txBox="1"/>
          <p:nvPr/>
        </p:nvSpPr>
        <p:spPr>
          <a:xfrm>
            <a:off x="0" y="0"/>
            <a:ext cx="9144000" cy="6857999"/>
          </a:xfrm>
          <a:prstGeom prst="rect">
            <a:avLst/>
          </a:prstGeom>
          <a:noFill/>
          <a:ln>
            <a:noFill/>
          </a:ln>
        </p:spPr>
        <p:txBody>
          <a:bodyPr spcFirstLastPara="1" wrap="square" lIns="91425" tIns="45700" rIns="91425" bIns="45700" anchor="t" anchorCtr="0">
            <a:normAutofit/>
          </a:bodyPr>
          <a:lstStyle/>
          <a:p>
            <a:pPr marL="342900" marR="0" lvl="0" indent="-139700" algn="l" rtl="0">
              <a:spcBef>
                <a:spcPts val="0"/>
              </a:spcBef>
              <a:spcAft>
                <a:spcPts val="0"/>
              </a:spcAft>
              <a:buClr>
                <a:schemeClr val="dk1"/>
              </a:buClr>
              <a:buSzPts val="3200"/>
              <a:buFont typeface="Arial"/>
              <a:buNone/>
            </a:pPr>
            <a:endParaRPr sz="3200" b="0" i="0" u="none" strike="noStrike" cap="none" dirty="0">
              <a:solidFill>
                <a:schemeClr val="dk1"/>
              </a:solidFill>
              <a:latin typeface="Calibri"/>
              <a:ea typeface="Calibri"/>
              <a:cs typeface="Calibri"/>
              <a:sym typeface="Calibri"/>
            </a:endParaRPr>
          </a:p>
        </p:txBody>
      </p:sp>
      <p:sp>
        <p:nvSpPr>
          <p:cNvPr id="27" name="Google Shape;27;p35"/>
          <p:cNvSpPr txBox="1"/>
          <p:nvPr/>
        </p:nvSpPr>
        <p:spPr>
          <a:xfrm>
            <a:off x="7650702" y="6334682"/>
            <a:ext cx="1493298" cy="52331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r>
              <a:rPr lang="es-CO" sz="800" b="1" i="0" u="none" strike="noStrike" cap="none" dirty="0">
                <a:solidFill>
                  <a:srgbClr val="7F7F7F"/>
                </a:solidFill>
                <a:latin typeface="Calibri"/>
                <a:ea typeface="Calibri"/>
                <a:cs typeface="Calibri"/>
                <a:sym typeface="Calibri"/>
              </a:rPr>
              <a:t>GC-F--004 V.01</a:t>
            </a:r>
            <a:endParaRPr dirty="0"/>
          </a:p>
        </p:txBody>
      </p:sp>
      <p:pic>
        <p:nvPicPr>
          <p:cNvPr id="28" name="Google Shape;28;p35"/>
          <p:cNvPicPr preferRelativeResize="0"/>
          <p:nvPr/>
        </p:nvPicPr>
        <p:blipFill rotWithShape="1">
          <a:blip r:embed="rId5">
            <a:alphaModFix/>
          </a:blip>
          <a:srcRect/>
          <a:stretch/>
        </p:blipFill>
        <p:spPr>
          <a:xfrm>
            <a:off x="3006179" y="607767"/>
            <a:ext cx="3593005" cy="3593005"/>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ítulo y objetos">
  <p:cSld name="Título y objetos">
    <p:spTree>
      <p:nvGrpSpPr>
        <p:cNvPr id="1" name="Shape 29"/>
        <p:cNvGrpSpPr/>
        <p:nvPr/>
      </p:nvGrpSpPr>
      <p:grpSpPr>
        <a:xfrm>
          <a:off x="0" y="0"/>
          <a:ext cx="0" cy="0"/>
          <a:chOff x="0" y="0"/>
          <a:chExt cx="0" cy="0"/>
        </a:xfrm>
      </p:grpSpPr>
      <p:sp>
        <p:nvSpPr>
          <p:cNvPr id="30" name="Google Shape;30;p36"/>
          <p:cNvSpPr/>
          <p:nvPr/>
        </p:nvSpPr>
        <p:spPr>
          <a:xfrm rot="-803363">
            <a:off x="-2292201" y="-163131"/>
            <a:ext cx="11941668" cy="1608631"/>
          </a:xfrm>
          <a:prstGeom prst="rect">
            <a:avLst/>
          </a:prstGeom>
          <a:solidFill>
            <a:srgbClr val="0099A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Calibri"/>
              <a:ea typeface="Calibri"/>
              <a:cs typeface="Calibri"/>
              <a:sym typeface="Calibri"/>
            </a:endParaRPr>
          </a:p>
        </p:txBody>
      </p:sp>
      <p:sp>
        <p:nvSpPr>
          <p:cNvPr id="31" name="Google Shape;31;p36"/>
          <p:cNvSpPr/>
          <p:nvPr/>
        </p:nvSpPr>
        <p:spPr>
          <a:xfrm rot="-358659">
            <a:off x="-1002985" y="180847"/>
            <a:ext cx="10631006" cy="1316776"/>
          </a:xfrm>
          <a:prstGeom prst="rect">
            <a:avLst/>
          </a:prstGeom>
          <a:solidFill>
            <a:srgbClr val="FFC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Calibri"/>
              <a:ea typeface="Calibri"/>
              <a:cs typeface="Calibri"/>
              <a:sym typeface="Calibri"/>
            </a:endParaRPr>
          </a:p>
        </p:txBody>
      </p:sp>
      <p:sp>
        <p:nvSpPr>
          <p:cNvPr id="32" name="Google Shape;32;p36"/>
          <p:cNvSpPr/>
          <p:nvPr/>
        </p:nvSpPr>
        <p:spPr>
          <a:xfrm>
            <a:off x="-968311" y="198126"/>
            <a:ext cx="10631006" cy="1425956"/>
          </a:xfrm>
          <a:prstGeom prst="rect">
            <a:avLst/>
          </a:prstGeom>
          <a:solidFill>
            <a:srgbClr val="92D05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Empleo">
  <p:cSld name="Empleo">
    <p:spTree>
      <p:nvGrpSpPr>
        <p:cNvPr id="1" name="Shape 33"/>
        <p:cNvGrpSpPr/>
        <p:nvPr/>
      </p:nvGrpSpPr>
      <p:grpSpPr>
        <a:xfrm>
          <a:off x="0" y="0"/>
          <a:ext cx="0" cy="0"/>
          <a:chOff x="0" y="0"/>
          <a:chExt cx="0" cy="0"/>
        </a:xfrm>
      </p:grpSpPr>
      <p:grpSp>
        <p:nvGrpSpPr>
          <p:cNvPr id="34" name="Google Shape;34;p37"/>
          <p:cNvGrpSpPr/>
          <p:nvPr/>
        </p:nvGrpSpPr>
        <p:grpSpPr>
          <a:xfrm>
            <a:off x="-495300" y="-1270341"/>
            <a:ext cx="10278090" cy="9017494"/>
            <a:chOff x="-495300" y="-1270341"/>
            <a:chExt cx="10278090" cy="9017494"/>
          </a:xfrm>
        </p:grpSpPr>
        <p:pic>
          <p:nvPicPr>
            <p:cNvPr id="35" name="Google Shape;35;p37" descr="D:\Fotos\Empleo\10 Final_22.jpg"/>
            <p:cNvPicPr preferRelativeResize="0"/>
            <p:nvPr/>
          </p:nvPicPr>
          <p:blipFill rotWithShape="1">
            <a:blip r:embed="rId2">
              <a:alphaModFix/>
            </a:blip>
            <a:srcRect b="-10827"/>
            <a:stretch/>
          </p:blipFill>
          <p:spPr>
            <a:xfrm>
              <a:off x="0" y="-611035"/>
              <a:ext cx="9144000" cy="8358188"/>
            </a:xfrm>
            <a:prstGeom prst="rect">
              <a:avLst/>
            </a:prstGeom>
            <a:noFill/>
            <a:ln>
              <a:noFill/>
            </a:ln>
          </p:spPr>
        </p:pic>
        <p:sp>
          <p:nvSpPr>
            <p:cNvPr id="36" name="Google Shape;36;p37"/>
            <p:cNvSpPr/>
            <p:nvPr/>
          </p:nvSpPr>
          <p:spPr>
            <a:xfrm>
              <a:off x="-495300" y="137072"/>
              <a:ext cx="9639300" cy="1756900"/>
            </a:xfrm>
            <a:prstGeom prst="rect">
              <a:avLst/>
            </a:prstGeom>
            <a:solidFill>
              <a:srgbClr val="080808">
                <a:alpha val="38823"/>
              </a:srgbClr>
            </a:solidFill>
            <a:ln w="9525" cap="flat" cmpd="sng">
              <a:solidFill>
                <a:srgbClr val="4A7DBA"/>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Calibri"/>
                <a:ea typeface="Calibri"/>
                <a:cs typeface="Calibri"/>
                <a:sym typeface="Calibri"/>
              </a:endParaRPr>
            </a:p>
          </p:txBody>
        </p:sp>
        <p:sp>
          <p:nvSpPr>
            <p:cNvPr id="37" name="Google Shape;37;p37"/>
            <p:cNvSpPr txBox="1"/>
            <p:nvPr/>
          </p:nvSpPr>
          <p:spPr>
            <a:xfrm>
              <a:off x="0" y="0"/>
              <a:ext cx="9144000" cy="6857999"/>
            </a:xfrm>
            <a:prstGeom prst="rect">
              <a:avLst/>
            </a:prstGeom>
            <a:noFill/>
            <a:ln>
              <a:noFill/>
            </a:ln>
          </p:spPr>
          <p:txBody>
            <a:bodyPr spcFirstLastPara="1" wrap="square" lIns="91425" tIns="45700" rIns="91425" bIns="45700" anchor="t" anchorCtr="0">
              <a:normAutofit/>
            </a:bodyPr>
            <a:lstStyle/>
            <a:p>
              <a:pPr marL="342900" marR="0" lvl="0" indent="-139700" algn="l" rtl="0">
                <a:spcBef>
                  <a:spcPts val="0"/>
                </a:spcBef>
                <a:spcAft>
                  <a:spcPts val="0"/>
                </a:spcAft>
                <a:buClr>
                  <a:schemeClr val="dk1"/>
                </a:buClr>
                <a:buSzPts val="3200"/>
                <a:buFont typeface="Arial"/>
                <a:buNone/>
              </a:pPr>
              <a:endParaRPr sz="3200" b="0" i="0" u="none" strike="noStrike" cap="none" dirty="0">
                <a:solidFill>
                  <a:schemeClr val="dk1"/>
                </a:solidFill>
                <a:latin typeface="Calibri"/>
                <a:ea typeface="Calibri"/>
                <a:cs typeface="Calibri"/>
                <a:sym typeface="Calibri"/>
              </a:endParaRPr>
            </a:p>
          </p:txBody>
        </p:sp>
        <p:pic>
          <p:nvPicPr>
            <p:cNvPr id="38" name="Google Shape;38;p37"/>
            <p:cNvPicPr preferRelativeResize="0"/>
            <p:nvPr/>
          </p:nvPicPr>
          <p:blipFill rotWithShape="1">
            <a:blip r:embed="rId3">
              <a:alphaModFix/>
            </a:blip>
            <a:srcRect l="46767" b="14698"/>
            <a:stretch/>
          </p:blipFill>
          <p:spPr>
            <a:xfrm>
              <a:off x="-1" y="-1270341"/>
              <a:ext cx="3137061" cy="8254465"/>
            </a:xfrm>
            <a:prstGeom prst="rect">
              <a:avLst/>
            </a:prstGeom>
            <a:noFill/>
            <a:ln>
              <a:noFill/>
            </a:ln>
          </p:spPr>
        </p:pic>
        <p:pic>
          <p:nvPicPr>
            <p:cNvPr id="39" name="Google Shape;39;p37"/>
            <p:cNvPicPr preferRelativeResize="0"/>
            <p:nvPr/>
          </p:nvPicPr>
          <p:blipFill rotWithShape="1">
            <a:blip r:embed="rId4">
              <a:alphaModFix/>
            </a:blip>
            <a:srcRect/>
            <a:stretch/>
          </p:blipFill>
          <p:spPr>
            <a:xfrm>
              <a:off x="6786588" y="-1091939"/>
              <a:ext cx="2996202" cy="7833934"/>
            </a:xfrm>
            <a:prstGeom prst="rect">
              <a:avLst/>
            </a:prstGeom>
            <a:noFill/>
            <a:ln>
              <a:noFill/>
            </a:ln>
          </p:spPr>
        </p:pic>
        <p:pic>
          <p:nvPicPr>
            <p:cNvPr id="40" name="Google Shape;40;p37"/>
            <p:cNvPicPr preferRelativeResize="0"/>
            <p:nvPr/>
          </p:nvPicPr>
          <p:blipFill rotWithShape="1">
            <a:blip r:embed="rId5">
              <a:alphaModFix/>
            </a:blip>
            <a:srcRect/>
            <a:stretch/>
          </p:blipFill>
          <p:spPr>
            <a:xfrm>
              <a:off x="7957812" y="2627565"/>
              <a:ext cx="817200" cy="817200"/>
            </a:xfrm>
            <a:prstGeom prst="rect">
              <a:avLst/>
            </a:prstGeom>
            <a:noFill/>
            <a:ln>
              <a:noFill/>
            </a:ln>
          </p:spPr>
        </p:pic>
      </p:grpSp>
      <p:sp>
        <p:nvSpPr>
          <p:cNvPr id="41" name="Google Shape;41;p37"/>
          <p:cNvSpPr txBox="1"/>
          <p:nvPr/>
        </p:nvSpPr>
        <p:spPr>
          <a:xfrm>
            <a:off x="7650702" y="6334682"/>
            <a:ext cx="1493298" cy="52331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r>
              <a:rPr lang="es-CO" sz="800" b="1" i="0" u="none" strike="noStrike" cap="none" dirty="0">
                <a:solidFill>
                  <a:schemeClr val="lt1"/>
                </a:solidFill>
                <a:latin typeface="Calibri"/>
                <a:ea typeface="Calibri"/>
                <a:cs typeface="Calibri"/>
                <a:sym typeface="Calibri"/>
              </a:rPr>
              <a:t>GC-F-004 V.01</a:t>
            </a:r>
            <a:endParaRPr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Emprendimiento">
  <p:cSld name="Emprendimiento">
    <p:spTree>
      <p:nvGrpSpPr>
        <p:cNvPr id="1" name="Shape 42"/>
        <p:cNvGrpSpPr/>
        <p:nvPr/>
      </p:nvGrpSpPr>
      <p:grpSpPr>
        <a:xfrm>
          <a:off x="0" y="0"/>
          <a:ext cx="0" cy="0"/>
          <a:chOff x="0" y="0"/>
          <a:chExt cx="0" cy="0"/>
        </a:xfrm>
      </p:grpSpPr>
      <p:pic>
        <p:nvPicPr>
          <p:cNvPr id="43" name="Google Shape;43;p38" descr="D:\Fotos\Fondo Emprender\emprendedores\_MG_4258.jpg"/>
          <p:cNvPicPr preferRelativeResize="0"/>
          <p:nvPr/>
        </p:nvPicPr>
        <p:blipFill rotWithShape="1">
          <a:blip r:embed="rId2">
            <a:alphaModFix/>
          </a:blip>
          <a:srcRect/>
          <a:stretch/>
        </p:blipFill>
        <p:spPr>
          <a:xfrm>
            <a:off x="1" y="-1"/>
            <a:ext cx="9143999" cy="6858001"/>
          </a:xfrm>
          <a:prstGeom prst="rect">
            <a:avLst/>
          </a:prstGeom>
          <a:noFill/>
          <a:ln>
            <a:noFill/>
          </a:ln>
        </p:spPr>
      </p:pic>
      <p:sp>
        <p:nvSpPr>
          <p:cNvPr id="44" name="Google Shape;44;p38"/>
          <p:cNvSpPr/>
          <p:nvPr/>
        </p:nvSpPr>
        <p:spPr>
          <a:xfrm>
            <a:off x="970893" y="4319752"/>
            <a:ext cx="9639300" cy="1702676"/>
          </a:xfrm>
          <a:prstGeom prst="rect">
            <a:avLst/>
          </a:prstGeom>
          <a:solidFill>
            <a:srgbClr val="080808">
              <a:alpha val="38823"/>
            </a:srgbClr>
          </a:soli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Calibri"/>
              <a:ea typeface="Calibri"/>
              <a:cs typeface="Calibri"/>
              <a:sym typeface="Calibri"/>
            </a:endParaRPr>
          </a:p>
        </p:txBody>
      </p:sp>
      <p:sp>
        <p:nvSpPr>
          <p:cNvPr id="45" name="Google Shape;45;p38"/>
          <p:cNvSpPr txBox="1"/>
          <p:nvPr/>
        </p:nvSpPr>
        <p:spPr>
          <a:xfrm>
            <a:off x="0" y="0"/>
            <a:ext cx="9144000" cy="6857999"/>
          </a:xfrm>
          <a:prstGeom prst="rect">
            <a:avLst/>
          </a:prstGeom>
          <a:noFill/>
          <a:ln>
            <a:noFill/>
          </a:ln>
        </p:spPr>
        <p:txBody>
          <a:bodyPr spcFirstLastPara="1" wrap="square" lIns="91425" tIns="45700" rIns="91425" bIns="45700" anchor="t" anchorCtr="0">
            <a:normAutofit/>
          </a:bodyPr>
          <a:lstStyle/>
          <a:p>
            <a:pPr marL="342900" marR="0" lvl="0" indent="-139700" algn="l" rtl="0">
              <a:spcBef>
                <a:spcPts val="0"/>
              </a:spcBef>
              <a:spcAft>
                <a:spcPts val="0"/>
              </a:spcAft>
              <a:buClr>
                <a:schemeClr val="dk1"/>
              </a:buClr>
              <a:buSzPts val="3200"/>
              <a:buFont typeface="Arial"/>
              <a:buNone/>
            </a:pPr>
            <a:endParaRPr sz="3200" b="0" i="0" u="none" strike="noStrike" cap="none" dirty="0">
              <a:solidFill>
                <a:schemeClr val="dk1"/>
              </a:solidFill>
              <a:latin typeface="Calibri"/>
              <a:ea typeface="Calibri"/>
              <a:cs typeface="Calibri"/>
              <a:sym typeface="Calibri"/>
            </a:endParaRPr>
          </a:p>
        </p:txBody>
      </p:sp>
      <p:pic>
        <p:nvPicPr>
          <p:cNvPr id="46" name="Google Shape;46;p38"/>
          <p:cNvPicPr preferRelativeResize="0"/>
          <p:nvPr/>
        </p:nvPicPr>
        <p:blipFill rotWithShape="1">
          <a:blip r:embed="rId3">
            <a:alphaModFix/>
          </a:blip>
          <a:srcRect l="50000" t="11628" r="-3743" b="17500"/>
          <a:stretch/>
        </p:blipFill>
        <p:spPr>
          <a:xfrm>
            <a:off x="1" y="0"/>
            <a:ext cx="3286068" cy="6858000"/>
          </a:xfrm>
          <a:prstGeom prst="rect">
            <a:avLst/>
          </a:prstGeom>
          <a:noFill/>
          <a:ln>
            <a:noFill/>
          </a:ln>
        </p:spPr>
      </p:pic>
      <p:pic>
        <p:nvPicPr>
          <p:cNvPr id="47" name="Google Shape;47;p38"/>
          <p:cNvPicPr preferRelativeResize="0"/>
          <p:nvPr/>
        </p:nvPicPr>
        <p:blipFill rotWithShape="1">
          <a:blip r:embed="rId4">
            <a:alphaModFix/>
          </a:blip>
          <a:srcRect/>
          <a:stretch/>
        </p:blipFill>
        <p:spPr>
          <a:xfrm>
            <a:off x="7260185" y="-307500"/>
            <a:ext cx="2361171" cy="6137056"/>
          </a:xfrm>
          <a:prstGeom prst="rect">
            <a:avLst/>
          </a:prstGeom>
          <a:noFill/>
          <a:ln>
            <a:noFill/>
          </a:ln>
        </p:spPr>
      </p:pic>
      <p:pic>
        <p:nvPicPr>
          <p:cNvPr id="48" name="Google Shape;48;p38"/>
          <p:cNvPicPr preferRelativeResize="0"/>
          <p:nvPr/>
        </p:nvPicPr>
        <p:blipFill rotWithShape="1">
          <a:blip r:embed="rId5">
            <a:alphaModFix/>
          </a:blip>
          <a:srcRect/>
          <a:stretch/>
        </p:blipFill>
        <p:spPr>
          <a:xfrm>
            <a:off x="7859987" y="1859884"/>
            <a:ext cx="706907" cy="696439"/>
          </a:xfrm>
          <a:prstGeom prst="rect">
            <a:avLst/>
          </a:prstGeom>
          <a:noFill/>
          <a:ln>
            <a:noFill/>
          </a:ln>
        </p:spPr>
      </p:pic>
      <p:sp>
        <p:nvSpPr>
          <p:cNvPr id="49" name="Google Shape;49;p38"/>
          <p:cNvSpPr txBox="1"/>
          <p:nvPr/>
        </p:nvSpPr>
        <p:spPr>
          <a:xfrm>
            <a:off x="7650702" y="6334682"/>
            <a:ext cx="1493298" cy="52331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r>
              <a:rPr lang="es-CO" sz="800" b="1" i="0" u="none" strike="noStrike" cap="none" dirty="0">
                <a:solidFill>
                  <a:srgbClr val="FFFFFF"/>
                </a:solidFill>
                <a:latin typeface="Calibri"/>
                <a:ea typeface="Calibri"/>
                <a:cs typeface="Calibri"/>
                <a:sym typeface="Calibri"/>
              </a:rPr>
              <a:t>GC-F-004 V.01</a:t>
            </a:r>
            <a:endParaRP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World Skills">
  <p:cSld name="World Skills">
    <p:spTree>
      <p:nvGrpSpPr>
        <p:cNvPr id="1" name="Shape 50"/>
        <p:cNvGrpSpPr/>
        <p:nvPr/>
      </p:nvGrpSpPr>
      <p:grpSpPr>
        <a:xfrm>
          <a:off x="0" y="0"/>
          <a:ext cx="0" cy="0"/>
          <a:chOff x="0" y="0"/>
          <a:chExt cx="0" cy="0"/>
        </a:xfrm>
      </p:grpSpPr>
      <p:pic>
        <p:nvPicPr>
          <p:cNvPr id="51" name="Google Shape;51;p39"/>
          <p:cNvPicPr preferRelativeResize="0"/>
          <p:nvPr/>
        </p:nvPicPr>
        <p:blipFill rotWithShape="1">
          <a:blip r:embed="rId2">
            <a:alphaModFix/>
          </a:blip>
          <a:srcRect/>
          <a:stretch/>
        </p:blipFill>
        <p:spPr>
          <a:xfrm>
            <a:off x="-1" y="-1"/>
            <a:ext cx="9144001" cy="6858001"/>
          </a:xfrm>
          <a:prstGeom prst="rect">
            <a:avLst/>
          </a:prstGeom>
          <a:noFill/>
          <a:ln>
            <a:noFill/>
          </a:ln>
        </p:spPr>
      </p:pic>
      <p:grpSp>
        <p:nvGrpSpPr>
          <p:cNvPr id="52" name="Google Shape;52;p39"/>
          <p:cNvGrpSpPr/>
          <p:nvPr/>
        </p:nvGrpSpPr>
        <p:grpSpPr>
          <a:xfrm>
            <a:off x="0" y="0"/>
            <a:ext cx="9144001" cy="6858000"/>
            <a:chOff x="0" y="0"/>
            <a:chExt cx="9144001" cy="6858000"/>
          </a:xfrm>
        </p:grpSpPr>
        <p:sp>
          <p:nvSpPr>
            <p:cNvPr id="53" name="Google Shape;53;p39"/>
            <p:cNvSpPr/>
            <p:nvPr/>
          </p:nvSpPr>
          <p:spPr>
            <a:xfrm>
              <a:off x="590551" y="4808482"/>
              <a:ext cx="8553450" cy="1592317"/>
            </a:xfrm>
            <a:prstGeom prst="rect">
              <a:avLst/>
            </a:prstGeom>
            <a:solidFill>
              <a:srgbClr val="080808">
                <a:alpha val="38823"/>
              </a:srgbClr>
            </a:solidFill>
            <a:ln w="9525" cap="flat" cmpd="sng">
              <a:solidFill>
                <a:srgbClr val="4A7DBA"/>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Calibri"/>
                <a:ea typeface="Calibri"/>
                <a:cs typeface="Calibri"/>
                <a:sym typeface="Calibri"/>
              </a:endParaRPr>
            </a:p>
          </p:txBody>
        </p:sp>
        <p:pic>
          <p:nvPicPr>
            <p:cNvPr id="54" name="Google Shape;54;p39"/>
            <p:cNvPicPr preferRelativeResize="0"/>
            <p:nvPr/>
          </p:nvPicPr>
          <p:blipFill rotWithShape="1">
            <a:blip r:embed="rId3">
              <a:alphaModFix/>
            </a:blip>
            <a:srcRect l="50000" t="14562" r="-4532" b="14561"/>
            <a:stretch/>
          </p:blipFill>
          <p:spPr>
            <a:xfrm>
              <a:off x="0" y="0"/>
              <a:ext cx="3209130" cy="6858000"/>
            </a:xfrm>
            <a:prstGeom prst="rect">
              <a:avLst/>
            </a:prstGeom>
            <a:noFill/>
            <a:ln>
              <a:noFill/>
            </a:ln>
          </p:spPr>
        </p:pic>
        <p:pic>
          <p:nvPicPr>
            <p:cNvPr id="55" name="Google Shape;55;p39"/>
            <p:cNvPicPr preferRelativeResize="0"/>
            <p:nvPr/>
          </p:nvPicPr>
          <p:blipFill rotWithShape="1">
            <a:blip r:embed="rId4">
              <a:alphaModFix/>
            </a:blip>
            <a:srcRect t="14312" r="17371"/>
            <a:stretch/>
          </p:blipFill>
          <p:spPr>
            <a:xfrm>
              <a:off x="6788150" y="0"/>
              <a:ext cx="2355851" cy="6400800"/>
            </a:xfrm>
            <a:prstGeom prst="rect">
              <a:avLst/>
            </a:prstGeom>
            <a:noFill/>
            <a:ln>
              <a:noFill/>
            </a:ln>
          </p:spPr>
        </p:pic>
      </p:grpSp>
      <p:sp>
        <p:nvSpPr>
          <p:cNvPr id="56" name="Google Shape;56;p39"/>
          <p:cNvSpPr txBox="1"/>
          <p:nvPr/>
        </p:nvSpPr>
        <p:spPr>
          <a:xfrm>
            <a:off x="0" y="0"/>
            <a:ext cx="9144000" cy="6857999"/>
          </a:xfrm>
          <a:prstGeom prst="rect">
            <a:avLst/>
          </a:prstGeom>
          <a:noFill/>
          <a:ln>
            <a:noFill/>
          </a:ln>
        </p:spPr>
        <p:txBody>
          <a:bodyPr spcFirstLastPara="1" wrap="square" lIns="91425" tIns="45700" rIns="91425" bIns="45700" anchor="t" anchorCtr="0">
            <a:normAutofit/>
          </a:bodyPr>
          <a:lstStyle/>
          <a:p>
            <a:pPr marL="342900" marR="0" lvl="0" indent="-139700" algn="l" rtl="0">
              <a:spcBef>
                <a:spcPts val="0"/>
              </a:spcBef>
              <a:spcAft>
                <a:spcPts val="0"/>
              </a:spcAft>
              <a:buClr>
                <a:schemeClr val="dk1"/>
              </a:buClr>
              <a:buSzPts val="3200"/>
              <a:buFont typeface="Arial"/>
              <a:buNone/>
            </a:pPr>
            <a:endParaRPr sz="3200" b="0" i="0" u="none" strike="noStrike" cap="none" dirty="0">
              <a:solidFill>
                <a:schemeClr val="dk1"/>
              </a:solidFill>
              <a:latin typeface="Calibri"/>
              <a:ea typeface="Calibri"/>
              <a:cs typeface="Calibri"/>
              <a:sym typeface="Calibri"/>
            </a:endParaRPr>
          </a:p>
        </p:txBody>
      </p:sp>
      <p:pic>
        <p:nvPicPr>
          <p:cNvPr id="57" name="Google Shape;57;p39"/>
          <p:cNvPicPr preferRelativeResize="0"/>
          <p:nvPr/>
        </p:nvPicPr>
        <p:blipFill rotWithShape="1">
          <a:blip r:embed="rId5">
            <a:alphaModFix/>
          </a:blip>
          <a:srcRect/>
          <a:stretch/>
        </p:blipFill>
        <p:spPr>
          <a:xfrm>
            <a:off x="7997186" y="2762866"/>
            <a:ext cx="689614" cy="645662"/>
          </a:xfrm>
          <a:prstGeom prst="rect">
            <a:avLst/>
          </a:prstGeom>
          <a:noFill/>
          <a:ln>
            <a:noFill/>
          </a:ln>
        </p:spPr>
      </p:pic>
      <p:sp>
        <p:nvSpPr>
          <p:cNvPr id="58" name="Google Shape;58;p39"/>
          <p:cNvSpPr txBox="1"/>
          <p:nvPr/>
        </p:nvSpPr>
        <p:spPr>
          <a:xfrm>
            <a:off x="7650702" y="6334682"/>
            <a:ext cx="1493298" cy="52331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r>
              <a:rPr lang="es-CO" sz="800" b="1" i="0" u="none" strike="noStrike" cap="none" dirty="0">
                <a:solidFill>
                  <a:srgbClr val="FFFFFF"/>
                </a:solidFill>
                <a:latin typeface="Calibri"/>
                <a:ea typeface="Calibri"/>
                <a:cs typeface="Calibri"/>
                <a:sym typeface="Calibri"/>
              </a:rPr>
              <a:t>GC-F-004 V.01</a:t>
            </a:r>
            <a:endParaRP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Industrial">
  <p:cSld name="Industrial">
    <p:spTree>
      <p:nvGrpSpPr>
        <p:cNvPr id="1" name="Shape 59"/>
        <p:cNvGrpSpPr/>
        <p:nvPr/>
      </p:nvGrpSpPr>
      <p:grpSpPr>
        <a:xfrm>
          <a:off x="0" y="0"/>
          <a:ext cx="0" cy="0"/>
          <a:chOff x="0" y="0"/>
          <a:chExt cx="0" cy="0"/>
        </a:xfrm>
      </p:grpSpPr>
      <p:pic>
        <p:nvPicPr>
          <p:cNvPr id="60" name="Google Shape;60;p40"/>
          <p:cNvPicPr preferRelativeResize="0"/>
          <p:nvPr/>
        </p:nvPicPr>
        <p:blipFill rotWithShape="1">
          <a:blip r:embed="rId2">
            <a:alphaModFix/>
          </a:blip>
          <a:srcRect b="-934"/>
          <a:stretch/>
        </p:blipFill>
        <p:spPr>
          <a:xfrm>
            <a:off x="-1" y="0"/>
            <a:ext cx="9144001" cy="6984124"/>
          </a:xfrm>
          <a:prstGeom prst="rect">
            <a:avLst/>
          </a:prstGeom>
          <a:noFill/>
          <a:ln>
            <a:noFill/>
          </a:ln>
        </p:spPr>
      </p:pic>
      <p:sp>
        <p:nvSpPr>
          <p:cNvPr id="61" name="Google Shape;61;p40"/>
          <p:cNvSpPr/>
          <p:nvPr/>
        </p:nvSpPr>
        <p:spPr>
          <a:xfrm>
            <a:off x="95534" y="137072"/>
            <a:ext cx="9048466" cy="1756900"/>
          </a:xfrm>
          <a:prstGeom prst="rect">
            <a:avLst/>
          </a:prstGeom>
          <a:solidFill>
            <a:srgbClr val="080808">
              <a:alpha val="38823"/>
            </a:srgbClr>
          </a:solidFill>
          <a:ln w="9525" cap="flat" cmpd="sng">
            <a:solidFill>
              <a:srgbClr val="4A7DBA"/>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Calibri"/>
              <a:ea typeface="Calibri"/>
              <a:cs typeface="Calibri"/>
              <a:sym typeface="Calibri"/>
            </a:endParaRPr>
          </a:p>
        </p:txBody>
      </p:sp>
      <p:sp>
        <p:nvSpPr>
          <p:cNvPr id="62" name="Google Shape;62;p40"/>
          <p:cNvSpPr txBox="1"/>
          <p:nvPr/>
        </p:nvSpPr>
        <p:spPr>
          <a:xfrm>
            <a:off x="0" y="0"/>
            <a:ext cx="9144000" cy="6857999"/>
          </a:xfrm>
          <a:prstGeom prst="rect">
            <a:avLst/>
          </a:prstGeom>
          <a:noFill/>
          <a:ln>
            <a:noFill/>
          </a:ln>
        </p:spPr>
        <p:txBody>
          <a:bodyPr spcFirstLastPara="1" wrap="square" lIns="91425" tIns="45700" rIns="91425" bIns="45700" anchor="t" anchorCtr="0">
            <a:normAutofit/>
          </a:bodyPr>
          <a:lstStyle/>
          <a:p>
            <a:pPr marL="342900" marR="0" lvl="0" indent="-139700" algn="l" rtl="0">
              <a:spcBef>
                <a:spcPts val="0"/>
              </a:spcBef>
              <a:spcAft>
                <a:spcPts val="0"/>
              </a:spcAft>
              <a:buClr>
                <a:schemeClr val="dk1"/>
              </a:buClr>
              <a:buSzPts val="3200"/>
              <a:buFont typeface="Arial"/>
              <a:buNone/>
            </a:pPr>
            <a:endParaRPr sz="3200" b="0" i="0" u="none" strike="noStrike" cap="none" dirty="0">
              <a:solidFill>
                <a:schemeClr val="dk1"/>
              </a:solidFill>
              <a:latin typeface="Calibri"/>
              <a:ea typeface="Calibri"/>
              <a:cs typeface="Calibri"/>
              <a:sym typeface="Calibri"/>
            </a:endParaRPr>
          </a:p>
        </p:txBody>
      </p:sp>
      <p:pic>
        <p:nvPicPr>
          <p:cNvPr id="63" name="Google Shape;63;p40"/>
          <p:cNvPicPr preferRelativeResize="0"/>
          <p:nvPr/>
        </p:nvPicPr>
        <p:blipFill rotWithShape="1">
          <a:blip r:embed="rId3">
            <a:alphaModFix/>
          </a:blip>
          <a:srcRect l="46767" b="14698"/>
          <a:stretch/>
        </p:blipFill>
        <p:spPr>
          <a:xfrm>
            <a:off x="-1" y="-1270341"/>
            <a:ext cx="3137061" cy="8254465"/>
          </a:xfrm>
          <a:prstGeom prst="rect">
            <a:avLst/>
          </a:prstGeom>
          <a:noFill/>
          <a:ln>
            <a:noFill/>
          </a:ln>
        </p:spPr>
      </p:pic>
      <p:pic>
        <p:nvPicPr>
          <p:cNvPr id="64" name="Google Shape;64;p40"/>
          <p:cNvPicPr preferRelativeResize="0"/>
          <p:nvPr/>
        </p:nvPicPr>
        <p:blipFill rotWithShape="1">
          <a:blip r:embed="rId4">
            <a:alphaModFix/>
          </a:blip>
          <a:srcRect/>
          <a:stretch/>
        </p:blipFill>
        <p:spPr>
          <a:xfrm>
            <a:off x="6786588" y="-1091939"/>
            <a:ext cx="2996202" cy="7833934"/>
          </a:xfrm>
          <a:prstGeom prst="rect">
            <a:avLst/>
          </a:prstGeom>
          <a:noFill/>
          <a:ln>
            <a:noFill/>
          </a:ln>
        </p:spPr>
      </p:pic>
      <p:pic>
        <p:nvPicPr>
          <p:cNvPr id="65" name="Google Shape;65;p40"/>
          <p:cNvPicPr preferRelativeResize="0"/>
          <p:nvPr/>
        </p:nvPicPr>
        <p:blipFill rotWithShape="1">
          <a:blip r:embed="rId5">
            <a:alphaModFix/>
          </a:blip>
          <a:srcRect/>
          <a:stretch/>
        </p:blipFill>
        <p:spPr>
          <a:xfrm>
            <a:off x="7916521" y="2641599"/>
            <a:ext cx="811224" cy="709642"/>
          </a:xfrm>
          <a:prstGeom prst="rect">
            <a:avLst/>
          </a:prstGeom>
          <a:noFill/>
          <a:ln>
            <a:noFill/>
          </a:ln>
        </p:spPr>
      </p:pic>
      <p:sp>
        <p:nvSpPr>
          <p:cNvPr id="66" name="Google Shape;66;p40"/>
          <p:cNvSpPr txBox="1"/>
          <p:nvPr/>
        </p:nvSpPr>
        <p:spPr>
          <a:xfrm>
            <a:off x="7650702" y="6334682"/>
            <a:ext cx="1493298" cy="52331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r>
              <a:rPr lang="es-CO" sz="800" b="1" i="0" u="none" strike="noStrike" cap="none" dirty="0">
                <a:solidFill>
                  <a:srgbClr val="FFFFFF"/>
                </a:solidFill>
                <a:latin typeface="Calibri"/>
                <a:ea typeface="Calibri"/>
                <a:cs typeface="Calibri"/>
                <a:sym typeface="Calibri"/>
              </a:rPr>
              <a:t>GC-F-004 V.01</a:t>
            </a:r>
            <a:endParaRPr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Formación 2">
  <p:cSld name="Formación 2">
    <p:spTree>
      <p:nvGrpSpPr>
        <p:cNvPr id="1" name="Shape 67"/>
        <p:cNvGrpSpPr/>
        <p:nvPr/>
      </p:nvGrpSpPr>
      <p:grpSpPr>
        <a:xfrm>
          <a:off x="0" y="0"/>
          <a:ext cx="0" cy="0"/>
          <a:chOff x="0" y="0"/>
          <a:chExt cx="0" cy="0"/>
        </a:xfrm>
      </p:grpSpPr>
      <p:pic>
        <p:nvPicPr>
          <p:cNvPr id="68" name="Google Shape;68;p41"/>
          <p:cNvPicPr preferRelativeResize="0"/>
          <p:nvPr/>
        </p:nvPicPr>
        <p:blipFill rotWithShape="1">
          <a:blip r:embed="rId2">
            <a:alphaModFix/>
          </a:blip>
          <a:srcRect/>
          <a:stretch/>
        </p:blipFill>
        <p:spPr>
          <a:xfrm flipH="1">
            <a:off x="0" y="0"/>
            <a:ext cx="9144000" cy="6858000"/>
          </a:xfrm>
          <a:prstGeom prst="rect">
            <a:avLst/>
          </a:prstGeom>
          <a:noFill/>
          <a:ln>
            <a:noFill/>
          </a:ln>
        </p:spPr>
      </p:pic>
      <p:sp>
        <p:nvSpPr>
          <p:cNvPr id="69" name="Google Shape;69;p41"/>
          <p:cNvSpPr/>
          <p:nvPr/>
        </p:nvSpPr>
        <p:spPr>
          <a:xfrm>
            <a:off x="970893" y="4319752"/>
            <a:ext cx="9639300" cy="1702676"/>
          </a:xfrm>
          <a:prstGeom prst="rect">
            <a:avLst/>
          </a:prstGeom>
          <a:solidFill>
            <a:srgbClr val="080808">
              <a:alpha val="38823"/>
            </a:srgbClr>
          </a:soli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Calibri"/>
              <a:ea typeface="Calibri"/>
              <a:cs typeface="Calibri"/>
              <a:sym typeface="Calibri"/>
            </a:endParaRPr>
          </a:p>
        </p:txBody>
      </p:sp>
      <p:sp>
        <p:nvSpPr>
          <p:cNvPr id="70" name="Google Shape;70;p41"/>
          <p:cNvSpPr txBox="1"/>
          <p:nvPr/>
        </p:nvSpPr>
        <p:spPr>
          <a:xfrm>
            <a:off x="0" y="0"/>
            <a:ext cx="9144000" cy="6857999"/>
          </a:xfrm>
          <a:prstGeom prst="rect">
            <a:avLst/>
          </a:prstGeom>
          <a:noFill/>
          <a:ln>
            <a:noFill/>
          </a:ln>
        </p:spPr>
        <p:txBody>
          <a:bodyPr spcFirstLastPara="1" wrap="square" lIns="91425" tIns="45700" rIns="91425" bIns="45700" anchor="t" anchorCtr="0">
            <a:normAutofit/>
          </a:bodyPr>
          <a:lstStyle/>
          <a:p>
            <a:pPr marL="342900" marR="0" lvl="0" indent="-139700" algn="l" rtl="0">
              <a:spcBef>
                <a:spcPts val="0"/>
              </a:spcBef>
              <a:spcAft>
                <a:spcPts val="0"/>
              </a:spcAft>
              <a:buClr>
                <a:schemeClr val="dk1"/>
              </a:buClr>
              <a:buSzPts val="3200"/>
              <a:buFont typeface="Arial"/>
              <a:buNone/>
            </a:pPr>
            <a:endParaRPr sz="3200" b="0" i="0" u="none" strike="noStrike" cap="none" dirty="0">
              <a:solidFill>
                <a:schemeClr val="dk1"/>
              </a:solidFill>
              <a:latin typeface="Calibri"/>
              <a:ea typeface="Calibri"/>
              <a:cs typeface="Calibri"/>
              <a:sym typeface="Calibri"/>
            </a:endParaRPr>
          </a:p>
        </p:txBody>
      </p:sp>
      <p:pic>
        <p:nvPicPr>
          <p:cNvPr id="71" name="Google Shape;71;p41"/>
          <p:cNvPicPr preferRelativeResize="0"/>
          <p:nvPr/>
        </p:nvPicPr>
        <p:blipFill rotWithShape="1">
          <a:blip r:embed="rId3">
            <a:alphaModFix/>
          </a:blip>
          <a:srcRect l="50000" t="11628" r="-3743" b="17500"/>
          <a:stretch/>
        </p:blipFill>
        <p:spPr>
          <a:xfrm>
            <a:off x="1" y="0"/>
            <a:ext cx="3286068" cy="6858000"/>
          </a:xfrm>
          <a:prstGeom prst="rect">
            <a:avLst/>
          </a:prstGeom>
          <a:noFill/>
          <a:ln>
            <a:noFill/>
          </a:ln>
        </p:spPr>
      </p:pic>
      <p:pic>
        <p:nvPicPr>
          <p:cNvPr id="72" name="Google Shape;72;p41"/>
          <p:cNvPicPr preferRelativeResize="0"/>
          <p:nvPr/>
        </p:nvPicPr>
        <p:blipFill rotWithShape="1">
          <a:blip r:embed="rId4">
            <a:alphaModFix/>
          </a:blip>
          <a:srcRect/>
          <a:stretch/>
        </p:blipFill>
        <p:spPr>
          <a:xfrm>
            <a:off x="7260185" y="-307500"/>
            <a:ext cx="2361171" cy="6137056"/>
          </a:xfrm>
          <a:prstGeom prst="rect">
            <a:avLst/>
          </a:prstGeom>
          <a:noFill/>
          <a:ln>
            <a:noFill/>
          </a:ln>
        </p:spPr>
      </p:pic>
      <p:pic>
        <p:nvPicPr>
          <p:cNvPr id="73" name="Google Shape;73;p41"/>
          <p:cNvPicPr preferRelativeResize="0"/>
          <p:nvPr/>
        </p:nvPicPr>
        <p:blipFill rotWithShape="1">
          <a:blip r:embed="rId5">
            <a:alphaModFix/>
          </a:blip>
          <a:srcRect/>
          <a:stretch/>
        </p:blipFill>
        <p:spPr>
          <a:xfrm>
            <a:off x="7825335" y="1847763"/>
            <a:ext cx="765563" cy="720692"/>
          </a:xfrm>
          <a:prstGeom prst="rect">
            <a:avLst/>
          </a:prstGeom>
          <a:noFill/>
          <a:ln>
            <a:noFill/>
          </a:ln>
        </p:spPr>
      </p:pic>
      <p:sp>
        <p:nvSpPr>
          <p:cNvPr id="74" name="Google Shape;74;p41"/>
          <p:cNvSpPr txBox="1"/>
          <p:nvPr/>
        </p:nvSpPr>
        <p:spPr>
          <a:xfrm>
            <a:off x="7650702" y="6334682"/>
            <a:ext cx="1493298" cy="52331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r>
              <a:rPr lang="es-CO" sz="800" b="1" i="0" u="none" strike="noStrike" cap="none" dirty="0">
                <a:solidFill>
                  <a:srgbClr val="FFFFFF"/>
                </a:solidFill>
                <a:latin typeface="Calibri"/>
                <a:ea typeface="Calibri"/>
                <a:cs typeface="Calibri"/>
                <a:sym typeface="Calibri"/>
              </a:rPr>
              <a:t>GC-F-004 V.01</a:t>
            </a:r>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32"/>
          <p:cNvSpPr txBox="1"/>
          <p:nvPr/>
        </p:nvSpPr>
        <p:spPr>
          <a:xfrm>
            <a:off x="7650702" y="6334682"/>
            <a:ext cx="1493298" cy="52331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r>
              <a:rPr lang="es-CO" sz="800" b="1" i="0" u="none" strike="noStrike" cap="none" dirty="0">
                <a:solidFill>
                  <a:srgbClr val="7F7F7F"/>
                </a:solidFill>
                <a:latin typeface="Calibri"/>
                <a:ea typeface="Calibri"/>
                <a:cs typeface="Calibri"/>
                <a:sym typeface="Calibri"/>
              </a:rPr>
              <a:t>GC-F-004 V.01</a:t>
            </a:r>
            <a:endParaRPr dirty="0"/>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3" r:id="rId13"/>
    <p:sldLayoutId id="2147483664" r:id="rId14"/>
    <p:sldLayoutId id="2147483665" r:id="rId15"/>
    <p:sldLayoutId id="2147483666" r:id="rId16"/>
    <p:sldLayoutId id="2147483667" r:id="rId17"/>
    <p:sldLayoutId id="2147483668" r:id="rId18"/>
    <p:sldLayoutId id="2147483669" r:id="rId1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33.jpg"/><Relationship Id="rId1" Type="http://schemas.openxmlformats.org/officeDocument/2006/relationships/slideLayout" Target="../slideLayouts/slideLayout19.xml"/></Relationships>
</file>

<file path=ppt/slides/_rels/slide18.xml.rels><?xml version="1.0" encoding="UTF-8" standalone="yes"?>
<Relationships xmlns="http://schemas.openxmlformats.org/package/2006/relationships"><Relationship Id="rId2" Type="http://schemas.openxmlformats.org/officeDocument/2006/relationships/image" Target="../media/image34.jpg"/><Relationship Id="rId1" Type="http://schemas.openxmlformats.org/officeDocument/2006/relationships/slideLayout" Target="../slideLayouts/slideLayout19.xml"/></Relationships>
</file>

<file path=ppt/slides/_rels/slide1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36.JP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image" Target="../media/image37.JP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image" Target="../media/image38.JP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18.xml"/></Relationships>
</file>

<file path=ppt/slides/_rels/slide36.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18.xml"/></Relationships>
</file>

<file path=ppt/slides/_rels/slide37.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18.xml"/></Relationships>
</file>

<file path=ppt/slides/_rels/slide38.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18.xml"/></Relationships>
</file>

<file path=ppt/slides/_rels/slide39.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18.xml"/></Relationships>
</file>

<file path=ppt/slides/_rels/slide41.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49.jpg"/><Relationship Id="rId2" Type="http://schemas.openxmlformats.org/officeDocument/2006/relationships/notesSlide" Target="../notesSlides/notesSlide22.xml"/><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
          <p:cNvSpPr txBox="1"/>
          <p:nvPr/>
        </p:nvSpPr>
        <p:spPr>
          <a:xfrm>
            <a:off x="122067" y="135413"/>
            <a:ext cx="8481837" cy="93016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rgbClr val="0099A5"/>
              </a:buClr>
              <a:buSzPts val="6000"/>
              <a:buFont typeface="Calibri"/>
              <a:buNone/>
            </a:pPr>
            <a:r>
              <a:rPr lang="es-419" sz="6000" b="1" i="0" u="none" strike="noStrike" cap="none" dirty="0">
                <a:solidFill>
                  <a:srgbClr val="0099A5"/>
                </a:solidFill>
                <a:latin typeface="Calibri"/>
                <a:ea typeface="Calibri"/>
                <a:cs typeface="Calibri"/>
                <a:sym typeface="Calibri"/>
              </a:rPr>
              <a:t>AseoMatic</a:t>
            </a:r>
            <a:endParaRPr sz="6000" b="1" i="0" u="none" strike="noStrike" cap="none" dirty="0">
              <a:solidFill>
                <a:srgbClr val="0099A5"/>
              </a:solidFill>
              <a:latin typeface="Calibri"/>
              <a:ea typeface="Calibri"/>
              <a:cs typeface="Calibri"/>
              <a:sym typeface="Calibri"/>
            </a:endParaRPr>
          </a:p>
        </p:txBody>
      </p:sp>
      <p:sp>
        <p:nvSpPr>
          <p:cNvPr id="2" name="CuadroTexto 1"/>
          <p:cNvSpPr txBox="1"/>
          <p:nvPr/>
        </p:nvSpPr>
        <p:spPr>
          <a:xfrm>
            <a:off x="31923" y="6027863"/>
            <a:ext cx="3700052" cy="523220"/>
          </a:xfrm>
          <a:prstGeom prst="rect">
            <a:avLst/>
          </a:prstGeom>
          <a:noFill/>
        </p:spPr>
        <p:txBody>
          <a:bodyPr wrap="none" rtlCol="0">
            <a:spAutoFit/>
          </a:bodyPr>
          <a:lstStyle/>
          <a:p>
            <a:r>
              <a:rPr lang="es-CO" sz="2800" dirty="0">
                <a:solidFill>
                  <a:srgbClr val="00999B"/>
                </a:solidFill>
                <a:latin typeface="Calibri" panose="020F0502020204030204" pitchFamily="34" charset="0"/>
                <a:cs typeface="Calibri" panose="020F0502020204030204" pitchFamily="34" charset="0"/>
              </a:rPr>
              <a:t>Bogotá D.C , Mayo 2020</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12"/>
          <p:cNvSpPr txBox="1"/>
          <p:nvPr/>
        </p:nvSpPr>
        <p:spPr>
          <a:xfrm>
            <a:off x="0" y="0"/>
            <a:ext cx="9144000" cy="6857999"/>
          </a:xfrm>
          <a:prstGeom prst="rect">
            <a:avLst/>
          </a:prstGeom>
          <a:noFill/>
          <a:ln>
            <a:noFill/>
          </a:ln>
        </p:spPr>
        <p:txBody>
          <a:bodyPr spcFirstLastPara="1" wrap="square" lIns="91425" tIns="45700" rIns="91425" bIns="45700" anchor="t" anchorCtr="0">
            <a:normAutofit/>
          </a:bodyPr>
          <a:lstStyle/>
          <a:p>
            <a:pPr marL="342900" marR="0" lvl="0" indent="-139700" algn="l" rtl="0">
              <a:spcBef>
                <a:spcPts val="0"/>
              </a:spcBef>
              <a:spcAft>
                <a:spcPts val="0"/>
              </a:spcAft>
              <a:buClr>
                <a:schemeClr val="dk1"/>
              </a:buClr>
              <a:buSzPts val="3200"/>
              <a:buFont typeface="Arial"/>
              <a:buNone/>
            </a:pPr>
            <a:endParaRPr sz="3200" b="0" i="0" u="none" strike="noStrike" cap="none" dirty="0">
              <a:solidFill>
                <a:schemeClr val="dk1"/>
              </a:solidFill>
              <a:latin typeface="Calibri"/>
              <a:ea typeface="Calibri"/>
              <a:cs typeface="Calibri"/>
              <a:sym typeface="Calibri"/>
            </a:endParaRPr>
          </a:p>
        </p:txBody>
      </p:sp>
      <p:sp>
        <p:nvSpPr>
          <p:cNvPr id="209" name="Google Shape;209;p12"/>
          <p:cNvSpPr txBox="1">
            <a:spLocks noGrp="1"/>
          </p:cNvSpPr>
          <p:nvPr>
            <p:ph type="title"/>
          </p:nvPr>
        </p:nvSpPr>
        <p:spPr>
          <a:xfrm>
            <a:off x="2720975" y="4808538"/>
            <a:ext cx="6423025" cy="1592262"/>
          </a:xfrm>
          <a:prstGeom prst="rect">
            <a:avLst/>
          </a:prstGeom>
          <a:solidFill>
            <a:srgbClr val="8A8A8A"/>
          </a:solidFill>
          <a:ln>
            <a:noFill/>
          </a:ln>
        </p:spPr>
        <p:txBody>
          <a:bodyPr spcFirstLastPara="1" wrap="square" lIns="91425" tIns="45700" rIns="91425" bIns="45700" anchor="ctr" anchorCtr="0">
            <a:noAutofit/>
          </a:bodyPr>
          <a:lstStyle/>
          <a:p>
            <a:pPr marL="0" marR="0" lvl="0" indent="0" algn="l" rtl="0">
              <a:lnSpc>
                <a:spcPct val="80000"/>
              </a:lnSpc>
              <a:spcBef>
                <a:spcPts val="0"/>
              </a:spcBef>
              <a:spcAft>
                <a:spcPts val="0"/>
              </a:spcAft>
              <a:buClr>
                <a:schemeClr val="lt1"/>
              </a:buClr>
              <a:buSzPts val="4400"/>
              <a:buFont typeface="Calibri"/>
              <a:buNone/>
            </a:pPr>
            <a:r>
              <a:rPr lang="es-CO" sz="4400" b="1" i="0" u="none" strike="noStrike" cap="none" dirty="0">
                <a:solidFill>
                  <a:schemeClr val="lt1"/>
                </a:solidFill>
                <a:latin typeface="Calibri"/>
                <a:ea typeface="Calibri"/>
                <a:cs typeface="Calibri"/>
                <a:sym typeface="Calibri"/>
              </a:rPr>
              <a:t>DELIMITACIÓN Y ALCANCE</a:t>
            </a:r>
            <a:endParaRPr sz="4400" b="0" i="0" u="none" strike="noStrike" cap="none" dirty="0">
              <a:solidFill>
                <a:schemeClr val="lt1"/>
              </a:solidFill>
              <a:latin typeface="Calibri"/>
              <a:ea typeface="Calibri"/>
              <a:cs typeface="Calibri"/>
              <a:sym typeface="Calibri"/>
            </a:endParaRPr>
          </a:p>
        </p:txBody>
      </p:sp>
      <p:pic>
        <p:nvPicPr>
          <p:cNvPr id="210" name="Google Shape;210;p12"/>
          <p:cNvPicPr preferRelativeResize="0"/>
          <p:nvPr/>
        </p:nvPicPr>
        <p:blipFill rotWithShape="1">
          <a:blip r:embed="rId3">
            <a:alphaModFix/>
          </a:blip>
          <a:srcRect/>
          <a:stretch/>
        </p:blipFill>
        <p:spPr>
          <a:xfrm>
            <a:off x="3006179" y="607767"/>
            <a:ext cx="3593005" cy="359300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6"/>
          <p:cNvSpPr/>
          <p:nvPr/>
        </p:nvSpPr>
        <p:spPr>
          <a:xfrm rot="-803363">
            <a:off x="-1033229" y="-310908"/>
            <a:ext cx="10665350" cy="1608631"/>
          </a:xfrm>
          <a:prstGeom prst="rect">
            <a:avLst/>
          </a:prstGeom>
          <a:solidFill>
            <a:srgbClr val="92D05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Calibri"/>
              <a:ea typeface="Calibri"/>
              <a:cs typeface="Calibri"/>
              <a:sym typeface="Calibri"/>
            </a:endParaRPr>
          </a:p>
        </p:txBody>
      </p:sp>
      <p:sp>
        <p:nvSpPr>
          <p:cNvPr id="142" name="Google Shape;142;p6"/>
          <p:cNvSpPr/>
          <p:nvPr/>
        </p:nvSpPr>
        <p:spPr>
          <a:xfrm rot="-358659">
            <a:off x="-1002985" y="180847"/>
            <a:ext cx="10631006" cy="1316776"/>
          </a:xfrm>
          <a:prstGeom prst="rect">
            <a:avLst/>
          </a:prstGeom>
          <a:solidFill>
            <a:srgbClr val="FFC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Calibri"/>
              <a:ea typeface="Calibri"/>
              <a:cs typeface="Calibri"/>
              <a:sym typeface="Calibri"/>
            </a:endParaRPr>
          </a:p>
        </p:txBody>
      </p:sp>
      <p:sp>
        <p:nvSpPr>
          <p:cNvPr id="143" name="Google Shape;143;p6"/>
          <p:cNvSpPr/>
          <p:nvPr/>
        </p:nvSpPr>
        <p:spPr>
          <a:xfrm>
            <a:off x="-968311" y="198126"/>
            <a:ext cx="10631006" cy="1425956"/>
          </a:xfrm>
          <a:prstGeom prst="rect">
            <a:avLst/>
          </a:prstGeom>
          <a:solidFill>
            <a:srgbClr val="0099A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Calibri"/>
              <a:ea typeface="Calibri"/>
              <a:cs typeface="Calibri"/>
              <a:sym typeface="Calibri"/>
            </a:endParaRPr>
          </a:p>
        </p:txBody>
      </p:sp>
      <p:sp>
        <p:nvSpPr>
          <p:cNvPr id="144" name="Google Shape;144;p6"/>
          <p:cNvSpPr txBox="1"/>
          <p:nvPr/>
        </p:nvSpPr>
        <p:spPr>
          <a:xfrm>
            <a:off x="0" y="0"/>
            <a:ext cx="9144000" cy="6857999"/>
          </a:xfrm>
          <a:prstGeom prst="rect">
            <a:avLst/>
          </a:prstGeom>
          <a:noFill/>
          <a:ln>
            <a:noFill/>
          </a:ln>
        </p:spPr>
        <p:txBody>
          <a:bodyPr spcFirstLastPara="1" wrap="square" lIns="91425" tIns="45700" rIns="91425" bIns="45700" anchor="t" anchorCtr="0">
            <a:normAutofit/>
          </a:bodyPr>
          <a:lstStyle/>
          <a:p>
            <a:pPr marL="342900" marR="0" lvl="0" indent="-139700" algn="l" rtl="0">
              <a:spcBef>
                <a:spcPts val="0"/>
              </a:spcBef>
              <a:spcAft>
                <a:spcPts val="0"/>
              </a:spcAft>
              <a:buClr>
                <a:schemeClr val="dk1"/>
              </a:buClr>
              <a:buSzPts val="3200"/>
              <a:buFont typeface="Arial"/>
              <a:buNone/>
            </a:pPr>
            <a:endParaRPr sz="3200" b="0" i="0" u="none" strike="noStrike" cap="none" dirty="0">
              <a:solidFill>
                <a:schemeClr val="dk1"/>
              </a:solidFill>
              <a:latin typeface="Calibri"/>
              <a:ea typeface="Calibri"/>
              <a:cs typeface="Calibri"/>
              <a:sym typeface="Calibri"/>
            </a:endParaRPr>
          </a:p>
        </p:txBody>
      </p:sp>
      <p:sp>
        <p:nvSpPr>
          <p:cNvPr id="145" name="Google Shape;145;p6"/>
          <p:cNvSpPr txBox="1"/>
          <p:nvPr/>
        </p:nvSpPr>
        <p:spPr>
          <a:xfrm>
            <a:off x="364273" y="324984"/>
            <a:ext cx="9069906" cy="887583"/>
          </a:xfrm>
          <a:prstGeom prst="rect">
            <a:avLst/>
          </a:prstGeom>
          <a:noFill/>
          <a:ln>
            <a:noFill/>
          </a:ln>
        </p:spPr>
        <p:txBody>
          <a:bodyPr spcFirstLastPara="1" wrap="square" lIns="91425" tIns="45700" rIns="91425" bIns="45700" anchor="ctr" anchorCtr="0">
            <a:noAutofit/>
          </a:bodyPr>
          <a:lstStyle/>
          <a:p>
            <a:pPr lvl="0">
              <a:buClr>
                <a:schemeClr val="lt1"/>
              </a:buClr>
              <a:buSzPts val="5400"/>
            </a:pPr>
            <a:r>
              <a:rPr lang="es-CO" sz="5400" dirty="0">
                <a:solidFill>
                  <a:schemeClr val="lt1"/>
                </a:solidFill>
                <a:latin typeface="Calibri"/>
                <a:ea typeface="Calibri"/>
                <a:cs typeface="Calibri"/>
                <a:sym typeface="Calibri"/>
              </a:rPr>
              <a:t>DELIMITACIÓN Y ALCANCE</a:t>
            </a:r>
          </a:p>
        </p:txBody>
      </p:sp>
      <p:sp>
        <p:nvSpPr>
          <p:cNvPr id="146" name="Google Shape;146;p6"/>
          <p:cNvSpPr>
            <a:spLocks/>
          </p:cNvSpPr>
          <p:nvPr/>
        </p:nvSpPr>
        <p:spPr>
          <a:xfrm>
            <a:off x="562198" y="2245728"/>
            <a:ext cx="8019604" cy="4231272"/>
          </a:xfrm>
          <a:prstGeom prst="rect">
            <a:avLst/>
          </a:prstGeom>
          <a:noFill/>
          <a:ln>
            <a:noFill/>
          </a:ln>
        </p:spPr>
        <p:txBody>
          <a:bodyPr spcFirstLastPara="1" wrap="square" lIns="91425" tIns="45700" rIns="91425" bIns="45700" anchor="t" anchorCtr="0">
            <a:noAutofit/>
          </a:bodyPr>
          <a:lstStyle/>
          <a:p>
            <a:pPr algn="just">
              <a:lnSpc>
                <a:spcPct val="107000"/>
              </a:lnSpc>
              <a:buClr>
                <a:srgbClr val="8A8A8A"/>
              </a:buClr>
              <a:buSzPts val="2800"/>
            </a:pPr>
            <a:r>
              <a:rPr lang="es-MX" sz="2800" dirty="0">
                <a:solidFill>
                  <a:srgbClr val="8A8A8A"/>
                </a:solidFill>
                <a:latin typeface="Calibri"/>
                <a:ea typeface="Calibri"/>
                <a:cs typeface="Calibri"/>
                <a:sym typeface="Calibri"/>
              </a:rPr>
              <a:t>Este proyecto se centra en la implementación de un sistema de información que busca reducir los tiempos del proceso actual de la empresa Equidad S.A.S  donde se establece la entrega de </a:t>
            </a:r>
            <a:r>
              <a:rPr lang="es-MX" sz="2800" dirty="0">
                <a:solidFill>
                  <a:srgbClr val="8A8A8A"/>
                </a:solidFill>
                <a:latin typeface="Calibri"/>
                <a:ea typeface="Calibri"/>
                <a:cs typeface="Calibri"/>
                <a:sym typeface="Calibri"/>
              </a:rPr>
              <a:t>4</a:t>
            </a:r>
            <a:r>
              <a:rPr lang="es-MX" sz="2800" dirty="0" smtClean="0">
                <a:solidFill>
                  <a:srgbClr val="8A8A8A"/>
                </a:solidFill>
                <a:latin typeface="Calibri"/>
                <a:ea typeface="Calibri"/>
                <a:cs typeface="Calibri"/>
                <a:sym typeface="Calibri"/>
              </a:rPr>
              <a:t> </a:t>
            </a:r>
            <a:r>
              <a:rPr lang="es-MX" sz="2800" dirty="0">
                <a:solidFill>
                  <a:srgbClr val="8A8A8A"/>
                </a:solidFill>
                <a:latin typeface="Calibri"/>
                <a:ea typeface="Calibri"/>
                <a:cs typeface="Calibri"/>
                <a:sym typeface="Calibri"/>
              </a:rPr>
              <a:t>módulos los cuales son gestionar usuarios, gestionar </a:t>
            </a:r>
            <a:r>
              <a:rPr lang="es-MX" sz="2800" dirty="0" smtClean="0">
                <a:solidFill>
                  <a:srgbClr val="8A8A8A"/>
                </a:solidFill>
                <a:latin typeface="Calibri"/>
                <a:ea typeface="Calibri"/>
                <a:cs typeface="Calibri"/>
                <a:sym typeface="Calibri"/>
              </a:rPr>
              <a:t>certificados de  </a:t>
            </a:r>
            <a:r>
              <a:rPr lang="es-MX" sz="2800" dirty="0">
                <a:solidFill>
                  <a:srgbClr val="8A8A8A"/>
                </a:solidFill>
                <a:latin typeface="Calibri"/>
                <a:ea typeface="Calibri"/>
                <a:cs typeface="Calibri"/>
                <a:sym typeface="Calibri"/>
              </a:rPr>
              <a:t>nomina, publicar noticias, </a:t>
            </a:r>
            <a:r>
              <a:rPr lang="es-MX" sz="2800" dirty="0" smtClean="0">
                <a:solidFill>
                  <a:srgbClr val="8A8A8A"/>
                </a:solidFill>
                <a:latin typeface="Calibri"/>
                <a:ea typeface="Calibri"/>
                <a:cs typeface="Calibri"/>
                <a:sym typeface="Calibri"/>
              </a:rPr>
              <a:t>eventos.  </a:t>
            </a:r>
            <a:r>
              <a:rPr lang="es-MX" sz="2800" dirty="0">
                <a:solidFill>
                  <a:srgbClr val="8A8A8A"/>
                </a:solidFill>
                <a:latin typeface="Calibri"/>
                <a:ea typeface="Calibri"/>
                <a:cs typeface="Calibri"/>
                <a:sym typeface="Calibri"/>
              </a:rPr>
              <a:t>Cada uno cumpliendo con los respectivos requisitos funcionales y no funcionales</a:t>
            </a:r>
            <a:r>
              <a:rPr lang="es-MX" sz="2800" dirty="0" smtClean="0">
                <a:solidFill>
                  <a:srgbClr val="8A8A8A"/>
                </a:solidFill>
                <a:latin typeface="Calibri"/>
                <a:ea typeface="Calibri"/>
                <a:cs typeface="Calibri"/>
                <a:sym typeface="Calibri"/>
              </a:rPr>
              <a:t>. </a:t>
            </a:r>
            <a:endParaRPr lang="es-MX" sz="2800" dirty="0">
              <a:solidFill>
                <a:srgbClr val="8A8A8A"/>
              </a:solidFill>
              <a:latin typeface="Calibri"/>
              <a:ea typeface="Calibri"/>
              <a:cs typeface="Calibri"/>
              <a:sym typeface="Calibri"/>
            </a:endParaRPr>
          </a:p>
        </p:txBody>
      </p:sp>
    </p:spTree>
    <p:extLst>
      <p:ext uri="{BB962C8B-B14F-4D97-AF65-F5344CB8AC3E}">
        <p14:creationId xmlns:p14="http://schemas.microsoft.com/office/powerpoint/2010/main" val="5454114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12"/>
          <p:cNvSpPr txBox="1"/>
          <p:nvPr/>
        </p:nvSpPr>
        <p:spPr>
          <a:xfrm>
            <a:off x="0" y="0"/>
            <a:ext cx="9144000" cy="6857999"/>
          </a:xfrm>
          <a:prstGeom prst="rect">
            <a:avLst/>
          </a:prstGeom>
          <a:noFill/>
          <a:ln>
            <a:noFill/>
          </a:ln>
        </p:spPr>
        <p:txBody>
          <a:bodyPr spcFirstLastPara="1" wrap="square" lIns="91425" tIns="45700" rIns="91425" bIns="45700" anchor="t" anchorCtr="0">
            <a:normAutofit/>
          </a:bodyPr>
          <a:lstStyle/>
          <a:p>
            <a:pPr marL="342900" marR="0" lvl="0" indent="-139700" algn="l" rtl="0">
              <a:spcBef>
                <a:spcPts val="0"/>
              </a:spcBef>
              <a:spcAft>
                <a:spcPts val="0"/>
              </a:spcAft>
              <a:buClr>
                <a:schemeClr val="dk1"/>
              </a:buClr>
              <a:buSzPts val="3200"/>
              <a:buFont typeface="Arial"/>
              <a:buNone/>
            </a:pPr>
            <a:endParaRPr sz="3200" b="0" i="0" u="none" strike="noStrike" cap="none" dirty="0">
              <a:solidFill>
                <a:schemeClr val="dk1"/>
              </a:solidFill>
              <a:latin typeface="Calibri"/>
              <a:ea typeface="Calibri"/>
              <a:cs typeface="Calibri"/>
              <a:sym typeface="Calibri"/>
            </a:endParaRPr>
          </a:p>
        </p:txBody>
      </p:sp>
      <p:sp>
        <p:nvSpPr>
          <p:cNvPr id="209" name="Google Shape;209;p12"/>
          <p:cNvSpPr txBox="1">
            <a:spLocks noGrp="1"/>
          </p:cNvSpPr>
          <p:nvPr>
            <p:ph type="title" idx="4294967295"/>
          </p:nvPr>
        </p:nvSpPr>
        <p:spPr>
          <a:xfrm>
            <a:off x="2720975" y="4808538"/>
            <a:ext cx="6423025" cy="1592262"/>
          </a:xfrm>
          <a:prstGeom prst="rect">
            <a:avLst/>
          </a:prstGeom>
          <a:solidFill>
            <a:srgbClr val="8A8A8A"/>
          </a:solidFill>
          <a:ln>
            <a:noFill/>
          </a:ln>
        </p:spPr>
        <p:txBody>
          <a:bodyPr spcFirstLastPara="1" wrap="square" lIns="91425" tIns="45700" rIns="91425" bIns="45700" anchor="ctr" anchorCtr="0">
            <a:noAutofit/>
          </a:bodyPr>
          <a:lstStyle/>
          <a:p>
            <a:pPr marL="0" marR="0" lvl="0" indent="0" algn="l" rtl="0">
              <a:lnSpc>
                <a:spcPct val="80000"/>
              </a:lnSpc>
              <a:spcBef>
                <a:spcPts val="0"/>
              </a:spcBef>
              <a:spcAft>
                <a:spcPts val="0"/>
              </a:spcAft>
              <a:buClr>
                <a:schemeClr val="lt1"/>
              </a:buClr>
              <a:buSzPts val="4400"/>
              <a:buFont typeface="Calibri"/>
              <a:buNone/>
            </a:pPr>
            <a:r>
              <a:rPr lang="es-CO" sz="4400" b="1" i="0" u="none" strike="noStrike" cap="none" dirty="0">
                <a:solidFill>
                  <a:schemeClr val="lt1"/>
                </a:solidFill>
                <a:latin typeface="Calibri"/>
                <a:ea typeface="Calibri"/>
                <a:cs typeface="Calibri"/>
                <a:sym typeface="Calibri"/>
              </a:rPr>
              <a:t>Diagrama de </a:t>
            </a:r>
            <a:r>
              <a:rPr lang="es-CO" sz="4400" b="1" dirty="0">
                <a:solidFill>
                  <a:schemeClr val="lt1"/>
                </a:solidFill>
                <a:latin typeface="Calibri"/>
                <a:ea typeface="Calibri"/>
                <a:cs typeface="Calibri"/>
                <a:sym typeface="Calibri"/>
              </a:rPr>
              <a:t>despliegue</a:t>
            </a:r>
            <a:endParaRPr sz="4400" b="0" i="0" u="none" strike="noStrike" cap="none" dirty="0">
              <a:solidFill>
                <a:schemeClr val="lt1"/>
              </a:solidFill>
              <a:latin typeface="Calibri"/>
              <a:ea typeface="Calibri"/>
              <a:cs typeface="Calibri"/>
              <a:sym typeface="Calibri"/>
            </a:endParaRPr>
          </a:p>
        </p:txBody>
      </p:sp>
      <p:pic>
        <p:nvPicPr>
          <p:cNvPr id="210" name="Google Shape;210;p12"/>
          <p:cNvPicPr preferRelativeResize="0"/>
          <p:nvPr/>
        </p:nvPicPr>
        <p:blipFill rotWithShape="1">
          <a:blip r:embed="rId3">
            <a:alphaModFix/>
          </a:blip>
          <a:srcRect/>
          <a:stretch/>
        </p:blipFill>
        <p:spPr>
          <a:xfrm>
            <a:off x="3006179" y="607767"/>
            <a:ext cx="3593005" cy="3593005"/>
          </a:xfrm>
          <a:prstGeom prst="rect">
            <a:avLst/>
          </a:prstGeom>
          <a:noFill/>
          <a:ln>
            <a:noFill/>
          </a:ln>
        </p:spPr>
      </p:pic>
    </p:spTree>
    <p:extLst>
      <p:ext uri="{BB962C8B-B14F-4D97-AF65-F5344CB8AC3E}">
        <p14:creationId xmlns:p14="http://schemas.microsoft.com/office/powerpoint/2010/main" val="38236185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14 Rectángulo"/>
          <p:cNvSpPr/>
          <p:nvPr/>
        </p:nvSpPr>
        <p:spPr>
          <a:xfrm rot="20796637">
            <a:off x="-1033229" y="-310908"/>
            <a:ext cx="10665350" cy="1608631"/>
          </a:xfrm>
          <a:prstGeom prst="rect">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7" name="16 Rectángulo"/>
          <p:cNvSpPr/>
          <p:nvPr/>
        </p:nvSpPr>
        <p:spPr>
          <a:xfrm rot="21241341">
            <a:off x="-1002985" y="180847"/>
            <a:ext cx="10631006" cy="1316776"/>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8" name="17 Rectángulo"/>
          <p:cNvSpPr/>
          <p:nvPr/>
        </p:nvSpPr>
        <p:spPr>
          <a:xfrm>
            <a:off x="-968311" y="198126"/>
            <a:ext cx="10631006" cy="1425956"/>
          </a:xfrm>
          <a:prstGeom prst="rect">
            <a:avLst/>
          </a:prstGeom>
          <a:solidFill>
            <a:srgbClr val="0099A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7" name="Marcador de contenido 5"/>
          <p:cNvSpPr txBox="1">
            <a:spLocks/>
          </p:cNvSpPr>
          <p:nvPr/>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sp>
        <p:nvSpPr>
          <p:cNvPr id="16" name="Título 1"/>
          <p:cNvSpPr txBox="1">
            <a:spLocks/>
          </p:cNvSpPr>
          <p:nvPr/>
        </p:nvSpPr>
        <p:spPr>
          <a:xfrm>
            <a:off x="-302019" y="401973"/>
            <a:ext cx="9748038" cy="887583"/>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s-ES" sz="5400" dirty="0">
                <a:solidFill>
                  <a:schemeClr val="bg1"/>
                </a:solidFill>
              </a:rPr>
              <a:t>DIAGRAMA DE DESPLIEGUE </a:t>
            </a:r>
          </a:p>
        </p:txBody>
      </p:sp>
      <p:sp>
        <p:nvSpPr>
          <p:cNvPr id="27" name="Marcador de contenido 2"/>
          <p:cNvSpPr txBox="1">
            <a:spLocks/>
          </p:cNvSpPr>
          <p:nvPr/>
        </p:nvSpPr>
        <p:spPr>
          <a:xfrm>
            <a:off x="899151" y="2070580"/>
            <a:ext cx="8000150" cy="4240068"/>
          </a:xfrm>
          <a:prstGeom prst="rect">
            <a:avLst/>
          </a:prstGeom>
        </p:spPr>
        <p:txBody>
          <a:bodyPr>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endParaRPr lang="en-US" dirty="0"/>
          </a:p>
        </p:txBody>
      </p:sp>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4424" y="1822208"/>
            <a:ext cx="6635151" cy="4994130"/>
          </a:xfrm>
          <a:prstGeom prst="rect">
            <a:avLst/>
          </a:prstGeom>
        </p:spPr>
      </p:pic>
    </p:spTree>
    <p:extLst>
      <p:ext uri="{BB962C8B-B14F-4D97-AF65-F5344CB8AC3E}">
        <p14:creationId xmlns:p14="http://schemas.microsoft.com/office/powerpoint/2010/main" val="22999033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12"/>
          <p:cNvSpPr txBox="1"/>
          <p:nvPr/>
        </p:nvSpPr>
        <p:spPr>
          <a:xfrm>
            <a:off x="0" y="0"/>
            <a:ext cx="9144000" cy="6857999"/>
          </a:xfrm>
          <a:prstGeom prst="rect">
            <a:avLst/>
          </a:prstGeom>
          <a:noFill/>
          <a:ln>
            <a:noFill/>
          </a:ln>
        </p:spPr>
        <p:txBody>
          <a:bodyPr spcFirstLastPara="1" wrap="square" lIns="91425" tIns="45700" rIns="91425" bIns="45700" anchor="t" anchorCtr="0">
            <a:normAutofit/>
          </a:bodyPr>
          <a:lstStyle/>
          <a:p>
            <a:pPr marL="342900" marR="0" lvl="0" indent="-139700" algn="l" rtl="0">
              <a:spcBef>
                <a:spcPts val="0"/>
              </a:spcBef>
              <a:spcAft>
                <a:spcPts val="0"/>
              </a:spcAft>
              <a:buClr>
                <a:schemeClr val="dk1"/>
              </a:buClr>
              <a:buSzPts val="3200"/>
              <a:buFont typeface="Arial"/>
              <a:buNone/>
            </a:pPr>
            <a:endParaRPr sz="3200" b="0" i="0" u="none" strike="noStrike" cap="none" dirty="0">
              <a:solidFill>
                <a:schemeClr val="dk1"/>
              </a:solidFill>
              <a:latin typeface="Calibri"/>
              <a:ea typeface="Calibri"/>
              <a:cs typeface="Calibri"/>
              <a:sym typeface="Calibri"/>
            </a:endParaRPr>
          </a:p>
        </p:txBody>
      </p:sp>
      <p:sp>
        <p:nvSpPr>
          <p:cNvPr id="209" name="Google Shape;209;p12"/>
          <p:cNvSpPr txBox="1">
            <a:spLocks noGrp="1"/>
          </p:cNvSpPr>
          <p:nvPr>
            <p:ph type="title" idx="4294967295"/>
          </p:nvPr>
        </p:nvSpPr>
        <p:spPr>
          <a:xfrm>
            <a:off x="2720975" y="4808538"/>
            <a:ext cx="6423025" cy="1592262"/>
          </a:xfrm>
          <a:prstGeom prst="rect">
            <a:avLst/>
          </a:prstGeom>
          <a:solidFill>
            <a:srgbClr val="8A8A8A"/>
          </a:solidFill>
          <a:ln>
            <a:noFill/>
          </a:ln>
        </p:spPr>
        <p:txBody>
          <a:bodyPr spcFirstLastPara="1" wrap="square" lIns="91425" tIns="45700" rIns="91425" bIns="45700" anchor="ctr" anchorCtr="0">
            <a:noAutofit/>
          </a:bodyPr>
          <a:lstStyle/>
          <a:p>
            <a:pPr marL="0" marR="0" lvl="0" indent="0" algn="l" rtl="0">
              <a:lnSpc>
                <a:spcPct val="80000"/>
              </a:lnSpc>
              <a:spcBef>
                <a:spcPts val="0"/>
              </a:spcBef>
              <a:spcAft>
                <a:spcPts val="0"/>
              </a:spcAft>
              <a:buClr>
                <a:schemeClr val="lt1"/>
              </a:buClr>
              <a:buSzPts val="4400"/>
              <a:buFont typeface="Calibri"/>
              <a:buNone/>
            </a:pPr>
            <a:r>
              <a:rPr lang="es-CO" sz="4400" b="1" i="0" u="none" strike="noStrike" cap="none" dirty="0">
                <a:solidFill>
                  <a:schemeClr val="lt1"/>
                </a:solidFill>
                <a:latin typeface="Calibri"/>
                <a:ea typeface="Calibri"/>
                <a:cs typeface="Calibri"/>
                <a:sym typeface="Calibri"/>
              </a:rPr>
              <a:t>Diagrama de </a:t>
            </a:r>
            <a:r>
              <a:rPr lang="es-CO" sz="4400" b="1" dirty="0" smtClean="0">
                <a:solidFill>
                  <a:schemeClr val="lt1"/>
                </a:solidFill>
                <a:latin typeface="Calibri"/>
                <a:ea typeface="Calibri"/>
                <a:cs typeface="Calibri"/>
                <a:sym typeface="Calibri"/>
              </a:rPr>
              <a:t>clases</a:t>
            </a:r>
            <a:endParaRPr sz="4400" b="0" i="0" u="none" strike="noStrike" cap="none" dirty="0">
              <a:solidFill>
                <a:schemeClr val="lt1"/>
              </a:solidFill>
              <a:latin typeface="Calibri"/>
              <a:ea typeface="Calibri"/>
              <a:cs typeface="Calibri"/>
              <a:sym typeface="Calibri"/>
            </a:endParaRPr>
          </a:p>
        </p:txBody>
      </p:sp>
      <p:pic>
        <p:nvPicPr>
          <p:cNvPr id="210" name="Google Shape;210;p12"/>
          <p:cNvPicPr preferRelativeResize="0"/>
          <p:nvPr/>
        </p:nvPicPr>
        <p:blipFill rotWithShape="1">
          <a:blip r:embed="rId3">
            <a:alphaModFix/>
          </a:blip>
          <a:srcRect/>
          <a:stretch/>
        </p:blipFill>
        <p:spPr>
          <a:xfrm>
            <a:off x="3006179" y="607767"/>
            <a:ext cx="3593005" cy="3593005"/>
          </a:xfrm>
          <a:prstGeom prst="rect">
            <a:avLst/>
          </a:prstGeom>
          <a:noFill/>
          <a:ln>
            <a:noFill/>
          </a:ln>
        </p:spPr>
      </p:pic>
    </p:spTree>
    <p:extLst>
      <p:ext uri="{BB962C8B-B14F-4D97-AF65-F5344CB8AC3E}">
        <p14:creationId xmlns:p14="http://schemas.microsoft.com/office/powerpoint/2010/main" val="6143034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14 Rectángulo"/>
          <p:cNvSpPr/>
          <p:nvPr/>
        </p:nvSpPr>
        <p:spPr>
          <a:xfrm rot="20796637">
            <a:off x="-1033229" y="-310908"/>
            <a:ext cx="10665350" cy="1608631"/>
          </a:xfrm>
          <a:prstGeom prst="rect">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7" name="16 Rectángulo"/>
          <p:cNvSpPr/>
          <p:nvPr/>
        </p:nvSpPr>
        <p:spPr>
          <a:xfrm rot="21241341">
            <a:off x="-1002985" y="180847"/>
            <a:ext cx="10631006" cy="1316776"/>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8" name="17 Rectángulo"/>
          <p:cNvSpPr/>
          <p:nvPr/>
        </p:nvSpPr>
        <p:spPr>
          <a:xfrm>
            <a:off x="-968311" y="198126"/>
            <a:ext cx="10631006" cy="1425956"/>
          </a:xfrm>
          <a:prstGeom prst="rect">
            <a:avLst/>
          </a:prstGeom>
          <a:solidFill>
            <a:srgbClr val="0099A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7" name="Marcador de contenido 5"/>
          <p:cNvSpPr txBox="1">
            <a:spLocks/>
          </p:cNvSpPr>
          <p:nvPr/>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sp>
        <p:nvSpPr>
          <p:cNvPr id="16" name="Título 1"/>
          <p:cNvSpPr txBox="1">
            <a:spLocks/>
          </p:cNvSpPr>
          <p:nvPr/>
        </p:nvSpPr>
        <p:spPr>
          <a:xfrm>
            <a:off x="-302019" y="401973"/>
            <a:ext cx="9748038" cy="887583"/>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s-ES" sz="5400" dirty="0">
                <a:solidFill>
                  <a:schemeClr val="bg1"/>
                </a:solidFill>
              </a:rPr>
              <a:t>DIAGRAMA DE DESPLIEGUE </a:t>
            </a:r>
          </a:p>
        </p:txBody>
      </p:sp>
      <p:sp>
        <p:nvSpPr>
          <p:cNvPr id="27" name="Marcador de contenido 2"/>
          <p:cNvSpPr txBox="1">
            <a:spLocks/>
          </p:cNvSpPr>
          <p:nvPr/>
        </p:nvSpPr>
        <p:spPr>
          <a:xfrm>
            <a:off x="899151" y="2070580"/>
            <a:ext cx="8000150" cy="4240068"/>
          </a:xfrm>
          <a:prstGeom prst="rect">
            <a:avLst/>
          </a:prstGeom>
        </p:spPr>
        <p:txBody>
          <a:bodyPr>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endParaRPr lang="en-US"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827929"/>
            <a:ext cx="9144000" cy="5178829"/>
          </a:xfrm>
          <a:prstGeom prst="rect">
            <a:avLst/>
          </a:prstGeom>
        </p:spPr>
      </p:pic>
    </p:spTree>
    <p:extLst>
      <p:ext uri="{BB962C8B-B14F-4D97-AF65-F5344CB8AC3E}">
        <p14:creationId xmlns:p14="http://schemas.microsoft.com/office/powerpoint/2010/main" val="2352169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12"/>
          <p:cNvSpPr txBox="1"/>
          <p:nvPr/>
        </p:nvSpPr>
        <p:spPr>
          <a:xfrm>
            <a:off x="0" y="0"/>
            <a:ext cx="9144000" cy="6857999"/>
          </a:xfrm>
          <a:prstGeom prst="rect">
            <a:avLst/>
          </a:prstGeom>
          <a:noFill/>
          <a:ln>
            <a:noFill/>
          </a:ln>
        </p:spPr>
        <p:txBody>
          <a:bodyPr spcFirstLastPara="1" wrap="square" lIns="91425" tIns="45700" rIns="91425" bIns="45700" anchor="t" anchorCtr="0">
            <a:normAutofit/>
          </a:bodyPr>
          <a:lstStyle/>
          <a:p>
            <a:pPr marL="342900" marR="0" lvl="0" indent="-139700" algn="l" rtl="0">
              <a:spcBef>
                <a:spcPts val="0"/>
              </a:spcBef>
              <a:spcAft>
                <a:spcPts val="0"/>
              </a:spcAft>
              <a:buClr>
                <a:schemeClr val="dk1"/>
              </a:buClr>
              <a:buSzPts val="3200"/>
              <a:buFont typeface="Arial"/>
              <a:buNone/>
            </a:pPr>
            <a:endParaRPr sz="3200" b="0" i="0" u="none" strike="noStrike" cap="none" dirty="0">
              <a:solidFill>
                <a:schemeClr val="dk1"/>
              </a:solidFill>
              <a:latin typeface="Calibri"/>
              <a:ea typeface="Calibri"/>
              <a:cs typeface="Calibri"/>
              <a:sym typeface="Calibri"/>
            </a:endParaRPr>
          </a:p>
        </p:txBody>
      </p:sp>
      <p:sp>
        <p:nvSpPr>
          <p:cNvPr id="209" name="Google Shape;209;p12"/>
          <p:cNvSpPr txBox="1">
            <a:spLocks noGrp="1"/>
          </p:cNvSpPr>
          <p:nvPr>
            <p:ph type="title" idx="4294967295"/>
          </p:nvPr>
        </p:nvSpPr>
        <p:spPr>
          <a:xfrm>
            <a:off x="2576945" y="4808538"/>
            <a:ext cx="6567055" cy="1592262"/>
          </a:xfrm>
          <a:prstGeom prst="rect">
            <a:avLst/>
          </a:prstGeom>
          <a:solidFill>
            <a:srgbClr val="8A8A8A"/>
          </a:solidFill>
          <a:ln>
            <a:noFill/>
          </a:ln>
        </p:spPr>
        <p:txBody>
          <a:bodyPr spcFirstLastPara="1" wrap="square" lIns="91425" tIns="45700" rIns="91425" bIns="45700" anchor="ctr" anchorCtr="0">
            <a:noAutofit/>
          </a:bodyPr>
          <a:lstStyle/>
          <a:p>
            <a:pPr marL="0" marR="0" lvl="0" indent="0" algn="l" rtl="0">
              <a:lnSpc>
                <a:spcPct val="80000"/>
              </a:lnSpc>
              <a:spcBef>
                <a:spcPts val="0"/>
              </a:spcBef>
              <a:spcAft>
                <a:spcPts val="0"/>
              </a:spcAft>
              <a:buClr>
                <a:schemeClr val="lt1"/>
              </a:buClr>
              <a:buSzPts val="4400"/>
              <a:buFont typeface="Calibri"/>
              <a:buNone/>
            </a:pPr>
            <a:r>
              <a:rPr lang="es-CO" sz="4400" b="1" dirty="0">
                <a:solidFill>
                  <a:schemeClr val="lt1"/>
                </a:solidFill>
                <a:latin typeface="Calibri"/>
                <a:ea typeface="Calibri"/>
                <a:cs typeface="Calibri"/>
                <a:sym typeface="Calibri"/>
              </a:rPr>
              <a:t>DIAGRAMAS DE PROCESOS</a:t>
            </a:r>
            <a:endParaRPr sz="4400" b="0" i="0" u="none" strike="noStrike" cap="none" dirty="0">
              <a:solidFill>
                <a:schemeClr val="lt1"/>
              </a:solidFill>
              <a:latin typeface="Calibri"/>
              <a:ea typeface="Calibri"/>
              <a:cs typeface="Calibri"/>
              <a:sym typeface="Calibri"/>
            </a:endParaRPr>
          </a:p>
        </p:txBody>
      </p:sp>
      <p:pic>
        <p:nvPicPr>
          <p:cNvPr id="210" name="Google Shape;210;p12"/>
          <p:cNvPicPr preferRelativeResize="0"/>
          <p:nvPr/>
        </p:nvPicPr>
        <p:blipFill rotWithShape="1">
          <a:blip r:embed="rId3">
            <a:alphaModFix/>
          </a:blip>
          <a:srcRect/>
          <a:stretch/>
        </p:blipFill>
        <p:spPr>
          <a:xfrm>
            <a:off x="3006179" y="607767"/>
            <a:ext cx="3593005" cy="3593005"/>
          </a:xfrm>
          <a:prstGeom prst="rect">
            <a:avLst/>
          </a:prstGeom>
          <a:noFill/>
          <a:ln>
            <a:noFill/>
          </a:ln>
        </p:spPr>
      </p:pic>
    </p:spTree>
    <p:extLst>
      <p:ext uri="{BB962C8B-B14F-4D97-AF65-F5344CB8AC3E}">
        <p14:creationId xmlns:p14="http://schemas.microsoft.com/office/powerpoint/2010/main" val="4499593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326866"/>
            <a:ext cx="9144000" cy="3594265"/>
          </a:xfrm>
          <a:prstGeom prst="rect">
            <a:avLst/>
          </a:prstGeom>
        </p:spPr>
      </p:pic>
      <p:sp>
        <p:nvSpPr>
          <p:cNvPr id="15" name="14 Rectángulo"/>
          <p:cNvSpPr/>
          <p:nvPr/>
        </p:nvSpPr>
        <p:spPr>
          <a:xfrm rot="20796637">
            <a:off x="-1033229" y="-310908"/>
            <a:ext cx="10665350" cy="1608631"/>
          </a:xfrm>
          <a:prstGeom prst="rect">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7" name="16 Rectángulo"/>
          <p:cNvSpPr/>
          <p:nvPr/>
        </p:nvSpPr>
        <p:spPr>
          <a:xfrm rot="21241341">
            <a:off x="-1002985" y="180847"/>
            <a:ext cx="10631006" cy="1316776"/>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8" name="17 Rectángulo"/>
          <p:cNvSpPr/>
          <p:nvPr/>
        </p:nvSpPr>
        <p:spPr>
          <a:xfrm>
            <a:off x="-968311" y="198126"/>
            <a:ext cx="10631006" cy="1425956"/>
          </a:xfrm>
          <a:prstGeom prst="rect">
            <a:avLst/>
          </a:prstGeom>
          <a:solidFill>
            <a:srgbClr val="0099A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7" name="Marcador de contenido 5"/>
          <p:cNvSpPr txBox="1">
            <a:spLocks/>
          </p:cNvSpPr>
          <p:nvPr/>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sp>
        <p:nvSpPr>
          <p:cNvPr id="16" name="Título 1"/>
          <p:cNvSpPr txBox="1">
            <a:spLocks/>
          </p:cNvSpPr>
          <p:nvPr/>
        </p:nvSpPr>
        <p:spPr>
          <a:xfrm>
            <a:off x="364273" y="324984"/>
            <a:ext cx="9069906" cy="1198245"/>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s-ES" sz="5400" dirty="0">
                <a:solidFill>
                  <a:schemeClr val="bg1"/>
                </a:solidFill>
                <a:latin typeface="Calibri" panose="020F0502020204030204" pitchFamily="34" charset="0"/>
                <a:cs typeface="Calibri" panose="020F0502020204030204" pitchFamily="34" charset="0"/>
              </a:rPr>
              <a:t>DIAGRAMAS DE PROCESOS</a:t>
            </a:r>
          </a:p>
        </p:txBody>
      </p:sp>
    </p:spTree>
    <p:extLst>
      <p:ext uri="{BB962C8B-B14F-4D97-AF65-F5344CB8AC3E}">
        <p14:creationId xmlns:p14="http://schemas.microsoft.com/office/powerpoint/2010/main" val="31160455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324589"/>
            <a:ext cx="9144000" cy="3594265"/>
          </a:xfrm>
          <a:prstGeom prst="rect">
            <a:avLst/>
          </a:prstGeom>
        </p:spPr>
      </p:pic>
      <p:sp>
        <p:nvSpPr>
          <p:cNvPr id="15" name="14 Rectángulo"/>
          <p:cNvSpPr/>
          <p:nvPr/>
        </p:nvSpPr>
        <p:spPr>
          <a:xfrm rot="20796637">
            <a:off x="-1033229" y="-310908"/>
            <a:ext cx="10665350" cy="1608631"/>
          </a:xfrm>
          <a:prstGeom prst="rect">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7" name="16 Rectángulo"/>
          <p:cNvSpPr/>
          <p:nvPr/>
        </p:nvSpPr>
        <p:spPr>
          <a:xfrm rot="21241341">
            <a:off x="-1002985" y="180847"/>
            <a:ext cx="10631006" cy="1316776"/>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8" name="17 Rectángulo"/>
          <p:cNvSpPr/>
          <p:nvPr/>
        </p:nvSpPr>
        <p:spPr>
          <a:xfrm>
            <a:off x="-968311" y="198126"/>
            <a:ext cx="10631006" cy="1425956"/>
          </a:xfrm>
          <a:prstGeom prst="rect">
            <a:avLst/>
          </a:prstGeom>
          <a:solidFill>
            <a:srgbClr val="0099A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7" name="Marcador de contenido 5"/>
          <p:cNvSpPr txBox="1">
            <a:spLocks/>
          </p:cNvSpPr>
          <p:nvPr/>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sp>
        <p:nvSpPr>
          <p:cNvPr id="16" name="Título 1"/>
          <p:cNvSpPr txBox="1">
            <a:spLocks/>
          </p:cNvSpPr>
          <p:nvPr/>
        </p:nvSpPr>
        <p:spPr>
          <a:xfrm>
            <a:off x="364273" y="324984"/>
            <a:ext cx="9069906" cy="1198245"/>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s-ES" sz="5400" dirty="0">
                <a:solidFill>
                  <a:schemeClr val="bg1"/>
                </a:solidFill>
                <a:latin typeface="Calibri" panose="020F0502020204030204" pitchFamily="34" charset="0"/>
                <a:cs typeface="Calibri" panose="020F0502020204030204" pitchFamily="34" charset="0"/>
              </a:rPr>
              <a:t>DIAGRAMAS DE PROCESOS</a:t>
            </a:r>
          </a:p>
        </p:txBody>
      </p:sp>
    </p:spTree>
    <p:extLst>
      <p:ext uri="{BB962C8B-B14F-4D97-AF65-F5344CB8AC3E}">
        <p14:creationId xmlns:p14="http://schemas.microsoft.com/office/powerpoint/2010/main" val="9819888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14 Rectángulo"/>
          <p:cNvSpPr/>
          <p:nvPr/>
        </p:nvSpPr>
        <p:spPr>
          <a:xfrm rot="20796637">
            <a:off x="-1033229" y="-310908"/>
            <a:ext cx="10665350" cy="1608631"/>
          </a:xfrm>
          <a:prstGeom prst="rect">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7" name="16 Rectángulo"/>
          <p:cNvSpPr/>
          <p:nvPr/>
        </p:nvSpPr>
        <p:spPr>
          <a:xfrm rot="21241341">
            <a:off x="-1002985" y="180847"/>
            <a:ext cx="10631006" cy="1316776"/>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8" name="17 Rectángulo"/>
          <p:cNvSpPr/>
          <p:nvPr/>
        </p:nvSpPr>
        <p:spPr>
          <a:xfrm>
            <a:off x="-968311" y="198126"/>
            <a:ext cx="10631006" cy="1425956"/>
          </a:xfrm>
          <a:prstGeom prst="rect">
            <a:avLst/>
          </a:prstGeom>
          <a:solidFill>
            <a:srgbClr val="0099A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7" name="Marcador de contenido 5"/>
          <p:cNvSpPr txBox="1">
            <a:spLocks/>
          </p:cNvSpPr>
          <p:nvPr/>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sp>
        <p:nvSpPr>
          <p:cNvPr id="16" name="Título 1"/>
          <p:cNvSpPr txBox="1">
            <a:spLocks/>
          </p:cNvSpPr>
          <p:nvPr/>
        </p:nvSpPr>
        <p:spPr>
          <a:xfrm>
            <a:off x="364273" y="324984"/>
            <a:ext cx="9069906" cy="1198245"/>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s-ES" sz="5400" dirty="0">
                <a:solidFill>
                  <a:schemeClr val="bg1"/>
                </a:solidFill>
                <a:latin typeface="Calibri" panose="020F0502020204030204" pitchFamily="34" charset="0"/>
                <a:cs typeface="Calibri" panose="020F0502020204030204" pitchFamily="34" charset="0"/>
              </a:rPr>
              <a:t>DIAGRAMAS DE PROCESOS</a:t>
            </a:r>
          </a:p>
        </p:txBody>
      </p:sp>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42" y="1993215"/>
            <a:ext cx="9144000" cy="4746932"/>
          </a:xfrm>
          <a:prstGeom prst="rect">
            <a:avLst/>
          </a:prstGeom>
        </p:spPr>
      </p:pic>
    </p:spTree>
    <p:extLst>
      <p:ext uri="{BB962C8B-B14F-4D97-AF65-F5344CB8AC3E}">
        <p14:creationId xmlns:p14="http://schemas.microsoft.com/office/powerpoint/2010/main" val="32887315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
          <p:cNvSpPr txBox="1"/>
          <p:nvPr/>
        </p:nvSpPr>
        <p:spPr>
          <a:xfrm>
            <a:off x="458271" y="170587"/>
            <a:ext cx="5664870" cy="93016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lt1"/>
              </a:buClr>
              <a:buSzPts val="5400"/>
              <a:buFont typeface="Calibri"/>
              <a:buNone/>
            </a:pPr>
            <a:r>
              <a:rPr lang="es-CO" sz="5400" b="1" i="0" u="none" strike="noStrike" cap="none" dirty="0">
                <a:solidFill>
                  <a:schemeClr val="lt1"/>
                </a:solidFill>
                <a:latin typeface="Calibri"/>
                <a:ea typeface="Calibri"/>
                <a:cs typeface="Calibri"/>
                <a:sym typeface="Calibri"/>
              </a:rPr>
              <a:t>Integrantes</a:t>
            </a:r>
            <a:endParaRPr dirty="0"/>
          </a:p>
        </p:txBody>
      </p:sp>
      <p:pic>
        <p:nvPicPr>
          <p:cNvPr id="111" name="Google Shape;111;p2"/>
          <p:cNvPicPr preferRelativeResize="0"/>
          <p:nvPr/>
        </p:nvPicPr>
        <p:blipFill rotWithShape="1">
          <a:blip r:embed="rId3">
            <a:alphaModFix/>
          </a:blip>
          <a:srcRect/>
          <a:stretch/>
        </p:blipFill>
        <p:spPr>
          <a:xfrm>
            <a:off x="798992" y="2559695"/>
            <a:ext cx="1973249" cy="2759582"/>
          </a:xfrm>
          <a:prstGeom prst="rect">
            <a:avLst/>
          </a:prstGeom>
          <a:noFill/>
          <a:ln>
            <a:noFill/>
          </a:ln>
        </p:spPr>
      </p:pic>
      <p:sp>
        <p:nvSpPr>
          <p:cNvPr id="112" name="Google Shape;112;p2"/>
          <p:cNvSpPr txBox="1"/>
          <p:nvPr/>
        </p:nvSpPr>
        <p:spPr>
          <a:xfrm>
            <a:off x="3467284" y="2821967"/>
            <a:ext cx="5503295" cy="4096368"/>
          </a:xfrm>
          <a:prstGeom prst="rect">
            <a:avLst/>
          </a:prstGeom>
          <a:noFill/>
          <a:ln>
            <a:noFill/>
          </a:ln>
        </p:spPr>
        <p:txBody>
          <a:bodyPr spcFirstLastPara="1" wrap="square" lIns="91425" tIns="45700" rIns="91425" bIns="45700" anchor="t" anchorCtr="0">
            <a:noAutofit/>
          </a:bodyPr>
          <a:lstStyle/>
          <a:p>
            <a:pPr marL="342900" indent="-342900">
              <a:buClr>
                <a:srgbClr val="080808"/>
              </a:buClr>
              <a:buSzPts val="2800"/>
              <a:buFont typeface="Arial"/>
              <a:buChar char="•"/>
            </a:pPr>
            <a:r>
              <a:rPr lang="es-419" sz="2800" dirty="0">
                <a:solidFill>
                  <a:srgbClr val="080808"/>
                </a:solidFill>
                <a:latin typeface="Calibri"/>
                <a:ea typeface="Calibri"/>
                <a:cs typeface="Calibri"/>
                <a:sym typeface="Calibri"/>
              </a:rPr>
              <a:t>Fabian Ricardo Aldana Garay</a:t>
            </a:r>
            <a:endParaRPr lang="es-419" sz="2800" b="0" i="0" u="none" strike="noStrike" cap="none" dirty="0">
              <a:solidFill>
                <a:srgbClr val="080808"/>
              </a:solidFill>
              <a:latin typeface="Calibri"/>
              <a:ea typeface="Calibri"/>
              <a:cs typeface="Calibri"/>
              <a:sym typeface="Calibri"/>
            </a:endParaRPr>
          </a:p>
          <a:p>
            <a:pPr marL="342900" marR="0" lvl="0" indent="-342900" algn="l" rtl="0">
              <a:spcBef>
                <a:spcPts val="0"/>
              </a:spcBef>
              <a:spcAft>
                <a:spcPts val="0"/>
              </a:spcAft>
              <a:buClr>
                <a:srgbClr val="080808"/>
              </a:buClr>
              <a:buSzPts val="2800"/>
              <a:buFont typeface="Arial"/>
              <a:buChar char="•"/>
            </a:pPr>
            <a:r>
              <a:rPr lang="es-419" sz="2800" b="0" i="0" u="none" strike="noStrike" cap="none" dirty="0">
                <a:solidFill>
                  <a:srgbClr val="080808"/>
                </a:solidFill>
                <a:latin typeface="Calibri"/>
                <a:ea typeface="Calibri"/>
                <a:cs typeface="Calibri"/>
                <a:sym typeface="Calibri"/>
              </a:rPr>
              <a:t>Dashell Alexander Carrero Fuente</a:t>
            </a:r>
            <a:endParaRPr dirty="0"/>
          </a:p>
          <a:p>
            <a:pPr marL="342900" indent="-342900">
              <a:buClr>
                <a:srgbClr val="080808"/>
              </a:buClr>
              <a:buSzPts val="2800"/>
              <a:buFont typeface="Arial"/>
              <a:buChar char="•"/>
            </a:pPr>
            <a:r>
              <a:rPr lang="es-419" sz="2800" dirty="0">
                <a:solidFill>
                  <a:srgbClr val="080808"/>
                </a:solidFill>
                <a:latin typeface="Calibri"/>
                <a:ea typeface="Calibri"/>
                <a:cs typeface="Calibri"/>
                <a:sym typeface="Calibri"/>
              </a:rPr>
              <a:t>Andrés Felipe Chacón Cifuentes</a:t>
            </a:r>
            <a:endParaRPr lang="es-CO" sz="2800" b="0" i="0" u="none" strike="noStrike" cap="none" dirty="0">
              <a:solidFill>
                <a:srgbClr val="080808"/>
              </a:solidFill>
              <a:latin typeface="Calibri"/>
              <a:ea typeface="Calibri"/>
              <a:cs typeface="Calibri"/>
              <a:sym typeface="Calibri"/>
            </a:endParaRPr>
          </a:p>
          <a:p>
            <a:pPr marL="342900" marR="0" lvl="0" indent="-342900" algn="l" rtl="0">
              <a:spcBef>
                <a:spcPts val="0"/>
              </a:spcBef>
              <a:spcAft>
                <a:spcPts val="0"/>
              </a:spcAft>
              <a:buClr>
                <a:srgbClr val="080808"/>
              </a:buClr>
              <a:buSzPts val="2800"/>
              <a:buFont typeface="Arial"/>
              <a:buChar char="•"/>
            </a:pPr>
            <a:r>
              <a:rPr lang="es-CO" sz="2800" b="0" i="0" u="none" strike="noStrike" cap="none" dirty="0">
                <a:solidFill>
                  <a:srgbClr val="080808"/>
                </a:solidFill>
                <a:latin typeface="Calibri"/>
                <a:ea typeface="Calibri"/>
                <a:cs typeface="Calibri"/>
                <a:sym typeface="Calibri"/>
              </a:rPr>
              <a:t>David Andrés Hernández Juajinoy</a:t>
            </a:r>
          </a:p>
          <a:p>
            <a:pPr marL="342900" marR="0" lvl="0" indent="-342900" algn="l" rtl="0">
              <a:spcBef>
                <a:spcPts val="0"/>
              </a:spcBef>
              <a:spcAft>
                <a:spcPts val="0"/>
              </a:spcAft>
              <a:buClr>
                <a:srgbClr val="080808"/>
              </a:buClr>
              <a:buSzPts val="2800"/>
              <a:buFont typeface="Arial"/>
              <a:buChar char="•"/>
            </a:pPr>
            <a:r>
              <a:rPr lang="es-419" sz="2800" dirty="0">
                <a:solidFill>
                  <a:srgbClr val="080808"/>
                </a:solidFill>
                <a:latin typeface="Calibri"/>
                <a:ea typeface="Calibri"/>
                <a:cs typeface="Calibri"/>
                <a:sym typeface="Calibri"/>
              </a:rPr>
              <a:t>J</a:t>
            </a:r>
            <a:r>
              <a:rPr lang="es-CO" sz="2800" dirty="0">
                <a:solidFill>
                  <a:srgbClr val="080808"/>
                </a:solidFill>
                <a:latin typeface="Calibri"/>
                <a:ea typeface="Calibri"/>
                <a:cs typeface="Calibri"/>
                <a:sym typeface="Calibri"/>
              </a:rPr>
              <a:t>hon Alexander Ramos Vides</a:t>
            </a:r>
          </a:p>
          <a:p>
            <a:pPr marL="342900" marR="0" lvl="0" indent="-342900" algn="l" rtl="0">
              <a:spcBef>
                <a:spcPts val="0"/>
              </a:spcBef>
              <a:spcAft>
                <a:spcPts val="0"/>
              </a:spcAft>
              <a:buClr>
                <a:srgbClr val="080808"/>
              </a:buClr>
              <a:buSzPts val="2800"/>
              <a:buFont typeface="Arial"/>
              <a:buChar char="•"/>
            </a:pPr>
            <a:r>
              <a:rPr lang="es-419" sz="2800" b="0" i="0" u="none" strike="noStrike" cap="none" dirty="0">
                <a:solidFill>
                  <a:srgbClr val="080808"/>
                </a:solidFill>
                <a:latin typeface="Calibri"/>
                <a:ea typeface="Calibri"/>
                <a:cs typeface="Calibri"/>
                <a:sym typeface="Calibri"/>
              </a:rPr>
              <a:t>V</a:t>
            </a:r>
            <a:r>
              <a:rPr lang="es-CO" sz="2800" b="0" i="0" u="none" strike="noStrike" cap="none" dirty="0">
                <a:solidFill>
                  <a:srgbClr val="080808"/>
                </a:solidFill>
                <a:latin typeface="Calibri"/>
                <a:ea typeface="Calibri"/>
                <a:cs typeface="Calibri"/>
                <a:sym typeface="Calibri"/>
              </a:rPr>
              <a:t>anesa Vega Santa</a:t>
            </a:r>
          </a:p>
          <a:p>
            <a:pPr marR="0" lvl="0" algn="l" rtl="0">
              <a:spcBef>
                <a:spcPts val="0"/>
              </a:spcBef>
              <a:spcAft>
                <a:spcPts val="0"/>
              </a:spcAft>
              <a:buClr>
                <a:srgbClr val="080808"/>
              </a:buClr>
              <a:buSzPts val="2800"/>
            </a:pPr>
            <a:endParaRPr sz="2800" b="0" i="0" u="none" strike="noStrike" cap="none" dirty="0">
              <a:solidFill>
                <a:srgbClr val="080808"/>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12"/>
          <p:cNvSpPr txBox="1"/>
          <p:nvPr/>
        </p:nvSpPr>
        <p:spPr>
          <a:xfrm>
            <a:off x="0" y="0"/>
            <a:ext cx="9144000" cy="6857999"/>
          </a:xfrm>
          <a:prstGeom prst="rect">
            <a:avLst/>
          </a:prstGeom>
          <a:noFill/>
          <a:ln>
            <a:noFill/>
          </a:ln>
        </p:spPr>
        <p:txBody>
          <a:bodyPr spcFirstLastPara="1" wrap="square" lIns="91425" tIns="45700" rIns="91425" bIns="45700" anchor="t" anchorCtr="0">
            <a:normAutofit/>
          </a:bodyPr>
          <a:lstStyle/>
          <a:p>
            <a:pPr marL="342900" marR="0" lvl="0" indent="-139700" algn="l" rtl="0">
              <a:spcBef>
                <a:spcPts val="0"/>
              </a:spcBef>
              <a:spcAft>
                <a:spcPts val="0"/>
              </a:spcAft>
              <a:buClr>
                <a:schemeClr val="dk1"/>
              </a:buClr>
              <a:buSzPts val="3200"/>
              <a:buFont typeface="Arial"/>
              <a:buNone/>
            </a:pPr>
            <a:endParaRPr sz="3200" b="0" i="0" u="none" strike="noStrike" cap="none" dirty="0">
              <a:solidFill>
                <a:schemeClr val="dk1"/>
              </a:solidFill>
              <a:latin typeface="Calibri"/>
              <a:ea typeface="Calibri"/>
              <a:cs typeface="Calibri"/>
              <a:sym typeface="Calibri"/>
            </a:endParaRPr>
          </a:p>
        </p:txBody>
      </p:sp>
      <p:sp>
        <p:nvSpPr>
          <p:cNvPr id="209" name="Google Shape;209;p12"/>
          <p:cNvSpPr txBox="1">
            <a:spLocks noGrp="1"/>
          </p:cNvSpPr>
          <p:nvPr>
            <p:ph type="title" idx="4294967295"/>
          </p:nvPr>
        </p:nvSpPr>
        <p:spPr>
          <a:xfrm>
            <a:off x="2720975" y="4808538"/>
            <a:ext cx="6423025" cy="1592262"/>
          </a:xfrm>
          <a:prstGeom prst="rect">
            <a:avLst/>
          </a:prstGeom>
          <a:solidFill>
            <a:srgbClr val="8A8A8A"/>
          </a:solidFill>
          <a:ln>
            <a:noFill/>
          </a:ln>
        </p:spPr>
        <p:txBody>
          <a:bodyPr spcFirstLastPara="1" wrap="square" lIns="91425" tIns="45700" rIns="91425" bIns="45700" anchor="ctr" anchorCtr="0">
            <a:noAutofit/>
          </a:bodyPr>
          <a:lstStyle/>
          <a:p>
            <a:pPr marL="0" marR="0" lvl="0" indent="0" algn="l" rtl="0">
              <a:lnSpc>
                <a:spcPct val="80000"/>
              </a:lnSpc>
              <a:spcBef>
                <a:spcPts val="0"/>
              </a:spcBef>
              <a:spcAft>
                <a:spcPts val="0"/>
              </a:spcAft>
              <a:buClr>
                <a:schemeClr val="lt1"/>
              </a:buClr>
              <a:buSzPts val="4400"/>
              <a:buFont typeface="Calibri"/>
              <a:buNone/>
            </a:pPr>
            <a:r>
              <a:rPr lang="es-CO" sz="4400" b="1" dirty="0">
                <a:solidFill>
                  <a:schemeClr val="lt1"/>
                </a:solidFill>
                <a:latin typeface="Calibri"/>
                <a:ea typeface="Calibri"/>
                <a:cs typeface="Calibri"/>
                <a:sym typeface="Calibri"/>
              </a:rPr>
              <a:t>CASOS DE USO</a:t>
            </a:r>
            <a:endParaRPr sz="4400" b="0" i="0" u="none" strike="noStrike" cap="none" dirty="0">
              <a:solidFill>
                <a:schemeClr val="lt1"/>
              </a:solidFill>
              <a:latin typeface="Calibri"/>
              <a:ea typeface="Calibri"/>
              <a:cs typeface="Calibri"/>
              <a:sym typeface="Calibri"/>
            </a:endParaRPr>
          </a:p>
        </p:txBody>
      </p:sp>
      <p:pic>
        <p:nvPicPr>
          <p:cNvPr id="210" name="Google Shape;210;p12"/>
          <p:cNvPicPr preferRelativeResize="0"/>
          <p:nvPr/>
        </p:nvPicPr>
        <p:blipFill rotWithShape="1">
          <a:blip r:embed="rId3">
            <a:alphaModFix/>
          </a:blip>
          <a:srcRect/>
          <a:stretch/>
        </p:blipFill>
        <p:spPr>
          <a:xfrm>
            <a:off x="3006179" y="607767"/>
            <a:ext cx="3593005" cy="3593005"/>
          </a:xfrm>
          <a:prstGeom prst="rect">
            <a:avLst/>
          </a:prstGeom>
          <a:noFill/>
          <a:ln>
            <a:noFill/>
          </a:ln>
        </p:spPr>
      </p:pic>
    </p:spTree>
    <p:extLst>
      <p:ext uri="{BB962C8B-B14F-4D97-AF65-F5344CB8AC3E}">
        <p14:creationId xmlns:p14="http://schemas.microsoft.com/office/powerpoint/2010/main" val="35712953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14 Rectángulo"/>
          <p:cNvSpPr/>
          <p:nvPr/>
        </p:nvSpPr>
        <p:spPr>
          <a:xfrm rot="20796637">
            <a:off x="-1033229" y="-310908"/>
            <a:ext cx="10665350" cy="1608631"/>
          </a:xfrm>
          <a:prstGeom prst="rect">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7" name="16 Rectángulo"/>
          <p:cNvSpPr/>
          <p:nvPr/>
        </p:nvSpPr>
        <p:spPr>
          <a:xfrm rot="21241341">
            <a:off x="-1002985" y="180847"/>
            <a:ext cx="10631006" cy="1316776"/>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8" name="17 Rectángulo"/>
          <p:cNvSpPr/>
          <p:nvPr/>
        </p:nvSpPr>
        <p:spPr>
          <a:xfrm>
            <a:off x="-968311" y="198126"/>
            <a:ext cx="10631006" cy="1425956"/>
          </a:xfrm>
          <a:prstGeom prst="rect">
            <a:avLst/>
          </a:prstGeom>
          <a:solidFill>
            <a:srgbClr val="0099A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7" name="Marcador de contenido 5"/>
          <p:cNvSpPr txBox="1">
            <a:spLocks/>
          </p:cNvSpPr>
          <p:nvPr/>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sp>
        <p:nvSpPr>
          <p:cNvPr id="16" name="Título 1"/>
          <p:cNvSpPr txBox="1">
            <a:spLocks/>
          </p:cNvSpPr>
          <p:nvPr/>
        </p:nvSpPr>
        <p:spPr>
          <a:xfrm>
            <a:off x="364273" y="324984"/>
            <a:ext cx="9069906" cy="887583"/>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s-ES" sz="5400" dirty="0">
                <a:solidFill>
                  <a:schemeClr val="bg1"/>
                </a:solidFill>
              </a:rPr>
              <a:t>CASOS DE USO </a:t>
            </a:r>
          </a:p>
        </p:txBody>
      </p:sp>
      <p:sp>
        <p:nvSpPr>
          <p:cNvPr id="27" name="Marcador de contenido 2"/>
          <p:cNvSpPr txBox="1">
            <a:spLocks/>
          </p:cNvSpPr>
          <p:nvPr/>
        </p:nvSpPr>
        <p:spPr>
          <a:xfrm>
            <a:off x="899151" y="2070580"/>
            <a:ext cx="8000150" cy="4240068"/>
          </a:xfrm>
          <a:prstGeom prst="rect">
            <a:avLst/>
          </a:prstGeom>
        </p:spPr>
        <p:txBody>
          <a:bodyPr>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endParaRPr lang="en-US" dirty="0"/>
          </a:p>
        </p:txBody>
      </p:sp>
      <p:pic>
        <p:nvPicPr>
          <p:cNvPr id="3" name="Imagen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1562" y="2198814"/>
            <a:ext cx="7000875" cy="3661704"/>
          </a:xfrm>
          <a:prstGeom prst="rect">
            <a:avLst/>
          </a:prstGeom>
        </p:spPr>
      </p:pic>
    </p:spTree>
    <p:extLst>
      <p:ext uri="{BB962C8B-B14F-4D97-AF65-F5344CB8AC3E}">
        <p14:creationId xmlns:p14="http://schemas.microsoft.com/office/powerpoint/2010/main" val="35111231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3562" y="1822208"/>
            <a:ext cx="5476875" cy="4343400"/>
          </a:xfrm>
          <a:prstGeom prst="rect">
            <a:avLst/>
          </a:prstGeom>
        </p:spPr>
      </p:pic>
      <p:sp>
        <p:nvSpPr>
          <p:cNvPr id="15" name="14 Rectángulo"/>
          <p:cNvSpPr/>
          <p:nvPr/>
        </p:nvSpPr>
        <p:spPr>
          <a:xfrm rot="20796637">
            <a:off x="-1033229" y="-310908"/>
            <a:ext cx="10665350" cy="1608631"/>
          </a:xfrm>
          <a:prstGeom prst="rect">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7" name="16 Rectángulo"/>
          <p:cNvSpPr/>
          <p:nvPr/>
        </p:nvSpPr>
        <p:spPr>
          <a:xfrm rot="21241341">
            <a:off x="-1002985" y="180847"/>
            <a:ext cx="10631006" cy="1316776"/>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8" name="17 Rectángulo"/>
          <p:cNvSpPr/>
          <p:nvPr/>
        </p:nvSpPr>
        <p:spPr>
          <a:xfrm>
            <a:off x="-968311" y="198126"/>
            <a:ext cx="10631006" cy="1425956"/>
          </a:xfrm>
          <a:prstGeom prst="rect">
            <a:avLst/>
          </a:prstGeom>
          <a:solidFill>
            <a:srgbClr val="0099A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7" name="Marcador de contenido 5"/>
          <p:cNvSpPr txBox="1">
            <a:spLocks/>
          </p:cNvSpPr>
          <p:nvPr/>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sp>
        <p:nvSpPr>
          <p:cNvPr id="16" name="Título 1"/>
          <p:cNvSpPr txBox="1">
            <a:spLocks/>
          </p:cNvSpPr>
          <p:nvPr/>
        </p:nvSpPr>
        <p:spPr>
          <a:xfrm>
            <a:off x="364273" y="324984"/>
            <a:ext cx="9069906" cy="887583"/>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s-ES" sz="5400" dirty="0">
                <a:solidFill>
                  <a:schemeClr val="bg1"/>
                </a:solidFill>
              </a:rPr>
              <a:t>CASOS DE USO </a:t>
            </a:r>
          </a:p>
        </p:txBody>
      </p:sp>
      <p:sp>
        <p:nvSpPr>
          <p:cNvPr id="27" name="Marcador de contenido 2"/>
          <p:cNvSpPr txBox="1">
            <a:spLocks/>
          </p:cNvSpPr>
          <p:nvPr/>
        </p:nvSpPr>
        <p:spPr>
          <a:xfrm>
            <a:off x="899151" y="2070580"/>
            <a:ext cx="8000150" cy="4240068"/>
          </a:xfrm>
          <a:prstGeom prst="rect">
            <a:avLst/>
          </a:prstGeom>
        </p:spPr>
        <p:txBody>
          <a:bodyPr>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endParaRPr lang="en-US" dirty="0"/>
          </a:p>
        </p:txBody>
      </p:sp>
    </p:spTree>
    <p:extLst>
      <p:ext uri="{BB962C8B-B14F-4D97-AF65-F5344CB8AC3E}">
        <p14:creationId xmlns:p14="http://schemas.microsoft.com/office/powerpoint/2010/main" val="27948510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776" y="1909376"/>
            <a:ext cx="8772525" cy="4562475"/>
          </a:xfrm>
          <a:prstGeom prst="rect">
            <a:avLst/>
          </a:prstGeom>
        </p:spPr>
      </p:pic>
      <p:sp>
        <p:nvSpPr>
          <p:cNvPr id="15" name="14 Rectángulo"/>
          <p:cNvSpPr/>
          <p:nvPr/>
        </p:nvSpPr>
        <p:spPr>
          <a:xfrm rot="20796637">
            <a:off x="-1033229" y="-310908"/>
            <a:ext cx="10665350" cy="1608631"/>
          </a:xfrm>
          <a:prstGeom prst="rect">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7" name="16 Rectángulo"/>
          <p:cNvSpPr/>
          <p:nvPr/>
        </p:nvSpPr>
        <p:spPr>
          <a:xfrm rot="21241341">
            <a:off x="-1002985" y="180847"/>
            <a:ext cx="10631006" cy="1316776"/>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8" name="17 Rectángulo"/>
          <p:cNvSpPr/>
          <p:nvPr/>
        </p:nvSpPr>
        <p:spPr>
          <a:xfrm>
            <a:off x="-968311" y="198126"/>
            <a:ext cx="10631006" cy="1425956"/>
          </a:xfrm>
          <a:prstGeom prst="rect">
            <a:avLst/>
          </a:prstGeom>
          <a:solidFill>
            <a:srgbClr val="0099A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7" name="Marcador de contenido 5"/>
          <p:cNvSpPr txBox="1">
            <a:spLocks/>
          </p:cNvSpPr>
          <p:nvPr/>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sp>
        <p:nvSpPr>
          <p:cNvPr id="16" name="Título 1"/>
          <p:cNvSpPr txBox="1">
            <a:spLocks/>
          </p:cNvSpPr>
          <p:nvPr/>
        </p:nvSpPr>
        <p:spPr>
          <a:xfrm>
            <a:off x="364273" y="324984"/>
            <a:ext cx="9069906" cy="887583"/>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s-ES" sz="5400" dirty="0">
                <a:solidFill>
                  <a:schemeClr val="bg1"/>
                </a:solidFill>
              </a:rPr>
              <a:t>CASOS DE USO </a:t>
            </a:r>
          </a:p>
        </p:txBody>
      </p:sp>
      <p:sp>
        <p:nvSpPr>
          <p:cNvPr id="27" name="Marcador de contenido 2"/>
          <p:cNvSpPr txBox="1">
            <a:spLocks/>
          </p:cNvSpPr>
          <p:nvPr/>
        </p:nvSpPr>
        <p:spPr>
          <a:xfrm>
            <a:off x="899151" y="2070580"/>
            <a:ext cx="8000150" cy="4240068"/>
          </a:xfrm>
          <a:prstGeom prst="rect">
            <a:avLst/>
          </a:prstGeom>
        </p:spPr>
        <p:txBody>
          <a:bodyPr>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endParaRPr lang="en-US" dirty="0"/>
          </a:p>
        </p:txBody>
      </p:sp>
    </p:spTree>
    <p:extLst>
      <p:ext uri="{BB962C8B-B14F-4D97-AF65-F5344CB8AC3E}">
        <p14:creationId xmlns:p14="http://schemas.microsoft.com/office/powerpoint/2010/main" val="30721223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12"/>
          <p:cNvSpPr txBox="1"/>
          <p:nvPr/>
        </p:nvSpPr>
        <p:spPr>
          <a:xfrm>
            <a:off x="0" y="0"/>
            <a:ext cx="9144000" cy="6857999"/>
          </a:xfrm>
          <a:prstGeom prst="rect">
            <a:avLst/>
          </a:prstGeom>
          <a:noFill/>
          <a:ln>
            <a:noFill/>
          </a:ln>
        </p:spPr>
        <p:txBody>
          <a:bodyPr spcFirstLastPara="1" wrap="square" lIns="91425" tIns="45700" rIns="91425" bIns="45700" anchor="t" anchorCtr="0">
            <a:normAutofit/>
          </a:bodyPr>
          <a:lstStyle/>
          <a:p>
            <a:pPr marL="342900" marR="0" lvl="0" indent="-139700" algn="l" rtl="0">
              <a:spcBef>
                <a:spcPts val="0"/>
              </a:spcBef>
              <a:spcAft>
                <a:spcPts val="0"/>
              </a:spcAft>
              <a:buClr>
                <a:schemeClr val="dk1"/>
              </a:buClr>
              <a:buSzPts val="3200"/>
              <a:buFont typeface="Arial"/>
              <a:buNone/>
            </a:pPr>
            <a:endParaRPr sz="3200" b="0" i="0" u="none" strike="noStrike" cap="none" dirty="0">
              <a:solidFill>
                <a:schemeClr val="dk1"/>
              </a:solidFill>
              <a:latin typeface="Calibri"/>
              <a:ea typeface="Calibri"/>
              <a:cs typeface="Calibri"/>
              <a:sym typeface="Calibri"/>
            </a:endParaRPr>
          </a:p>
        </p:txBody>
      </p:sp>
      <p:sp>
        <p:nvSpPr>
          <p:cNvPr id="209" name="Google Shape;209;p12"/>
          <p:cNvSpPr txBox="1">
            <a:spLocks noGrp="1"/>
          </p:cNvSpPr>
          <p:nvPr>
            <p:ph type="title" idx="4294967295"/>
          </p:nvPr>
        </p:nvSpPr>
        <p:spPr>
          <a:xfrm>
            <a:off x="2604655" y="4808538"/>
            <a:ext cx="6539345" cy="1592262"/>
          </a:xfrm>
          <a:prstGeom prst="rect">
            <a:avLst/>
          </a:prstGeom>
          <a:solidFill>
            <a:srgbClr val="8A8A8A"/>
          </a:solidFill>
          <a:ln>
            <a:noFill/>
          </a:ln>
        </p:spPr>
        <p:txBody>
          <a:bodyPr spcFirstLastPara="1" wrap="square" lIns="91425" tIns="45700" rIns="91425" bIns="45700" anchor="ctr" anchorCtr="0">
            <a:noAutofit/>
          </a:bodyPr>
          <a:lstStyle/>
          <a:p>
            <a:pPr marL="0" marR="0" lvl="0" indent="0" algn="l" rtl="0">
              <a:lnSpc>
                <a:spcPct val="80000"/>
              </a:lnSpc>
              <a:spcBef>
                <a:spcPts val="0"/>
              </a:spcBef>
              <a:spcAft>
                <a:spcPts val="0"/>
              </a:spcAft>
              <a:buClr>
                <a:schemeClr val="lt1"/>
              </a:buClr>
              <a:buSzPts val="4400"/>
              <a:buFont typeface="Calibri"/>
              <a:buNone/>
            </a:pPr>
            <a:r>
              <a:rPr lang="es-CO" sz="4400" b="1" dirty="0">
                <a:solidFill>
                  <a:schemeClr val="lt1"/>
                </a:solidFill>
                <a:latin typeface="Calibri"/>
                <a:ea typeface="Calibri"/>
                <a:cs typeface="Calibri"/>
                <a:sym typeface="Calibri"/>
              </a:rPr>
              <a:t>CASOS DE USO EXTENDIDO</a:t>
            </a:r>
            <a:endParaRPr sz="4400" b="0" i="0" u="none" strike="noStrike" cap="none" dirty="0">
              <a:solidFill>
                <a:schemeClr val="lt1"/>
              </a:solidFill>
              <a:latin typeface="Calibri"/>
              <a:ea typeface="Calibri"/>
              <a:cs typeface="Calibri"/>
              <a:sym typeface="Calibri"/>
            </a:endParaRPr>
          </a:p>
        </p:txBody>
      </p:sp>
      <p:pic>
        <p:nvPicPr>
          <p:cNvPr id="210" name="Google Shape;210;p12"/>
          <p:cNvPicPr preferRelativeResize="0"/>
          <p:nvPr/>
        </p:nvPicPr>
        <p:blipFill rotWithShape="1">
          <a:blip r:embed="rId3">
            <a:alphaModFix/>
          </a:blip>
          <a:srcRect/>
          <a:stretch/>
        </p:blipFill>
        <p:spPr>
          <a:xfrm>
            <a:off x="3006179" y="607767"/>
            <a:ext cx="3593005" cy="3593005"/>
          </a:xfrm>
          <a:prstGeom prst="rect">
            <a:avLst/>
          </a:prstGeom>
          <a:noFill/>
          <a:ln>
            <a:noFill/>
          </a:ln>
        </p:spPr>
      </p:pic>
    </p:spTree>
    <p:extLst>
      <p:ext uri="{BB962C8B-B14F-4D97-AF65-F5344CB8AC3E}">
        <p14:creationId xmlns:p14="http://schemas.microsoft.com/office/powerpoint/2010/main" val="23917132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14 Rectángulo"/>
          <p:cNvSpPr/>
          <p:nvPr/>
        </p:nvSpPr>
        <p:spPr>
          <a:xfrm rot="20796637">
            <a:off x="-1033229" y="-310908"/>
            <a:ext cx="10665350" cy="1608631"/>
          </a:xfrm>
          <a:prstGeom prst="rect">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7" name="16 Rectángulo"/>
          <p:cNvSpPr/>
          <p:nvPr/>
        </p:nvSpPr>
        <p:spPr>
          <a:xfrm rot="21241341">
            <a:off x="-1002985" y="180847"/>
            <a:ext cx="10631006" cy="1316776"/>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8" name="17 Rectángulo"/>
          <p:cNvSpPr/>
          <p:nvPr/>
        </p:nvSpPr>
        <p:spPr>
          <a:xfrm>
            <a:off x="-968311" y="198126"/>
            <a:ext cx="10631006" cy="1425956"/>
          </a:xfrm>
          <a:prstGeom prst="rect">
            <a:avLst/>
          </a:prstGeom>
          <a:solidFill>
            <a:srgbClr val="0099A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7" name="Marcador de contenido 5"/>
          <p:cNvSpPr txBox="1">
            <a:spLocks/>
          </p:cNvSpPr>
          <p:nvPr/>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a:p>
            <a:endParaRPr lang="es-ES" dirty="0"/>
          </a:p>
        </p:txBody>
      </p:sp>
      <p:sp>
        <p:nvSpPr>
          <p:cNvPr id="16" name="Título 1"/>
          <p:cNvSpPr txBox="1">
            <a:spLocks/>
          </p:cNvSpPr>
          <p:nvPr/>
        </p:nvSpPr>
        <p:spPr>
          <a:xfrm>
            <a:off x="364273" y="324984"/>
            <a:ext cx="9069906" cy="1198245"/>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s-ES" sz="5400" dirty="0">
                <a:solidFill>
                  <a:schemeClr val="bg1"/>
                </a:solidFill>
              </a:rPr>
              <a:t>ESPECIFICACIÓN DE CASOS DE USO</a:t>
            </a:r>
          </a:p>
        </p:txBody>
      </p:sp>
      <p:pic>
        <p:nvPicPr>
          <p:cNvPr id="6" name="Imagen 5"/>
          <p:cNvPicPr>
            <a:picLocks noChangeAspect="1"/>
          </p:cNvPicPr>
          <p:nvPr/>
        </p:nvPicPr>
        <p:blipFill>
          <a:blip r:embed="rId2"/>
          <a:stretch>
            <a:fillRect/>
          </a:stretch>
        </p:blipFill>
        <p:spPr>
          <a:xfrm>
            <a:off x="2287981" y="2245729"/>
            <a:ext cx="4867275" cy="3657600"/>
          </a:xfrm>
          <a:prstGeom prst="rect">
            <a:avLst/>
          </a:prstGeom>
        </p:spPr>
      </p:pic>
    </p:spTree>
    <p:extLst>
      <p:ext uri="{BB962C8B-B14F-4D97-AF65-F5344CB8AC3E}">
        <p14:creationId xmlns:p14="http://schemas.microsoft.com/office/powerpoint/2010/main" val="23902641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14 Rectángulo"/>
          <p:cNvSpPr/>
          <p:nvPr/>
        </p:nvSpPr>
        <p:spPr>
          <a:xfrm rot="20796637">
            <a:off x="-1033229" y="-310908"/>
            <a:ext cx="10665350" cy="1608631"/>
          </a:xfrm>
          <a:prstGeom prst="rect">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7" name="16 Rectángulo"/>
          <p:cNvSpPr/>
          <p:nvPr/>
        </p:nvSpPr>
        <p:spPr>
          <a:xfrm rot="21241341">
            <a:off x="-1002985" y="180847"/>
            <a:ext cx="10631006" cy="1316776"/>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8" name="17 Rectángulo"/>
          <p:cNvSpPr/>
          <p:nvPr/>
        </p:nvSpPr>
        <p:spPr>
          <a:xfrm>
            <a:off x="-968311" y="198126"/>
            <a:ext cx="10631006" cy="1425956"/>
          </a:xfrm>
          <a:prstGeom prst="rect">
            <a:avLst/>
          </a:prstGeom>
          <a:solidFill>
            <a:srgbClr val="0099A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7" name="Marcador de contenido 5"/>
          <p:cNvSpPr txBox="1">
            <a:spLocks/>
          </p:cNvSpPr>
          <p:nvPr/>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a:p>
            <a:endParaRPr lang="es-ES" dirty="0"/>
          </a:p>
        </p:txBody>
      </p:sp>
      <p:sp>
        <p:nvSpPr>
          <p:cNvPr id="16" name="Título 1"/>
          <p:cNvSpPr txBox="1">
            <a:spLocks/>
          </p:cNvSpPr>
          <p:nvPr/>
        </p:nvSpPr>
        <p:spPr>
          <a:xfrm>
            <a:off x="364273" y="324984"/>
            <a:ext cx="9069906" cy="1198245"/>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s-ES" sz="5400" dirty="0">
                <a:solidFill>
                  <a:schemeClr val="bg1"/>
                </a:solidFill>
              </a:rPr>
              <a:t>ESPECIFICACIÓN DE CASOS DE USO</a:t>
            </a:r>
          </a:p>
        </p:txBody>
      </p:sp>
      <p:pic>
        <p:nvPicPr>
          <p:cNvPr id="2" name="Imagen 1"/>
          <p:cNvPicPr>
            <a:picLocks noChangeAspect="1"/>
          </p:cNvPicPr>
          <p:nvPr/>
        </p:nvPicPr>
        <p:blipFill>
          <a:blip r:embed="rId2"/>
          <a:stretch>
            <a:fillRect/>
          </a:stretch>
        </p:blipFill>
        <p:spPr>
          <a:xfrm>
            <a:off x="2119312" y="1892362"/>
            <a:ext cx="4905375" cy="4762500"/>
          </a:xfrm>
          <a:prstGeom prst="rect">
            <a:avLst/>
          </a:prstGeom>
        </p:spPr>
      </p:pic>
    </p:spTree>
    <p:extLst>
      <p:ext uri="{BB962C8B-B14F-4D97-AF65-F5344CB8AC3E}">
        <p14:creationId xmlns:p14="http://schemas.microsoft.com/office/powerpoint/2010/main" val="20206893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14 Rectángulo"/>
          <p:cNvSpPr/>
          <p:nvPr/>
        </p:nvSpPr>
        <p:spPr>
          <a:xfrm rot="20796637">
            <a:off x="-1033229" y="-310908"/>
            <a:ext cx="10665350" cy="1608631"/>
          </a:xfrm>
          <a:prstGeom prst="rect">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7" name="16 Rectángulo"/>
          <p:cNvSpPr/>
          <p:nvPr/>
        </p:nvSpPr>
        <p:spPr>
          <a:xfrm rot="21241341">
            <a:off x="-1002985" y="180847"/>
            <a:ext cx="10631006" cy="1316776"/>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8" name="17 Rectángulo"/>
          <p:cNvSpPr/>
          <p:nvPr/>
        </p:nvSpPr>
        <p:spPr>
          <a:xfrm>
            <a:off x="-968311" y="198126"/>
            <a:ext cx="10631006" cy="1425956"/>
          </a:xfrm>
          <a:prstGeom prst="rect">
            <a:avLst/>
          </a:prstGeom>
          <a:solidFill>
            <a:srgbClr val="0099A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7" name="Marcador de contenido 5"/>
          <p:cNvSpPr txBox="1">
            <a:spLocks/>
          </p:cNvSpPr>
          <p:nvPr/>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a:p>
            <a:endParaRPr lang="es-ES" dirty="0"/>
          </a:p>
        </p:txBody>
      </p:sp>
      <p:sp>
        <p:nvSpPr>
          <p:cNvPr id="16" name="Título 1"/>
          <p:cNvSpPr txBox="1">
            <a:spLocks/>
          </p:cNvSpPr>
          <p:nvPr/>
        </p:nvSpPr>
        <p:spPr>
          <a:xfrm>
            <a:off x="364273" y="324984"/>
            <a:ext cx="9069906" cy="1198245"/>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s-ES" sz="5400" dirty="0">
                <a:solidFill>
                  <a:schemeClr val="bg1"/>
                </a:solidFill>
              </a:rPr>
              <a:t>ESPECIFICACIÓN DE CASOS DE USO</a:t>
            </a:r>
          </a:p>
        </p:txBody>
      </p:sp>
      <p:pic>
        <p:nvPicPr>
          <p:cNvPr id="3" name="Imagen 2"/>
          <p:cNvPicPr>
            <a:picLocks noChangeAspect="1"/>
          </p:cNvPicPr>
          <p:nvPr/>
        </p:nvPicPr>
        <p:blipFill>
          <a:blip r:embed="rId2"/>
          <a:stretch>
            <a:fillRect/>
          </a:stretch>
        </p:blipFill>
        <p:spPr>
          <a:xfrm>
            <a:off x="2133600" y="2047603"/>
            <a:ext cx="4876800" cy="4029075"/>
          </a:xfrm>
          <a:prstGeom prst="rect">
            <a:avLst/>
          </a:prstGeom>
        </p:spPr>
      </p:pic>
    </p:spTree>
    <p:extLst>
      <p:ext uri="{BB962C8B-B14F-4D97-AF65-F5344CB8AC3E}">
        <p14:creationId xmlns:p14="http://schemas.microsoft.com/office/powerpoint/2010/main" val="19006157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12"/>
          <p:cNvSpPr txBox="1"/>
          <p:nvPr/>
        </p:nvSpPr>
        <p:spPr>
          <a:xfrm>
            <a:off x="0" y="0"/>
            <a:ext cx="9144000" cy="6857999"/>
          </a:xfrm>
          <a:prstGeom prst="rect">
            <a:avLst/>
          </a:prstGeom>
          <a:noFill/>
          <a:ln>
            <a:noFill/>
          </a:ln>
        </p:spPr>
        <p:txBody>
          <a:bodyPr spcFirstLastPara="1" wrap="square" lIns="91425" tIns="45700" rIns="91425" bIns="45700" anchor="t" anchorCtr="0">
            <a:normAutofit/>
          </a:bodyPr>
          <a:lstStyle/>
          <a:p>
            <a:pPr marL="342900" marR="0" lvl="0" indent="-139700" algn="l" rtl="0">
              <a:spcBef>
                <a:spcPts val="0"/>
              </a:spcBef>
              <a:spcAft>
                <a:spcPts val="0"/>
              </a:spcAft>
              <a:buClr>
                <a:schemeClr val="dk1"/>
              </a:buClr>
              <a:buSzPts val="3200"/>
              <a:buFont typeface="Arial"/>
              <a:buNone/>
            </a:pPr>
            <a:endParaRPr sz="3200" b="0" i="0" u="none" strike="noStrike" cap="none" dirty="0">
              <a:solidFill>
                <a:schemeClr val="dk1"/>
              </a:solidFill>
              <a:latin typeface="Calibri"/>
              <a:ea typeface="Calibri"/>
              <a:cs typeface="Calibri"/>
              <a:sym typeface="Calibri"/>
            </a:endParaRPr>
          </a:p>
        </p:txBody>
      </p:sp>
      <p:sp>
        <p:nvSpPr>
          <p:cNvPr id="209" name="Google Shape;209;p12"/>
          <p:cNvSpPr txBox="1">
            <a:spLocks noGrp="1"/>
          </p:cNvSpPr>
          <p:nvPr>
            <p:ph type="title" idx="4294967295"/>
          </p:nvPr>
        </p:nvSpPr>
        <p:spPr>
          <a:xfrm>
            <a:off x="2720975" y="4808538"/>
            <a:ext cx="6423025" cy="1592262"/>
          </a:xfrm>
          <a:prstGeom prst="rect">
            <a:avLst/>
          </a:prstGeom>
          <a:solidFill>
            <a:srgbClr val="8A8A8A"/>
          </a:solidFill>
          <a:ln>
            <a:noFill/>
          </a:ln>
        </p:spPr>
        <p:txBody>
          <a:bodyPr spcFirstLastPara="1" wrap="square" lIns="91425" tIns="45700" rIns="91425" bIns="45700" anchor="ctr" anchorCtr="0">
            <a:noAutofit/>
          </a:bodyPr>
          <a:lstStyle/>
          <a:p>
            <a:pPr marL="0" marR="0" lvl="0" indent="0" algn="l" rtl="0">
              <a:lnSpc>
                <a:spcPct val="80000"/>
              </a:lnSpc>
              <a:spcBef>
                <a:spcPts val="0"/>
              </a:spcBef>
              <a:spcAft>
                <a:spcPts val="0"/>
              </a:spcAft>
              <a:buClr>
                <a:schemeClr val="lt1"/>
              </a:buClr>
              <a:buSzPts val="4400"/>
              <a:buFont typeface="Calibri"/>
              <a:buNone/>
            </a:pPr>
            <a:r>
              <a:rPr lang="es-CO" sz="4400" b="1" dirty="0">
                <a:solidFill>
                  <a:schemeClr val="lt1"/>
                </a:solidFill>
                <a:latin typeface="Calibri"/>
                <a:ea typeface="Calibri"/>
                <a:cs typeface="Calibri"/>
                <a:sym typeface="Calibri"/>
              </a:rPr>
              <a:t>REQUISITOS FUNCIONALES</a:t>
            </a:r>
            <a:endParaRPr sz="4400" b="0" i="0" u="none" strike="noStrike" cap="none" dirty="0">
              <a:solidFill>
                <a:schemeClr val="lt1"/>
              </a:solidFill>
              <a:latin typeface="Calibri"/>
              <a:ea typeface="Calibri"/>
              <a:cs typeface="Calibri"/>
              <a:sym typeface="Calibri"/>
            </a:endParaRPr>
          </a:p>
        </p:txBody>
      </p:sp>
      <p:pic>
        <p:nvPicPr>
          <p:cNvPr id="210" name="Google Shape;210;p12"/>
          <p:cNvPicPr preferRelativeResize="0"/>
          <p:nvPr/>
        </p:nvPicPr>
        <p:blipFill rotWithShape="1">
          <a:blip r:embed="rId3">
            <a:alphaModFix/>
          </a:blip>
          <a:srcRect/>
          <a:stretch/>
        </p:blipFill>
        <p:spPr>
          <a:xfrm>
            <a:off x="3006179" y="607767"/>
            <a:ext cx="3593005" cy="3593005"/>
          </a:xfrm>
          <a:prstGeom prst="rect">
            <a:avLst/>
          </a:prstGeom>
          <a:noFill/>
          <a:ln>
            <a:noFill/>
          </a:ln>
        </p:spPr>
      </p:pic>
    </p:spTree>
    <p:extLst>
      <p:ext uri="{BB962C8B-B14F-4D97-AF65-F5344CB8AC3E}">
        <p14:creationId xmlns:p14="http://schemas.microsoft.com/office/powerpoint/2010/main" val="415327100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Tabla 11"/>
          <p:cNvGraphicFramePr>
            <a:graphicFrameLocks noGrp="1"/>
          </p:cNvGraphicFramePr>
          <p:nvPr>
            <p:extLst>
              <p:ext uri="{D42A27DB-BD31-4B8C-83A1-F6EECF244321}">
                <p14:modId xmlns:p14="http://schemas.microsoft.com/office/powerpoint/2010/main" val="2769923059"/>
              </p:ext>
            </p:extLst>
          </p:nvPr>
        </p:nvGraphicFramePr>
        <p:xfrm>
          <a:off x="537143" y="2407063"/>
          <a:ext cx="8069714" cy="3836974"/>
        </p:xfrm>
        <a:graphic>
          <a:graphicData uri="http://schemas.openxmlformats.org/drawingml/2006/table">
            <a:tbl>
              <a:tblPr/>
              <a:tblGrid>
                <a:gridCol w="1520695">
                  <a:extLst>
                    <a:ext uri="{9D8B030D-6E8A-4147-A177-3AD203B41FA5}">
                      <a16:colId xmlns:a16="http://schemas.microsoft.com/office/drawing/2014/main" val="603111766"/>
                    </a:ext>
                  </a:extLst>
                </a:gridCol>
                <a:gridCol w="6549019">
                  <a:extLst>
                    <a:ext uri="{9D8B030D-6E8A-4147-A177-3AD203B41FA5}">
                      <a16:colId xmlns:a16="http://schemas.microsoft.com/office/drawing/2014/main" val="989724759"/>
                    </a:ext>
                  </a:extLst>
                </a:gridCol>
              </a:tblGrid>
              <a:tr h="178728">
                <a:tc>
                  <a:txBody>
                    <a:bodyPr/>
                    <a:lstStyle/>
                    <a:p>
                      <a:pPr algn="l" fontAlgn="b"/>
                      <a:r>
                        <a:rPr lang="en-US" sz="900" b="0" i="0" u="none" strike="noStrike" dirty="0">
                          <a:solidFill>
                            <a:srgbClr val="000000"/>
                          </a:solidFill>
                          <a:effectLst/>
                          <a:latin typeface="Calibri" panose="020F0502020204030204" pitchFamily="34" charset="0"/>
                        </a:rPr>
                        <a:t>ID Requerimiento</a:t>
                      </a:r>
                    </a:p>
                  </a:txBody>
                  <a:tcPr marL="7950" marR="7950" marT="79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tc>
                  <a:txBody>
                    <a:bodyPr/>
                    <a:lstStyle/>
                    <a:p>
                      <a:pPr algn="l" fontAlgn="b"/>
                      <a:r>
                        <a:rPr lang="en-US" sz="900" b="0" i="0" u="none" strike="noStrike" dirty="0">
                          <a:solidFill>
                            <a:srgbClr val="000000"/>
                          </a:solidFill>
                          <a:effectLst/>
                          <a:latin typeface="Calibri" panose="020F0502020204030204" pitchFamily="34" charset="0"/>
                        </a:rPr>
                        <a:t>AM_RF_01</a:t>
                      </a:r>
                    </a:p>
                  </a:txBody>
                  <a:tcPr marL="7950" marR="7950" marT="79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extLst>
                  <a:ext uri="{0D108BD9-81ED-4DB2-BD59-A6C34878D82A}">
                    <a16:rowId xmlns:a16="http://schemas.microsoft.com/office/drawing/2014/main" val="2446323833"/>
                  </a:ext>
                </a:extLst>
              </a:tr>
              <a:tr h="0">
                <a:tc>
                  <a:txBody>
                    <a:bodyPr/>
                    <a:lstStyle/>
                    <a:p>
                      <a:pPr algn="l" fontAlgn="b"/>
                      <a:r>
                        <a:rPr lang="en-US" sz="900" b="0" i="0" u="none" strike="noStrike" dirty="0">
                          <a:solidFill>
                            <a:srgbClr val="000000"/>
                          </a:solidFill>
                          <a:effectLst/>
                          <a:latin typeface="Calibri" panose="020F0502020204030204" pitchFamily="34" charset="0"/>
                        </a:rPr>
                        <a:t>Nombre del Requerimiento</a:t>
                      </a:r>
                    </a:p>
                  </a:txBody>
                  <a:tcPr marL="7950" marR="7950" marT="79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Inicio de sesión</a:t>
                      </a:r>
                    </a:p>
                  </a:txBody>
                  <a:tcPr marL="7950" marR="7950" marT="79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92786856"/>
                  </a:ext>
                </a:extLst>
              </a:tr>
              <a:tr h="178728">
                <a:tc>
                  <a:txBody>
                    <a:bodyPr/>
                    <a:lstStyle/>
                    <a:p>
                      <a:pPr algn="l" fontAlgn="b"/>
                      <a:r>
                        <a:rPr lang="en-US" sz="900" b="0" i="0" u="none" strike="noStrike" dirty="0">
                          <a:solidFill>
                            <a:srgbClr val="000000"/>
                          </a:solidFill>
                          <a:effectLst/>
                          <a:latin typeface="Calibri" panose="020F0502020204030204" pitchFamily="34" charset="0"/>
                        </a:rPr>
                        <a:t>Requerimiento</a:t>
                      </a:r>
                    </a:p>
                  </a:txBody>
                  <a:tcPr marL="7950" marR="7950" marT="79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900" b="0" i="0" u="none" strike="noStrike" dirty="0">
                          <a:solidFill>
                            <a:srgbClr val="000000"/>
                          </a:solidFill>
                          <a:effectLst/>
                          <a:latin typeface="Calibri" panose="020F0502020204030204" pitchFamily="34" charset="0"/>
                        </a:rPr>
                        <a:t>El sistema deberá permitir el inicio de sesión, pidiendo a los usuarios el Nombre_Usuario y la contraseña.</a:t>
                      </a:r>
                    </a:p>
                  </a:txBody>
                  <a:tcPr marL="7950" marR="7950" marT="79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06299500"/>
                  </a:ext>
                </a:extLst>
              </a:tr>
              <a:tr h="178728">
                <a:tc>
                  <a:txBody>
                    <a:bodyPr/>
                    <a:lstStyle/>
                    <a:p>
                      <a:pPr algn="l" fontAlgn="b"/>
                      <a:r>
                        <a:rPr lang="en-US" sz="900" b="0" i="0" u="none" strike="noStrike" dirty="0">
                          <a:solidFill>
                            <a:srgbClr val="000000"/>
                          </a:solidFill>
                          <a:effectLst/>
                          <a:latin typeface="Calibri" panose="020F0502020204030204" pitchFamily="34" charset="0"/>
                        </a:rPr>
                        <a:t>Prioridad del Requerimiento</a:t>
                      </a:r>
                    </a:p>
                  </a:txBody>
                  <a:tcPr marL="7950" marR="7950" marT="79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Alta</a:t>
                      </a:r>
                    </a:p>
                  </a:txBody>
                  <a:tcPr marL="7950" marR="7950" marT="79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60433961"/>
                  </a:ext>
                </a:extLst>
              </a:tr>
              <a:tr h="178728">
                <a:tc>
                  <a:txBody>
                    <a:bodyPr/>
                    <a:lstStyle/>
                    <a:p>
                      <a:pPr algn="l" fontAlgn="b"/>
                      <a:endParaRPr lang="en-US" sz="900" b="0" i="0" u="none" strike="noStrike" dirty="0">
                        <a:solidFill>
                          <a:srgbClr val="000000"/>
                        </a:solidFill>
                        <a:effectLst/>
                        <a:latin typeface="Calibri" panose="020F0502020204030204" pitchFamily="34" charset="0"/>
                      </a:endParaRPr>
                    </a:p>
                  </a:txBody>
                  <a:tcPr marL="7950" marR="7950" marT="795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900" b="0" i="0" u="none" strike="noStrike" dirty="0">
                        <a:solidFill>
                          <a:srgbClr val="000000"/>
                        </a:solidFill>
                        <a:effectLst/>
                        <a:latin typeface="Calibri" panose="020F0502020204030204" pitchFamily="34" charset="0"/>
                      </a:endParaRPr>
                    </a:p>
                  </a:txBody>
                  <a:tcPr marL="7950" marR="7950" marT="795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61973288"/>
                  </a:ext>
                </a:extLst>
              </a:tr>
              <a:tr h="205538">
                <a:tc>
                  <a:txBody>
                    <a:bodyPr/>
                    <a:lstStyle/>
                    <a:p>
                      <a:pPr algn="l" fontAlgn="b"/>
                      <a:r>
                        <a:rPr lang="en-US" sz="900" b="0" i="0" u="none" strike="noStrike" dirty="0">
                          <a:solidFill>
                            <a:srgbClr val="000000"/>
                          </a:solidFill>
                          <a:effectLst/>
                          <a:latin typeface="Calibri" panose="020F0502020204030204" pitchFamily="34" charset="0"/>
                        </a:rPr>
                        <a:t>ID Requerimiento</a:t>
                      </a:r>
                    </a:p>
                  </a:txBody>
                  <a:tcPr marL="7950" marR="7950" marT="79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tc>
                  <a:txBody>
                    <a:bodyPr/>
                    <a:lstStyle/>
                    <a:p>
                      <a:pPr algn="l" fontAlgn="b"/>
                      <a:r>
                        <a:rPr lang="en-US" sz="900" b="0" i="0" u="none" strike="noStrike" dirty="0">
                          <a:solidFill>
                            <a:srgbClr val="000000"/>
                          </a:solidFill>
                          <a:effectLst/>
                          <a:latin typeface="Calibri" panose="020F0502020204030204" pitchFamily="34" charset="0"/>
                        </a:rPr>
                        <a:t>AM_RF_02</a:t>
                      </a:r>
                    </a:p>
                  </a:txBody>
                  <a:tcPr marL="7950" marR="7950" marT="79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extLst>
                  <a:ext uri="{0D108BD9-81ED-4DB2-BD59-A6C34878D82A}">
                    <a16:rowId xmlns:a16="http://schemas.microsoft.com/office/drawing/2014/main" val="1212127188"/>
                  </a:ext>
                </a:extLst>
              </a:tr>
              <a:tr h="178728">
                <a:tc>
                  <a:txBody>
                    <a:bodyPr/>
                    <a:lstStyle/>
                    <a:p>
                      <a:pPr algn="l" fontAlgn="b"/>
                      <a:r>
                        <a:rPr lang="en-US" sz="900" b="0" i="0" u="none" strike="noStrike" dirty="0">
                          <a:solidFill>
                            <a:srgbClr val="000000"/>
                          </a:solidFill>
                          <a:effectLst/>
                          <a:latin typeface="Calibri" panose="020F0502020204030204" pitchFamily="34" charset="0"/>
                        </a:rPr>
                        <a:t>Nombre del Requerimiento</a:t>
                      </a:r>
                    </a:p>
                  </a:txBody>
                  <a:tcPr marL="7950" marR="7950" marT="79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Cerrar sesión</a:t>
                      </a:r>
                    </a:p>
                  </a:txBody>
                  <a:tcPr marL="7950" marR="7950" marT="79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1539715"/>
                  </a:ext>
                </a:extLst>
              </a:tr>
              <a:tr h="178728">
                <a:tc>
                  <a:txBody>
                    <a:bodyPr/>
                    <a:lstStyle/>
                    <a:p>
                      <a:pPr algn="l" fontAlgn="b"/>
                      <a:r>
                        <a:rPr lang="en-US" sz="900" b="0" i="0" u="none" strike="noStrike" dirty="0">
                          <a:solidFill>
                            <a:srgbClr val="000000"/>
                          </a:solidFill>
                          <a:effectLst/>
                          <a:latin typeface="Calibri" panose="020F0502020204030204" pitchFamily="34" charset="0"/>
                        </a:rPr>
                        <a:t>Requerimiento</a:t>
                      </a:r>
                    </a:p>
                  </a:txBody>
                  <a:tcPr marL="7950" marR="7950" marT="79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900" b="0" i="0" u="none" strike="noStrike" dirty="0">
                          <a:solidFill>
                            <a:srgbClr val="000000"/>
                          </a:solidFill>
                          <a:effectLst/>
                          <a:latin typeface="Calibri" panose="020F0502020204030204" pitchFamily="34" charset="0"/>
                        </a:rPr>
                        <a:t>El sistema deberá permitirle al usuario cerrar su sesión.</a:t>
                      </a:r>
                    </a:p>
                  </a:txBody>
                  <a:tcPr marL="7950" marR="7950" marT="79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29640317"/>
                  </a:ext>
                </a:extLst>
              </a:tr>
              <a:tr h="178728">
                <a:tc>
                  <a:txBody>
                    <a:bodyPr/>
                    <a:lstStyle/>
                    <a:p>
                      <a:pPr algn="l" fontAlgn="b"/>
                      <a:r>
                        <a:rPr lang="en-US" sz="900" b="0" i="0" u="none" strike="noStrike" dirty="0">
                          <a:solidFill>
                            <a:srgbClr val="000000"/>
                          </a:solidFill>
                          <a:effectLst/>
                          <a:latin typeface="Calibri" panose="020F0502020204030204" pitchFamily="34" charset="0"/>
                        </a:rPr>
                        <a:t>Prioridad del Requerimiento</a:t>
                      </a:r>
                    </a:p>
                  </a:txBody>
                  <a:tcPr marL="7950" marR="7950" marT="79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Alta</a:t>
                      </a:r>
                    </a:p>
                  </a:txBody>
                  <a:tcPr marL="7950" marR="7950" marT="79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86164134"/>
                  </a:ext>
                </a:extLst>
              </a:tr>
              <a:tr h="178728">
                <a:tc>
                  <a:txBody>
                    <a:bodyPr/>
                    <a:lstStyle/>
                    <a:p>
                      <a:pPr algn="l" fontAlgn="b"/>
                      <a:endParaRPr lang="en-US" sz="900" b="0" i="0" u="none" strike="noStrike" dirty="0">
                        <a:solidFill>
                          <a:srgbClr val="000000"/>
                        </a:solidFill>
                        <a:effectLst/>
                        <a:latin typeface="Calibri" panose="020F0502020204030204" pitchFamily="34" charset="0"/>
                      </a:endParaRPr>
                    </a:p>
                  </a:txBody>
                  <a:tcPr marL="7950" marR="7950" marT="795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900" b="0" i="0" u="none" strike="noStrike" dirty="0">
                        <a:solidFill>
                          <a:srgbClr val="000000"/>
                        </a:solidFill>
                        <a:effectLst/>
                        <a:latin typeface="Calibri" panose="020F0502020204030204" pitchFamily="34" charset="0"/>
                      </a:endParaRPr>
                    </a:p>
                  </a:txBody>
                  <a:tcPr marL="7950" marR="7950" marT="795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53596078"/>
                  </a:ext>
                </a:extLst>
              </a:tr>
              <a:tr h="178728">
                <a:tc>
                  <a:txBody>
                    <a:bodyPr/>
                    <a:lstStyle/>
                    <a:p>
                      <a:pPr algn="l" fontAlgn="b"/>
                      <a:r>
                        <a:rPr lang="en-US" sz="900" b="0" i="0" u="none" strike="noStrike" dirty="0">
                          <a:solidFill>
                            <a:srgbClr val="000000"/>
                          </a:solidFill>
                          <a:effectLst/>
                          <a:latin typeface="Calibri" panose="020F0502020204030204" pitchFamily="34" charset="0"/>
                        </a:rPr>
                        <a:t>ID Requerimiento</a:t>
                      </a:r>
                    </a:p>
                  </a:txBody>
                  <a:tcPr marL="7950" marR="7950" marT="79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tc>
                  <a:txBody>
                    <a:bodyPr/>
                    <a:lstStyle/>
                    <a:p>
                      <a:pPr algn="l" fontAlgn="b"/>
                      <a:r>
                        <a:rPr lang="en-US" sz="900" b="0" i="0" u="none" strike="noStrike" dirty="0">
                          <a:solidFill>
                            <a:srgbClr val="000000"/>
                          </a:solidFill>
                          <a:effectLst/>
                          <a:latin typeface="Calibri" panose="020F0502020204030204" pitchFamily="34" charset="0"/>
                        </a:rPr>
                        <a:t>AM_RF_03</a:t>
                      </a:r>
                    </a:p>
                  </a:txBody>
                  <a:tcPr marL="7950" marR="7950" marT="79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extLst>
                  <a:ext uri="{0D108BD9-81ED-4DB2-BD59-A6C34878D82A}">
                    <a16:rowId xmlns:a16="http://schemas.microsoft.com/office/drawing/2014/main" val="1531970397"/>
                  </a:ext>
                </a:extLst>
              </a:tr>
              <a:tr h="178728">
                <a:tc>
                  <a:txBody>
                    <a:bodyPr/>
                    <a:lstStyle/>
                    <a:p>
                      <a:pPr algn="l" fontAlgn="b"/>
                      <a:r>
                        <a:rPr lang="en-US" sz="900" b="0" i="0" u="none" strike="noStrike" dirty="0">
                          <a:solidFill>
                            <a:srgbClr val="000000"/>
                          </a:solidFill>
                          <a:effectLst/>
                          <a:latin typeface="Calibri" panose="020F0502020204030204" pitchFamily="34" charset="0"/>
                        </a:rPr>
                        <a:t>Nombre del Requerimiento</a:t>
                      </a:r>
                    </a:p>
                  </a:txBody>
                  <a:tcPr marL="7950" marR="7950" marT="79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Recuperación de clave</a:t>
                      </a:r>
                    </a:p>
                  </a:txBody>
                  <a:tcPr marL="7950" marR="7950" marT="79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98976885"/>
                  </a:ext>
                </a:extLst>
              </a:tr>
              <a:tr h="357456">
                <a:tc>
                  <a:txBody>
                    <a:bodyPr/>
                    <a:lstStyle/>
                    <a:p>
                      <a:pPr algn="l" fontAlgn="b"/>
                      <a:r>
                        <a:rPr lang="en-US" sz="900" b="0" i="0" u="none" strike="noStrike" dirty="0">
                          <a:solidFill>
                            <a:srgbClr val="000000"/>
                          </a:solidFill>
                          <a:effectLst/>
                          <a:latin typeface="Calibri" panose="020F0502020204030204" pitchFamily="34" charset="0"/>
                        </a:rPr>
                        <a:t>Requerimiento</a:t>
                      </a:r>
                    </a:p>
                  </a:txBody>
                  <a:tcPr marL="7950" marR="7950" marT="79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900" b="0" i="0" u="none" strike="noStrike" dirty="0">
                          <a:solidFill>
                            <a:srgbClr val="000000"/>
                          </a:solidFill>
                          <a:effectLst/>
                          <a:latin typeface="Calibri" panose="020F0502020204030204" pitchFamily="34" charset="0"/>
                        </a:rPr>
                        <a:t>El sistema deberá permitir la recuperación de la clave a través de un mensaje enviado a la cuenta del correo electrónico del usuario, donde se le proporcionara un Link que lo redireccionará al apartado de cambio de clave.</a:t>
                      </a:r>
                    </a:p>
                  </a:txBody>
                  <a:tcPr marL="7950" marR="7950" marT="79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42065118"/>
                  </a:ext>
                </a:extLst>
              </a:tr>
              <a:tr h="178728">
                <a:tc>
                  <a:txBody>
                    <a:bodyPr/>
                    <a:lstStyle/>
                    <a:p>
                      <a:pPr algn="l" fontAlgn="b"/>
                      <a:r>
                        <a:rPr lang="en-US" sz="900" b="0" i="0" u="none" strike="noStrike" dirty="0">
                          <a:solidFill>
                            <a:srgbClr val="000000"/>
                          </a:solidFill>
                          <a:effectLst/>
                          <a:latin typeface="Calibri" panose="020F0502020204030204" pitchFamily="34" charset="0"/>
                        </a:rPr>
                        <a:t>Prioridad del Requerimiento</a:t>
                      </a:r>
                    </a:p>
                  </a:txBody>
                  <a:tcPr marL="7950" marR="7950" marT="79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Alta</a:t>
                      </a:r>
                    </a:p>
                  </a:txBody>
                  <a:tcPr marL="7950" marR="7950" marT="79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9884072"/>
                  </a:ext>
                </a:extLst>
              </a:tr>
              <a:tr h="1162862">
                <a:tc>
                  <a:txBody>
                    <a:bodyPr/>
                    <a:lstStyle/>
                    <a:p>
                      <a:pPr algn="l" fontAlgn="b"/>
                      <a:endParaRPr lang="en-US" sz="900" b="0" i="0" u="none" strike="noStrike" dirty="0">
                        <a:solidFill>
                          <a:srgbClr val="000000"/>
                        </a:solidFill>
                        <a:effectLst/>
                        <a:latin typeface="Calibri" panose="020F0502020204030204" pitchFamily="34" charset="0"/>
                      </a:endParaRPr>
                    </a:p>
                  </a:txBody>
                  <a:tcPr marL="7950" marR="7950" marT="7950" marB="0" anchor="b">
                    <a:lnL>
                      <a:noFill/>
                    </a:lnL>
                    <a:lnR>
                      <a:noFill/>
                    </a:lnR>
                    <a:lnT w="6350" cap="flat" cmpd="sng" algn="ctr">
                      <a:solidFill>
                        <a:srgbClr val="000000"/>
                      </a:solidFill>
                      <a:prstDash val="solid"/>
                      <a:round/>
                      <a:headEnd type="none" w="med" len="med"/>
                      <a:tailEnd type="none" w="med" len="med"/>
                    </a:lnT>
                    <a:lnB w="6350" cap="flat" cmpd="sng" algn="ctr">
                      <a:noFill/>
                      <a:prstDash val="solid"/>
                      <a:round/>
                      <a:headEnd type="none" w="med" len="med"/>
                      <a:tailEnd type="none" w="med" len="med"/>
                    </a:lnB>
                  </a:tcPr>
                </a:tc>
                <a:tc>
                  <a:txBody>
                    <a:bodyPr/>
                    <a:lstStyle/>
                    <a:p>
                      <a:pPr algn="l" fontAlgn="b"/>
                      <a:endParaRPr lang="en-US" sz="900" b="0" i="0" u="none" strike="noStrike" dirty="0">
                        <a:solidFill>
                          <a:srgbClr val="000000"/>
                        </a:solidFill>
                        <a:effectLst/>
                        <a:latin typeface="Calibri" panose="020F0502020204030204" pitchFamily="34" charset="0"/>
                      </a:endParaRPr>
                    </a:p>
                  </a:txBody>
                  <a:tcPr marL="7950" marR="7950" marT="7950" marB="0" anchor="b">
                    <a:lnL>
                      <a:noFill/>
                    </a:lnL>
                    <a:lnR>
                      <a:noFill/>
                    </a:lnR>
                    <a:lnT w="6350" cap="flat" cmpd="sng" algn="ctr">
                      <a:solidFill>
                        <a:srgbClr val="000000"/>
                      </a:solidFill>
                      <a:prstDash val="solid"/>
                      <a:round/>
                      <a:headEnd type="none" w="med" len="med"/>
                      <a:tailEnd type="none" w="med" len="med"/>
                    </a:lnT>
                    <a:lnB w="6350" cap="flat" cmpd="sng" algn="ctr">
                      <a:noFill/>
                      <a:prstDash val="solid"/>
                      <a:round/>
                      <a:headEnd type="none" w="med" len="med"/>
                      <a:tailEnd type="none" w="med" len="med"/>
                    </a:lnB>
                  </a:tcPr>
                </a:tc>
                <a:extLst>
                  <a:ext uri="{0D108BD9-81ED-4DB2-BD59-A6C34878D82A}">
                    <a16:rowId xmlns:a16="http://schemas.microsoft.com/office/drawing/2014/main" val="1747628299"/>
                  </a:ext>
                </a:extLst>
              </a:tr>
            </a:tbl>
          </a:graphicData>
        </a:graphic>
      </p:graphicFrame>
      <p:sp>
        <p:nvSpPr>
          <p:cNvPr id="15" name="14 Rectángulo"/>
          <p:cNvSpPr/>
          <p:nvPr/>
        </p:nvSpPr>
        <p:spPr>
          <a:xfrm rot="20796637">
            <a:off x="-1033229" y="-310908"/>
            <a:ext cx="10665350" cy="1608631"/>
          </a:xfrm>
          <a:prstGeom prst="rect">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7" name="16 Rectángulo"/>
          <p:cNvSpPr/>
          <p:nvPr/>
        </p:nvSpPr>
        <p:spPr>
          <a:xfrm rot="21241341">
            <a:off x="-1002985" y="180847"/>
            <a:ext cx="10631006" cy="1316776"/>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8" name="17 Rectángulo"/>
          <p:cNvSpPr/>
          <p:nvPr/>
        </p:nvSpPr>
        <p:spPr>
          <a:xfrm>
            <a:off x="-968311" y="198126"/>
            <a:ext cx="10631006" cy="1425956"/>
          </a:xfrm>
          <a:prstGeom prst="rect">
            <a:avLst/>
          </a:prstGeom>
          <a:solidFill>
            <a:srgbClr val="0099A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7" name="Marcador de contenido 5"/>
          <p:cNvSpPr txBox="1">
            <a:spLocks/>
          </p:cNvSpPr>
          <p:nvPr/>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sp>
        <p:nvSpPr>
          <p:cNvPr id="16" name="Título 1"/>
          <p:cNvSpPr txBox="1">
            <a:spLocks/>
          </p:cNvSpPr>
          <p:nvPr/>
        </p:nvSpPr>
        <p:spPr>
          <a:xfrm>
            <a:off x="333442" y="467312"/>
            <a:ext cx="9069906" cy="887583"/>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s-ES" sz="5400" dirty="0">
                <a:solidFill>
                  <a:schemeClr val="bg1"/>
                </a:solidFill>
              </a:rPr>
              <a:t>REQUISITOS FUNCIONALES</a:t>
            </a:r>
          </a:p>
        </p:txBody>
      </p:sp>
    </p:spTree>
    <p:extLst>
      <p:ext uri="{BB962C8B-B14F-4D97-AF65-F5344CB8AC3E}">
        <p14:creationId xmlns:p14="http://schemas.microsoft.com/office/powerpoint/2010/main" val="35420200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3"/>
          <p:cNvSpPr txBox="1"/>
          <p:nvPr/>
        </p:nvSpPr>
        <p:spPr>
          <a:xfrm>
            <a:off x="0" y="0"/>
            <a:ext cx="9144000" cy="6857999"/>
          </a:xfrm>
          <a:prstGeom prst="rect">
            <a:avLst/>
          </a:prstGeom>
          <a:noFill/>
          <a:ln>
            <a:noFill/>
          </a:ln>
        </p:spPr>
        <p:txBody>
          <a:bodyPr spcFirstLastPara="1" wrap="square" lIns="91425" tIns="45700" rIns="91425" bIns="45700" anchor="t" anchorCtr="0">
            <a:normAutofit/>
          </a:bodyPr>
          <a:lstStyle/>
          <a:p>
            <a:pPr marL="342900" marR="0" lvl="0" indent="-139700" algn="l" rtl="0">
              <a:spcBef>
                <a:spcPts val="0"/>
              </a:spcBef>
              <a:spcAft>
                <a:spcPts val="0"/>
              </a:spcAft>
              <a:buClr>
                <a:schemeClr val="dk1"/>
              </a:buClr>
              <a:buSzPts val="3200"/>
              <a:buFont typeface="Arial"/>
              <a:buNone/>
            </a:pPr>
            <a:endParaRPr sz="3200" b="0" i="0" u="none" strike="noStrike" cap="none" dirty="0">
              <a:solidFill>
                <a:schemeClr val="dk1"/>
              </a:solidFill>
              <a:latin typeface="Calibri"/>
              <a:ea typeface="Calibri"/>
              <a:cs typeface="Calibri"/>
              <a:sym typeface="Calibri"/>
            </a:endParaRPr>
          </a:p>
        </p:txBody>
      </p:sp>
      <p:sp>
        <p:nvSpPr>
          <p:cNvPr id="118" name="Google Shape;118;p3"/>
          <p:cNvSpPr txBox="1">
            <a:spLocks noGrp="1"/>
          </p:cNvSpPr>
          <p:nvPr>
            <p:ph type="title"/>
          </p:nvPr>
        </p:nvSpPr>
        <p:spPr>
          <a:xfrm>
            <a:off x="2720975" y="4808538"/>
            <a:ext cx="6423025" cy="1592262"/>
          </a:xfrm>
          <a:prstGeom prst="rect">
            <a:avLst/>
          </a:prstGeom>
          <a:solidFill>
            <a:srgbClr val="8A8A8A"/>
          </a:solidFill>
          <a:ln>
            <a:noFill/>
          </a:ln>
        </p:spPr>
        <p:txBody>
          <a:bodyPr spcFirstLastPara="1" wrap="square" lIns="91425" tIns="45700" rIns="91425" bIns="45700" anchor="ctr" anchorCtr="0">
            <a:noAutofit/>
          </a:bodyPr>
          <a:lstStyle/>
          <a:p>
            <a:pPr marL="0" marR="0" lvl="0" indent="0" algn="l" rtl="0">
              <a:lnSpc>
                <a:spcPct val="80000"/>
              </a:lnSpc>
              <a:spcBef>
                <a:spcPts val="0"/>
              </a:spcBef>
              <a:spcAft>
                <a:spcPts val="0"/>
              </a:spcAft>
              <a:buClr>
                <a:schemeClr val="lt1"/>
              </a:buClr>
              <a:buSzPts val="4400"/>
              <a:buFont typeface="Calibri"/>
              <a:buNone/>
            </a:pPr>
            <a:r>
              <a:rPr lang="es-CO" sz="4400" b="1" i="0" u="none" strike="noStrike" cap="none" dirty="0">
                <a:solidFill>
                  <a:schemeClr val="lt1"/>
                </a:solidFill>
                <a:latin typeface="Calibri"/>
                <a:ea typeface="Calibri"/>
                <a:cs typeface="Calibri"/>
                <a:sym typeface="Calibri"/>
              </a:rPr>
              <a:t>PLANTEAMIENTO DEL PROBLEMA</a:t>
            </a:r>
            <a:endParaRPr sz="4400" b="0" i="0" u="none" strike="noStrike" cap="none" dirty="0">
              <a:solidFill>
                <a:schemeClr val="lt1"/>
              </a:solidFill>
              <a:latin typeface="Calibri"/>
              <a:ea typeface="Calibri"/>
              <a:cs typeface="Calibri"/>
              <a:sym typeface="Calibri"/>
            </a:endParaRPr>
          </a:p>
        </p:txBody>
      </p:sp>
      <p:pic>
        <p:nvPicPr>
          <p:cNvPr id="119" name="Google Shape;119;p3"/>
          <p:cNvPicPr preferRelativeResize="0"/>
          <p:nvPr/>
        </p:nvPicPr>
        <p:blipFill rotWithShape="1">
          <a:blip r:embed="rId3">
            <a:alphaModFix/>
          </a:blip>
          <a:srcRect/>
          <a:stretch/>
        </p:blipFill>
        <p:spPr>
          <a:xfrm>
            <a:off x="3006179" y="607767"/>
            <a:ext cx="3593005" cy="3593005"/>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12"/>
          <p:cNvSpPr txBox="1"/>
          <p:nvPr/>
        </p:nvSpPr>
        <p:spPr>
          <a:xfrm>
            <a:off x="0" y="0"/>
            <a:ext cx="9144000" cy="6857999"/>
          </a:xfrm>
          <a:prstGeom prst="rect">
            <a:avLst/>
          </a:prstGeom>
          <a:noFill/>
          <a:ln>
            <a:noFill/>
          </a:ln>
        </p:spPr>
        <p:txBody>
          <a:bodyPr spcFirstLastPara="1" wrap="square" lIns="91425" tIns="45700" rIns="91425" bIns="45700" anchor="t" anchorCtr="0">
            <a:normAutofit/>
          </a:bodyPr>
          <a:lstStyle/>
          <a:p>
            <a:pPr marL="342900" marR="0" lvl="0" indent="-139700" algn="l" rtl="0">
              <a:spcBef>
                <a:spcPts val="0"/>
              </a:spcBef>
              <a:spcAft>
                <a:spcPts val="0"/>
              </a:spcAft>
              <a:buClr>
                <a:schemeClr val="dk1"/>
              </a:buClr>
              <a:buSzPts val="3200"/>
              <a:buFont typeface="Arial"/>
              <a:buNone/>
            </a:pPr>
            <a:endParaRPr sz="3200" b="0" i="0" u="none" strike="noStrike" cap="none" dirty="0">
              <a:solidFill>
                <a:schemeClr val="dk1"/>
              </a:solidFill>
              <a:latin typeface="Calibri"/>
              <a:ea typeface="Calibri"/>
              <a:cs typeface="Calibri"/>
              <a:sym typeface="Calibri"/>
            </a:endParaRPr>
          </a:p>
        </p:txBody>
      </p:sp>
      <p:sp>
        <p:nvSpPr>
          <p:cNvPr id="209" name="Google Shape;209;p12"/>
          <p:cNvSpPr txBox="1">
            <a:spLocks noGrp="1"/>
          </p:cNvSpPr>
          <p:nvPr>
            <p:ph type="title" idx="4294967295"/>
          </p:nvPr>
        </p:nvSpPr>
        <p:spPr>
          <a:xfrm>
            <a:off x="2632365" y="4808538"/>
            <a:ext cx="6511636" cy="1592262"/>
          </a:xfrm>
          <a:prstGeom prst="rect">
            <a:avLst/>
          </a:prstGeom>
          <a:solidFill>
            <a:srgbClr val="8A8A8A"/>
          </a:solidFill>
          <a:ln>
            <a:noFill/>
          </a:ln>
        </p:spPr>
        <p:txBody>
          <a:bodyPr spcFirstLastPara="1" wrap="square" lIns="91425" tIns="45700" rIns="91425" bIns="45700" anchor="ctr" anchorCtr="0">
            <a:noAutofit/>
          </a:bodyPr>
          <a:lstStyle/>
          <a:p>
            <a:pPr marL="0" marR="0" lvl="0" indent="0" rtl="0">
              <a:lnSpc>
                <a:spcPct val="80000"/>
              </a:lnSpc>
              <a:spcBef>
                <a:spcPts val="0"/>
              </a:spcBef>
              <a:spcAft>
                <a:spcPts val="0"/>
              </a:spcAft>
              <a:buClr>
                <a:schemeClr val="lt1"/>
              </a:buClr>
              <a:buSzPts val="4400"/>
              <a:buFont typeface="Calibri"/>
              <a:buNone/>
            </a:pPr>
            <a:r>
              <a:rPr lang="es-CO" sz="4400" b="1" dirty="0">
                <a:solidFill>
                  <a:schemeClr val="lt1"/>
                </a:solidFill>
                <a:latin typeface="Calibri"/>
                <a:ea typeface="Calibri"/>
                <a:cs typeface="Calibri"/>
                <a:sym typeface="Calibri"/>
              </a:rPr>
              <a:t>REQUISITOS NO FUNCIONALES</a:t>
            </a:r>
            <a:endParaRPr sz="4400" b="0" i="0" u="none" strike="noStrike" cap="none" dirty="0">
              <a:solidFill>
                <a:schemeClr val="lt1"/>
              </a:solidFill>
              <a:latin typeface="Calibri"/>
              <a:ea typeface="Calibri"/>
              <a:cs typeface="Calibri"/>
              <a:sym typeface="Calibri"/>
            </a:endParaRPr>
          </a:p>
        </p:txBody>
      </p:sp>
      <p:pic>
        <p:nvPicPr>
          <p:cNvPr id="210" name="Google Shape;210;p12"/>
          <p:cNvPicPr preferRelativeResize="0"/>
          <p:nvPr/>
        </p:nvPicPr>
        <p:blipFill rotWithShape="1">
          <a:blip r:embed="rId3">
            <a:alphaModFix/>
          </a:blip>
          <a:srcRect/>
          <a:stretch/>
        </p:blipFill>
        <p:spPr>
          <a:xfrm>
            <a:off x="3006179" y="607767"/>
            <a:ext cx="3593005" cy="3593005"/>
          </a:xfrm>
          <a:prstGeom prst="rect">
            <a:avLst/>
          </a:prstGeom>
          <a:noFill/>
          <a:ln>
            <a:noFill/>
          </a:ln>
        </p:spPr>
      </p:pic>
    </p:spTree>
    <p:extLst>
      <p:ext uri="{BB962C8B-B14F-4D97-AF65-F5344CB8AC3E}">
        <p14:creationId xmlns:p14="http://schemas.microsoft.com/office/powerpoint/2010/main" val="109477121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14 Rectángulo"/>
          <p:cNvSpPr/>
          <p:nvPr/>
        </p:nvSpPr>
        <p:spPr>
          <a:xfrm rot="20796637">
            <a:off x="-1033229" y="-310908"/>
            <a:ext cx="10665350" cy="1608631"/>
          </a:xfrm>
          <a:prstGeom prst="rect">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7" name="16 Rectángulo"/>
          <p:cNvSpPr/>
          <p:nvPr/>
        </p:nvSpPr>
        <p:spPr>
          <a:xfrm rot="21241341">
            <a:off x="-1002985" y="180847"/>
            <a:ext cx="10631006" cy="1316776"/>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8" name="17 Rectángulo"/>
          <p:cNvSpPr/>
          <p:nvPr/>
        </p:nvSpPr>
        <p:spPr>
          <a:xfrm>
            <a:off x="-968311" y="198126"/>
            <a:ext cx="10631006" cy="1425956"/>
          </a:xfrm>
          <a:prstGeom prst="rect">
            <a:avLst/>
          </a:prstGeom>
          <a:solidFill>
            <a:srgbClr val="0099A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7" name="Marcador de contenido 5"/>
          <p:cNvSpPr txBox="1">
            <a:spLocks/>
          </p:cNvSpPr>
          <p:nvPr/>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sp>
        <p:nvSpPr>
          <p:cNvPr id="16" name="Título 1"/>
          <p:cNvSpPr txBox="1">
            <a:spLocks/>
          </p:cNvSpPr>
          <p:nvPr/>
        </p:nvSpPr>
        <p:spPr>
          <a:xfrm>
            <a:off x="364273" y="324984"/>
            <a:ext cx="9069906" cy="887583"/>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s-ES" sz="5400" dirty="0">
                <a:solidFill>
                  <a:schemeClr val="bg1"/>
                </a:solidFill>
              </a:rPr>
              <a:t>REQUISITOS NO FUNCIONALES</a:t>
            </a:r>
          </a:p>
        </p:txBody>
      </p:sp>
      <p:graphicFrame>
        <p:nvGraphicFramePr>
          <p:cNvPr id="4" name="Tabla 3"/>
          <p:cNvGraphicFramePr>
            <a:graphicFrameLocks noGrp="1"/>
          </p:cNvGraphicFramePr>
          <p:nvPr>
            <p:extLst/>
          </p:nvPr>
        </p:nvGraphicFramePr>
        <p:xfrm>
          <a:off x="628652" y="2147872"/>
          <a:ext cx="7886695" cy="642936"/>
        </p:xfrm>
        <a:graphic>
          <a:graphicData uri="http://schemas.openxmlformats.org/drawingml/2006/table">
            <a:tbl>
              <a:tblPr/>
              <a:tblGrid>
                <a:gridCol w="1457325">
                  <a:extLst>
                    <a:ext uri="{9D8B030D-6E8A-4147-A177-3AD203B41FA5}">
                      <a16:colId xmlns:a16="http://schemas.microsoft.com/office/drawing/2014/main" val="4147893290"/>
                    </a:ext>
                  </a:extLst>
                </a:gridCol>
                <a:gridCol w="642937">
                  <a:extLst>
                    <a:ext uri="{9D8B030D-6E8A-4147-A177-3AD203B41FA5}">
                      <a16:colId xmlns:a16="http://schemas.microsoft.com/office/drawing/2014/main" val="2159512131"/>
                    </a:ext>
                  </a:extLst>
                </a:gridCol>
                <a:gridCol w="642937">
                  <a:extLst>
                    <a:ext uri="{9D8B030D-6E8A-4147-A177-3AD203B41FA5}">
                      <a16:colId xmlns:a16="http://schemas.microsoft.com/office/drawing/2014/main" val="1600865436"/>
                    </a:ext>
                  </a:extLst>
                </a:gridCol>
                <a:gridCol w="642937">
                  <a:extLst>
                    <a:ext uri="{9D8B030D-6E8A-4147-A177-3AD203B41FA5}">
                      <a16:colId xmlns:a16="http://schemas.microsoft.com/office/drawing/2014/main" val="1894342809"/>
                    </a:ext>
                  </a:extLst>
                </a:gridCol>
                <a:gridCol w="642937">
                  <a:extLst>
                    <a:ext uri="{9D8B030D-6E8A-4147-A177-3AD203B41FA5}">
                      <a16:colId xmlns:a16="http://schemas.microsoft.com/office/drawing/2014/main" val="1023657977"/>
                    </a:ext>
                  </a:extLst>
                </a:gridCol>
                <a:gridCol w="642937">
                  <a:extLst>
                    <a:ext uri="{9D8B030D-6E8A-4147-A177-3AD203B41FA5}">
                      <a16:colId xmlns:a16="http://schemas.microsoft.com/office/drawing/2014/main" val="4094881362"/>
                    </a:ext>
                  </a:extLst>
                </a:gridCol>
                <a:gridCol w="642937">
                  <a:extLst>
                    <a:ext uri="{9D8B030D-6E8A-4147-A177-3AD203B41FA5}">
                      <a16:colId xmlns:a16="http://schemas.microsoft.com/office/drawing/2014/main" val="1015626936"/>
                    </a:ext>
                  </a:extLst>
                </a:gridCol>
                <a:gridCol w="642937">
                  <a:extLst>
                    <a:ext uri="{9D8B030D-6E8A-4147-A177-3AD203B41FA5}">
                      <a16:colId xmlns:a16="http://schemas.microsoft.com/office/drawing/2014/main" val="1661881199"/>
                    </a:ext>
                  </a:extLst>
                </a:gridCol>
                <a:gridCol w="642937">
                  <a:extLst>
                    <a:ext uri="{9D8B030D-6E8A-4147-A177-3AD203B41FA5}">
                      <a16:colId xmlns:a16="http://schemas.microsoft.com/office/drawing/2014/main" val="323763740"/>
                    </a:ext>
                  </a:extLst>
                </a:gridCol>
                <a:gridCol w="642937">
                  <a:extLst>
                    <a:ext uri="{9D8B030D-6E8A-4147-A177-3AD203B41FA5}">
                      <a16:colId xmlns:a16="http://schemas.microsoft.com/office/drawing/2014/main" val="498010166"/>
                    </a:ext>
                  </a:extLst>
                </a:gridCol>
                <a:gridCol w="642937">
                  <a:extLst>
                    <a:ext uri="{9D8B030D-6E8A-4147-A177-3AD203B41FA5}">
                      <a16:colId xmlns:a16="http://schemas.microsoft.com/office/drawing/2014/main" val="1575922916"/>
                    </a:ext>
                  </a:extLst>
                </a:gridCol>
              </a:tblGrid>
              <a:tr h="160734">
                <a:tc>
                  <a:txBody>
                    <a:bodyPr/>
                    <a:lstStyle/>
                    <a:p>
                      <a:pPr algn="l" fontAlgn="b"/>
                      <a:r>
                        <a:rPr lang="en-US" sz="900" b="0" i="0" u="none" strike="noStrike" dirty="0">
                          <a:solidFill>
                            <a:srgbClr val="000000"/>
                          </a:solidFill>
                          <a:effectLst/>
                          <a:latin typeface="Calibri" panose="020F0502020204030204" pitchFamily="34" charset="0"/>
                        </a:rPr>
                        <a:t>ID Requerimiento</a:t>
                      </a:r>
                    </a:p>
                  </a:txBody>
                  <a:tcPr marL="8037" marR="8037" marT="80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5D5D"/>
                    </a:solidFill>
                  </a:tcPr>
                </a:tc>
                <a:tc>
                  <a:txBody>
                    <a:bodyPr/>
                    <a:lstStyle/>
                    <a:p>
                      <a:pPr algn="l" fontAlgn="b"/>
                      <a:r>
                        <a:rPr lang="en-US" sz="900" b="0" i="0" u="none" strike="noStrike" dirty="0">
                          <a:solidFill>
                            <a:srgbClr val="000000"/>
                          </a:solidFill>
                          <a:effectLst/>
                          <a:latin typeface="Calibri" panose="020F0502020204030204" pitchFamily="34" charset="0"/>
                        </a:rPr>
                        <a:t>AM_RNF_01</a:t>
                      </a:r>
                    </a:p>
                  </a:txBody>
                  <a:tcPr marL="8037" marR="8037" marT="8037"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5D5D"/>
                    </a:solidFill>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5D5D"/>
                    </a:solidFill>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5D5D"/>
                    </a:solidFill>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5D5D"/>
                    </a:solidFill>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5D5D"/>
                    </a:solidFill>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5D5D"/>
                    </a:solidFill>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5D5D"/>
                    </a:solidFill>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5D5D"/>
                    </a:solidFill>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5D5D"/>
                    </a:solidFill>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5D5D"/>
                    </a:solidFill>
                  </a:tcPr>
                </a:tc>
                <a:extLst>
                  <a:ext uri="{0D108BD9-81ED-4DB2-BD59-A6C34878D82A}">
                    <a16:rowId xmlns:a16="http://schemas.microsoft.com/office/drawing/2014/main" val="2850851536"/>
                  </a:ext>
                </a:extLst>
              </a:tr>
              <a:tr h="160734">
                <a:tc>
                  <a:txBody>
                    <a:bodyPr/>
                    <a:lstStyle/>
                    <a:p>
                      <a:pPr algn="l" fontAlgn="b"/>
                      <a:r>
                        <a:rPr lang="en-US" sz="900" b="0" i="0" u="none" strike="noStrike" dirty="0">
                          <a:solidFill>
                            <a:srgbClr val="000000"/>
                          </a:solidFill>
                          <a:effectLst/>
                          <a:latin typeface="Calibri" panose="020F0502020204030204" pitchFamily="34" charset="0"/>
                        </a:rPr>
                        <a:t>Nombre del Requerimiento</a:t>
                      </a:r>
                    </a:p>
                  </a:txBody>
                  <a:tcPr marL="8037" marR="8037" marT="80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l" fontAlgn="b"/>
                      <a:r>
                        <a:rPr lang="en-US" sz="900" b="0" i="0" u="none" strike="noStrike" dirty="0">
                          <a:solidFill>
                            <a:srgbClr val="000000"/>
                          </a:solidFill>
                          <a:effectLst/>
                          <a:latin typeface="Calibri" panose="020F0502020204030204" pitchFamily="34" charset="0"/>
                        </a:rPr>
                        <a:t>Seguiridad del sistema</a:t>
                      </a:r>
                    </a:p>
                  </a:txBody>
                  <a:tcPr marL="8037" marR="8037" marT="8037"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77672070"/>
                  </a:ext>
                </a:extLst>
              </a:tr>
              <a:tr h="160734">
                <a:tc>
                  <a:txBody>
                    <a:bodyPr/>
                    <a:lstStyle/>
                    <a:p>
                      <a:pPr algn="l" fontAlgn="b"/>
                      <a:r>
                        <a:rPr lang="en-US" sz="900" b="0" i="0" u="none" strike="noStrike" dirty="0">
                          <a:solidFill>
                            <a:srgbClr val="000000"/>
                          </a:solidFill>
                          <a:effectLst/>
                          <a:latin typeface="Calibri" panose="020F0502020204030204" pitchFamily="34" charset="0"/>
                        </a:rPr>
                        <a:t>Requerimiento</a:t>
                      </a:r>
                    </a:p>
                  </a:txBody>
                  <a:tcPr marL="8037" marR="8037" marT="80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10">
                  <a:txBody>
                    <a:bodyPr/>
                    <a:lstStyle/>
                    <a:p>
                      <a:pPr algn="l" fontAlgn="b"/>
                      <a:r>
                        <a:rPr lang="es-MX" sz="900" b="0" i="0" u="none" strike="noStrike" dirty="0">
                          <a:solidFill>
                            <a:srgbClr val="000000"/>
                          </a:solidFill>
                          <a:effectLst/>
                          <a:latin typeface="Calibri" panose="020F0502020204030204" pitchFamily="34" charset="0"/>
                        </a:rPr>
                        <a:t>El Sistema garantizará la confiabilidad y el buen desempeño en el manejo de la concurrencia para todos los usuarios del Sistema.</a:t>
                      </a:r>
                    </a:p>
                  </a:txBody>
                  <a:tcPr marL="8037" marR="8037" marT="80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384302880"/>
                  </a:ext>
                </a:extLst>
              </a:tr>
              <a:tr h="160734">
                <a:tc>
                  <a:txBody>
                    <a:bodyPr/>
                    <a:lstStyle/>
                    <a:p>
                      <a:pPr algn="l" fontAlgn="b"/>
                      <a:r>
                        <a:rPr lang="en-US" sz="900" b="0" i="0" u="none" strike="noStrike" dirty="0">
                          <a:solidFill>
                            <a:srgbClr val="000000"/>
                          </a:solidFill>
                          <a:effectLst/>
                          <a:latin typeface="Calibri" panose="020F0502020204030204" pitchFamily="34" charset="0"/>
                        </a:rPr>
                        <a:t>Prioridad del Requerimiento</a:t>
                      </a:r>
                    </a:p>
                  </a:txBody>
                  <a:tcPr marL="8037" marR="8037" marT="80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Alta</a:t>
                      </a:r>
                    </a:p>
                  </a:txBody>
                  <a:tcPr marL="8037" marR="8037" marT="8037"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71638648"/>
                  </a:ext>
                </a:extLst>
              </a:tr>
            </a:tbl>
          </a:graphicData>
        </a:graphic>
      </p:graphicFrame>
      <p:graphicFrame>
        <p:nvGraphicFramePr>
          <p:cNvPr id="6" name="Tabla 5"/>
          <p:cNvGraphicFramePr>
            <a:graphicFrameLocks noGrp="1"/>
          </p:cNvGraphicFramePr>
          <p:nvPr>
            <p:extLst/>
          </p:nvPr>
        </p:nvGraphicFramePr>
        <p:xfrm>
          <a:off x="628652" y="2921544"/>
          <a:ext cx="7886695" cy="642936"/>
        </p:xfrm>
        <a:graphic>
          <a:graphicData uri="http://schemas.openxmlformats.org/drawingml/2006/table">
            <a:tbl>
              <a:tblPr/>
              <a:tblGrid>
                <a:gridCol w="1457325">
                  <a:extLst>
                    <a:ext uri="{9D8B030D-6E8A-4147-A177-3AD203B41FA5}">
                      <a16:colId xmlns:a16="http://schemas.microsoft.com/office/drawing/2014/main" val="4248694771"/>
                    </a:ext>
                  </a:extLst>
                </a:gridCol>
                <a:gridCol w="642937">
                  <a:extLst>
                    <a:ext uri="{9D8B030D-6E8A-4147-A177-3AD203B41FA5}">
                      <a16:colId xmlns:a16="http://schemas.microsoft.com/office/drawing/2014/main" val="3373597109"/>
                    </a:ext>
                  </a:extLst>
                </a:gridCol>
                <a:gridCol w="642937">
                  <a:extLst>
                    <a:ext uri="{9D8B030D-6E8A-4147-A177-3AD203B41FA5}">
                      <a16:colId xmlns:a16="http://schemas.microsoft.com/office/drawing/2014/main" val="3268603675"/>
                    </a:ext>
                  </a:extLst>
                </a:gridCol>
                <a:gridCol w="642937">
                  <a:extLst>
                    <a:ext uri="{9D8B030D-6E8A-4147-A177-3AD203B41FA5}">
                      <a16:colId xmlns:a16="http://schemas.microsoft.com/office/drawing/2014/main" val="1918503258"/>
                    </a:ext>
                  </a:extLst>
                </a:gridCol>
                <a:gridCol w="642937">
                  <a:extLst>
                    <a:ext uri="{9D8B030D-6E8A-4147-A177-3AD203B41FA5}">
                      <a16:colId xmlns:a16="http://schemas.microsoft.com/office/drawing/2014/main" val="2752343976"/>
                    </a:ext>
                  </a:extLst>
                </a:gridCol>
                <a:gridCol w="642937">
                  <a:extLst>
                    <a:ext uri="{9D8B030D-6E8A-4147-A177-3AD203B41FA5}">
                      <a16:colId xmlns:a16="http://schemas.microsoft.com/office/drawing/2014/main" val="940136285"/>
                    </a:ext>
                  </a:extLst>
                </a:gridCol>
                <a:gridCol w="642937">
                  <a:extLst>
                    <a:ext uri="{9D8B030D-6E8A-4147-A177-3AD203B41FA5}">
                      <a16:colId xmlns:a16="http://schemas.microsoft.com/office/drawing/2014/main" val="3359848644"/>
                    </a:ext>
                  </a:extLst>
                </a:gridCol>
                <a:gridCol w="642937">
                  <a:extLst>
                    <a:ext uri="{9D8B030D-6E8A-4147-A177-3AD203B41FA5}">
                      <a16:colId xmlns:a16="http://schemas.microsoft.com/office/drawing/2014/main" val="2974925525"/>
                    </a:ext>
                  </a:extLst>
                </a:gridCol>
                <a:gridCol w="642937">
                  <a:extLst>
                    <a:ext uri="{9D8B030D-6E8A-4147-A177-3AD203B41FA5}">
                      <a16:colId xmlns:a16="http://schemas.microsoft.com/office/drawing/2014/main" val="1128716319"/>
                    </a:ext>
                  </a:extLst>
                </a:gridCol>
                <a:gridCol w="642937">
                  <a:extLst>
                    <a:ext uri="{9D8B030D-6E8A-4147-A177-3AD203B41FA5}">
                      <a16:colId xmlns:a16="http://schemas.microsoft.com/office/drawing/2014/main" val="3609099074"/>
                    </a:ext>
                  </a:extLst>
                </a:gridCol>
                <a:gridCol w="642937">
                  <a:extLst>
                    <a:ext uri="{9D8B030D-6E8A-4147-A177-3AD203B41FA5}">
                      <a16:colId xmlns:a16="http://schemas.microsoft.com/office/drawing/2014/main" val="3208083149"/>
                    </a:ext>
                  </a:extLst>
                </a:gridCol>
              </a:tblGrid>
              <a:tr h="160734">
                <a:tc>
                  <a:txBody>
                    <a:bodyPr/>
                    <a:lstStyle/>
                    <a:p>
                      <a:pPr algn="l" fontAlgn="b"/>
                      <a:r>
                        <a:rPr lang="en-US" sz="900" b="0" i="0" u="none" strike="noStrike" dirty="0">
                          <a:solidFill>
                            <a:srgbClr val="000000"/>
                          </a:solidFill>
                          <a:effectLst/>
                          <a:latin typeface="Calibri" panose="020F0502020204030204" pitchFamily="34" charset="0"/>
                        </a:rPr>
                        <a:t>ID Requerimiento</a:t>
                      </a:r>
                    </a:p>
                  </a:txBody>
                  <a:tcPr marL="8037" marR="8037" marT="80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5D5D"/>
                    </a:solidFill>
                  </a:tcPr>
                </a:tc>
                <a:tc>
                  <a:txBody>
                    <a:bodyPr/>
                    <a:lstStyle/>
                    <a:p>
                      <a:pPr algn="l" fontAlgn="b"/>
                      <a:r>
                        <a:rPr lang="en-US" sz="900" b="0" i="0" u="none" strike="noStrike" dirty="0">
                          <a:solidFill>
                            <a:srgbClr val="000000"/>
                          </a:solidFill>
                          <a:effectLst/>
                          <a:latin typeface="Calibri" panose="020F0502020204030204" pitchFamily="34" charset="0"/>
                        </a:rPr>
                        <a:t>AM_RNF_02</a:t>
                      </a:r>
                    </a:p>
                  </a:txBody>
                  <a:tcPr marL="8037" marR="8037" marT="8037"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5D5D"/>
                    </a:solidFill>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5D5D"/>
                    </a:solidFill>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5D5D"/>
                    </a:solidFill>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5D5D"/>
                    </a:solidFill>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5D5D"/>
                    </a:solidFill>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5D5D"/>
                    </a:solidFill>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5D5D"/>
                    </a:solidFill>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5D5D"/>
                    </a:solidFill>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5D5D"/>
                    </a:solidFill>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5D5D"/>
                    </a:solidFill>
                  </a:tcPr>
                </a:tc>
                <a:extLst>
                  <a:ext uri="{0D108BD9-81ED-4DB2-BD59-A6C34878D82A}">
                    <a16:rowId xmlns:a16="http://schemas.microsoft.com/office/drawing/2014/main" val="3026269688"/>
                  </a:ext>
                </a:extLst>
              </a:tr>
              <a:tr h="160734">
                <a:tc>
                  <a:txBody>
                    <a:bodyPr/>
                    <a:lstStyle/>
                    <a:p>
                      <a:pPr algn="l" fontAlgn="b"/>
                      <a:r>
                        <a:rPr lang="es-CO" sz="900" b="0" i="0" u="none" strike="noStrike" noProof="0" dirty="0">
                          <a:solidFill>
                            <a:srgbClr val="000000"/>
                          </a:solidFill>
                          <a:effectLst/>
                          <a:latin typeface="Calibri" panose="020F0502020204030204" pitchFamily="34" charset="0"/>
                        </a:rPr>
                        <a:t>Nombre</a:t>
                      </a:r>
                      <a:r>
                        <a:rPr lang="en-US" sz="900" b="0" i="0" u="none" strike="noStrike" dirty="0">
                          <a:solidFill>
                            <a:srgbClr val="000000"/>
                          </a:solidFill>
                          <a:effectLst/>
                          <a:latin typeface="Calibri" panose="020F0502020204030204" pitchFamily="34" charset="0"/>
                        </a:rPr>
                        <a:t> del Requerimiento</a:t>
                      </a:r>
                    </a:p>
                  </a:txBody>
                  <a:tcPr marL="8037" marR="8037" marT="80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3">
                  <a:txBody>
                    <a:bodyPr/>
                    <a:lstStyle/>
                    <a:p>
                      <a:pPr algn="l" fontAlgn="b"/>
                      <a:r>
                        <a:rPr lang="en-US" sz="900" b="0" i="0" u="none" strike="noStrike" dirty="0">
                          <a:solidFill>
                            <a:srgbClr val="000000"/>
                          </a:solidFill>
                          <a:effectLst/>
                          <a:latin typeface="Calibri" panose="020F0502020204030204" pitchFamily="34" charset="0"/>
                        </a:rPr>
                        <a:t>Seguridad de </a:t>
                      </a:r>
                      <a:r>
                        <a:rPr lang="es-CO" sz="900" b="0" i="0" u="none" strike="noStrike" noProof="0" dirty="0">
                          <a:solidFill>
                            <a:srgbClr val="000000"/>
                          </a:solidFill>
                          <a:effectLst/>
                          <a:latin typeface="Calibri" panose="020F0502020204030204" pitchFamily="34" charset="0"/>
                        </a:rPr>
                        <a:t>datos</a:t>
                      </a:r>
                      <a:r>
                        <a:rPr lang="en-US" sz="900" b="0" i="0" u="none" strike="noStrike" dirty="0">
                          <a:solidFill>
                            <a:srgbClr val="000000"/>
                          </a:solidFill>
                          <a:effectLst/>
                          <a:latin typeface="Calibri" panose="020F0502020204030204" pitchFamily="34" charset="0"/>
                        </a:rPr>
                        <a:t> personales</a:t>
                      </a:r>
                    </a:p>
                  </a:txBody>
                  <a:tcPr marL="8037" marR="8037" marT="8037"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52816389"/>
                  </a:ext>
                </a:extLst>
              </a:tr>
              <a:tr h="160734">
                <a:tc>
                  <a:txBody>
                    <a:bodyPr/>
                    <a:lstStyle/>
                    <a:p>
                      <a:pPr algn="l" fontAlgn="b"/>
                      <a:r>
                        <a:rPr lang="en-US" sz="900" b="0" i="0" u="none" strike="noStrike" dirty="0">
                          <a:solidFill>
                            <a:srgbClr val="000000"/>
                          </a:solidFill>
                          <a:effectLst/>
                          <a:latin typeface="Calibri" panose="020F0502020204030204" pitchFamily="34" charset="0"/>
                        </a:rPr>
                        <a:t>Requerimiento</a:t>
                      </a:r>
                    </a:p>
                  </a:txBody>
                  <a:tcPr marL="8037" marR="8037" marT="80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6">
                  <a:txBody>
                    <a:bodyPr/>
                    <a:lstStyle/>
                    <a:p>
                      <a:pPr algn="l" fontAlgn="b"/>
                      <a:r>
                        <a:rPr lang="es-MX" sz="900" b="0" i="0" u="none" strike="noStrike" dirty="0">
                          <a:solidFill>
                            <a:srgbClr val="000000"/>
                          </a:solidFill>
                          <a:effectLst/>
                          <a:latin typeface="Calibri" panose="020F0502020204030204" pitchFamily="34" charset="0"/>
                        </a:rPr>
                        <a:t>El Sistema garantizará la seguridad de los datos para todos los usuarios.</a:t>
                      </a:r>
                    </a:p>
                  </a:txBody>
                  <a:tcPr marL="8037" marR="8037" marT="8037"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51372513"/>
                  </a:ext>
                </a:extLst>
              </a:tr>
              <a:tr h="160734">
                <a:tc>
                  <a:txBody>
                    <a:bodyPr/>
                    <a:lstStyle/>
                    <a:p>
                      <a:pPr algn="l" fontAlgn="b"/>
                      <a:r>
                        <a:rPr lang="en-US" sz="900" b="0" i="0" u="none" strike="noStrike" dirty="0">
                          <a:solidFill>
                            <a:srgbClr val="000000"/>
                          </a:solidFill>
                          <a:effectLst/>
                          <a:latin typeface="Calibri" panose="020F0502020204030204" pitchFamily="34" charset="0"/>
                        </a:rPr>
                        <a:t>Prioridad del Requerimiento</a:t>
                      </a:r>
                    </a:p>
                  </a:txBody>
                  <a:tcPr marL="8037" marR="8037" marT="80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Alta</a:t>
                      </a:r>
                    </a:p>
                  </a:txBody>
                  <a:tcPr marL="8037" marR="8037" marT="8037"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33984049"/>
                  </a:ext>
                </a:extLst>
              </a:tr>
            </a:tbl>
          </a:graphicData>
        </a:graphic>
      </p:graphicFrame>
      <p:graphicFrame>
        <p:nvGraphicFramePr>
          <p:cNvPr id="14" name="Tabla 13"/>
          <p:cNvGraphicFramePr>
            <a:graphicFrameLocks noGrp="1"/>
          </p:cNvGraphicFramePr>
          <p:nvPr>
            <p:extLst/>
          </p:nvPr>
        </p:nvGraphicFramePr>
        <p:xfrm>
          <a:off x="628652" y="5584560"/>
          <a:ext cx="6299200" cy="762000"/>
        </p:xfrm>
        <a:graphic>
          <a:graphicData uri="http://schemas.openxmlformats.org/drawingml/2006/table">
            <a:tbl>
              <a:tblPr/>
              <a:tblGrid>
                <a:gridCol w="1463384">
                  <a:extLst>
                    <a:ext uri="{9D8B030D-6E8A-4147-A177-3AD203B41FA5}">
                      <a16:colId xmlns:a16="http://schemas.microsoft.com/office/drawing/2014/main" val="3323251149"/>
                    </a:ext>
                  </a:extLst>
                </a:gridCol>
                <a:gridCol w="1025816">
                  <a:extLst>
                    <a:ext uri="{9D8B030D-6E8A-4147-A177-3AD203B41FA5}">
                      <a16:colId xmlns:a16="http://schemas.microsoft.com/office/drawing/2014/main" val="3980310942"/>
                    </a:ext>
                  </a:extLst>
                </a:gridCol>
                <a:gridCol w="762000">
                  <a:extLst>
                    <a:ext uri="{9D8B030D-6E8A-4147-A177-3AD203B41FA5}">
                      <a16:colId xmlns:a16="http://schemas.microsoft.com/office/drawing/2014/main" val="3385441527"/>
                    </a:ext>
                  </a:extLst>
                </a:gridCol>
                <a:gridCol w="762000">
                  <a:extLst>
                    <a:ext uri="{9D8B030D-6E8A-4147-A177-3AD203B41FA5}">
                      <a16:colId xmlns:a16="http://schemas.microsoft.com/office/drawing/2014/main" val="945172179"/>
                    </a:ext>
                  </a:extLst>
                </a:gridCol>
                <a:gridCol w="762000">
                  <a:extLst>
                    <a:ext uri="{9D8B030D-6E8A-4147-A177-3AD203B41FA5}">
                      <a16:colId xmlns:a16="http://schemas.microsoft.com/office/drawing/2014/main" val="4000144096"/>
                    </a:ext>
                  </a:extLst>
                </a:gridCol>
                <a:gridCol w="762000">
                  <a:extLst>
                    <a:ext uri="{9D8B030D-6E8A-4147-A177-3AD203B41FA5}">
                      <a16:colId xmlns:a16="http://schemas.microsoft.com/office/drawing/2014/main" val="3852148010"/>
                    </a:ext>
                  </a:extLst>
                </a:gridCol>
                <a:gridCol w="762000">
                  <a:extLst>
                    <a:ext uri="{9D8B030D-6E8A-4147-A177-3AD203B41FA5}">
                      <a16:colId xmlns:a16="http://schemas.microsoft.com/office/drawing/2014/main" val="354510876"/>
                    </a:ext>
                  </a:extLst>
                </a:gridCol>
              </a:tblGrid>
              <a:tr h="190500">
                <a:tc>
                  <a:txBody>
                    <a:bodyPr/>
                    <a:lstStyle/>
                    <a:p>
                      <a:pPr algn="l" fontAlgn="b"/>
                      <a:r>
                        <a:rPr lang="en-US" sz="900" b="0" i="0" u="none" strike="noStrike" dirty="0">
                          <a:solidFill>
                            <a:srgbClr val="000000"/>
                          </a:solidFill>
                          <a:effectLst/>
                          <a:latin typeface="Calibri" panose="020F0502020204030204" pitchFamily="34" charset="0"/>
                        </a:rPr>
                        <a:t>ID Requerimiento</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5D5D"/>
                    </a:solidFill>
                  </a:tcPr>
                </a:tc>
                <a:tc>
                  <a:txBody>
                    <a:bodyPr/>
                    <a:lstStyle/>
                    <a:p>
                      <a:pPr algn="l" fontAlgn="b"/>
                      <a:r>
                        <a:rPr lang="en-US" sz="900" b="0" i="0" u="none" strike="noStrike" dirty="0">
                          <a:solidFill>
                            <a:srgbClr val="000000"/>
                          </a:solidFill>
                          <a:effectLst/>
                          <a:latin typeface="Calibri" panose="020F0502020204030204" pitchFamily="34" charset="0"/>
                        </a:rPr>
                        <a:t>AM_RNF_05</a:t>
                      </a:r>
                    </a:p>
                  </a:txBody>
                  <a:tcPr marL="9525" marR="9525" marT="9525"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5D5D"/>
                    </a:solidFill>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5D5D"/>
                    </a:solidFill>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5D5D"/>
                    </a:solidFill>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5D5D"/>
                    </a:solidFill>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5D5D"/>
                    </a:solidFill>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9525" marR="9525" marT="9525"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5D5D"/>
                    </a:solidFill>
                  </a:tcPr>
                </a:tc>
                <a:extLst>
                  <a:ext uri="{0D108BD9-81ED-4DB2-BD59-A6C34878D82A}">
                    <a16:rowId xmlns:a16="http://schemas.microsoft.com/office/drawing/2014/main" val="2341468371"/>
                  </a:ext>
                </a:extLst>
              </a:tr>
              <a:tr h="190500">
                <a:tc>
                  <a:txBody>
                    <a:bodyPr/>
                    <a:lstStyle/>
                    <a:p>
                      <a:pPr algn="l" fontAlgn="b"/>
                      <a:r>
                        <a:rPr lang="es-CO" sz="900" b="0" i="0" u="none" strike="noStrike" noProof="0" dirty="0">
                          <a:solidFill>
                            <a:srgbClr val="000000"/>
                          </a:solidFill>
                          <a:effectLst/>
                          <a:latin typeface="Calibri" panose="020F0502020204030204" pitchFamily="34" charset="0"/>
                        </a:rPr>
                        <a:t>Nombre</a:t>
                      </a:r>
                      <a:r>
                        <a:rPr lang="en-US" sz="900" b="0" i="0" u="none" strike="noStrike" dirty="0">
                          <a:solidFill>
                            <a:srgbClr val="000000"/>
                          </a:solidFill>
                          <a:effectLst/>
                          <a:latin typeface="Calibri" panose="020F0502020204030204" pitchFamily="34" charset="0"/>
                        </a:rPr>
                        <a:t> del Requerimiento</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l" fontAlgn="b"/>
                      <a:r>
                        <a:rPr lang="en-US" sz="900" b="0" i="0" u="none" strike="noStrike" dirty="0">
                          <a:solidFill>
                            <a:srgbClr val="000000"/>
                          </a:solidFill>
                          <a:effectLst/>
                          <a:latin typeface="Calibri" panose="020F0502020204030204" pitchFamily="34" charset="0"/>
                        </a:rPr>
                        <a:t>Disponibilidad Horaria</a:t>
                      </a:r>
                    </a:p>
                  </a:txBody>
                  <a:tcPr marL="9525" marR="9525" marT="9525"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9525" marR="9525" marT="9525"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78475512"/>
                  </a:ext>
                </a:extLst>
              </a:tr>
              <a:tr h="190500">
                <a:tc>
                  <a:txBody>
                    <a:bodyPr/>
                    <a:lstStyle/>
                    <a:p>
                      <a:pPr algn="l" fontAlgn="b"/>
                      <a:r>
                        <a:rPr lang="en-US" sz="900" b="0" i="0" u="none" strike="noStrike" dirty="0">
                          <a:solidFill>
                            <a:srgbClr val="000000"/>
                          </a:solidFill>
                          <a:effectLst/>
                          <a:latin typeface="Calibri" panose="020F0502020204030204" pitchFamily="34" charset="0"/>
                        </a:rPr>
                        <a:t>Requerimiento</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6">
                  <a:txBody>
                    <a:bodyPr/>
                    <a:lstStyle/>
                    <a:p>
                      <a:pPr algn="l" fontAlgn="b"/>
                      <a:r>
                        <a:rPr lang="es-MX" sz="900" b="0" i="0" u="none" strike="noStrike" dirty="0">
                          <a:solidFill>
                            <a:srgbClr val="000000"/>
                          </a:solidFill>
                          <a:effectLst/>
                          <a:latin typeface="Calibri" panose="020F0502020204030204" pitchFamily="34" charset="0"/>
                        </a:rPr>
                        <a:t>El sistema tendrá una disponibilidad de 24 horas 7 días a la semana.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21453760"/>
                  </a:ext>
                </a:extLst>
              </a:tr>
              <a:tr h="190500">
                <a:tc>
                  <a:txBody>
                    <a:bodyPr/>
                    <a:lstStyle/>
                    <a:p>
                      <a:pPr algn="l" fontAlgn="b"/>
                      <a:r>
                        <a:rPr lang="en-US" sz="900" b="0" i="0" u="none" strike="noStrike" dirty="0">
                          <a:solidFill>
                            <a:srgbClr val="000000"/>
                          </a:solidFill>
                          <a:effectLst/>
                          <a:latin typeface="Calibri" panose="020F0502020204030204" pitchFamily="34" charset="0"/>
                        </a:rPr>
                        <a:t>Prioridad del Requerimiento</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Alta</a:t>
                      </a:r>
                    </a:p>
                  </a:txBody>
                  <a:tcPr marL="9525" marR="9525" marT="9525"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9525" marR="9525" marT="9525"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99743742"/>
                  </a:ext>
                </a:extLst>
              </a:tr>
            </a:tbl>
          </a:graphicData>
        </a:graphic>
      </p:graphicFrame>
      <p:graphicFrame>
        <p:nvGraphicFramePr>
          <p:cNvPr id="23" name="Tabla 22"/>
          <p:cNvGraphicFramePr>
            <a:graphicFrameLocks noGrp="1"/>
          </p:cNvGraphicFramePr>
          <p:nvPr>
            <p:extLst/>
          </p:nvPr>
        </p:nvGraphicFramePr>
        <p:xfrm>
          <a:off x="628652" y="3717958"/>
          <a:ext cx="7886695" cy="803670"/>
        </p:xfrm>
        <a:graphic>
          <a:graphicData uri="http://schemas.openxmlformats.org/drawingml/2006/table">
            <a:tbl>
              <a:tblPr/>
              <a:tblGrid>
                <a:gridCol w="1457325">
                  <a:extLst>
                    <a:ext uri="{9D8B030D-6E8A-4147-A177-3AD203B41FA5}">
                      <a16:colId xmlns:a16="http://schemas.microsoft.com/office/drawing/2014/main" val="3756794615"/>
                    </a:ext>
                  </a:extLst>
                </a:gridCol>
                <a:gridCol w="642937">
                  <a:extLst>
                    <a:ext uri="{9D8B030D-6E8A-4147-A177-3AD203B41FA5}">
                      <a16:colId xmlns:a16="http://schemas.microsoft.com/office/drawing/2014/main" val="1701125800"/>
                    </a:ext>
                  </a:extLst>
                </a:gridCol>
                <a:gridCol w="642937">
                  <a:extLst>
                    <a:ext uri="{9D8B030D-6E8A-4147-A177-3AD203B41FA5}">
                      <a16:colId xmlns:a16="http://schemas.microsoft.com/office/drawing/2014/main" val="2599716221"/>
                    </a:ext>
                  </a:extLst>
                </a:gridCol>
                <a:gridCol w="642937">
                  <a:extLst>
                    <a:ext uri="{9D8B030D-6E8A-4147-A177-3AD203B41FA5}">
                      <a16:colId xmlns:a16="http://schemas.microsoft.com/office/drawing/2014/main" val="2457309569"/>
                    </a:ext>
                  </a:extLst>
                </a:gridCol>
                <a:gridCol w="642937">
                  <a:extLst>
                    <a:ext uri="{9D8B030D-6E8A-4147-A177-3AD203B41FA5}">
                      <a16:colId xmlns:a16="http://schemas.microsoft.com/office/drawing/2014/main" val="1732177704"/>
                    </a:ext>
                  </a:extLst>
                </a:gridCol>
                <a:gridCol w="642937">
                  <a:extLst>
                    <a:ext uri="{9D8B030D-6E8A-4147-A177-3AD203B41FA5}">
                      <a16:colId xmlns:a16="http://schemas.microsoft.com/office/drawing/2014/main" val="3014983691"/>
                    </a:ext>
                  </a:extLst>
                </a:gridCol>
                <a:gridCol w="642937">
                  <a:extLst>
                    <a:ext uri="{9D8B030D-6E8A-4147-A177-3AD203B41FA5}">
                      <a16:colId xmlns:a16="http://schemas.microsoft.com/office/drawing/2014/main" val="1939333421"/>
                    </a:ext>
                  </a:extLst>
                </a:gridCol>
                <a:gridCol w="642937">
                  <a:extLst>
                    <a:ext uri="{9D8B030D-6E8A-4147-A177-3AD203B41FA5}">
                      <a16:colId xmlns:a16="http://schemas.microsoft.com/office/drawing/2014/main" val="423559170"/>
                    </a:ext>
                  </a:extLst>
                </a:gridCol>
                <a:gridCol w="642937">
                  <a:extLst>
                    <a:ext uri="{9D8B030D-6E8A-4147-A177-3AD203B41FA5}">
                      <a16:colId xmlns:a16="http://schemas.microsoft.com/office/drawing/2014/main" val="332183069"/>
                    </a:ext>
                  </a:extLst>
                </a:gridCol>
                <a:gridCol w="642937">
                  <a:extLst>
                    <a:ext uri="{9D8B030D-6E8A-4147-A177-3AD203B41FA5}">
                      <a16:colId xmlns:a16="http://schemas.microsoft.com/office/drawing/2014/main" val="781214039"/>
                    </a:ext>
                  </a:extLst>
                </a:gridCol>
                <a:gridCol w="642937">
                  <a:extLst>
                    <a:ext uri="{9D8B030D-6E8A-4147-A177-3AD203B41FA5}">
                      <a16:colId xmlns:a16="http://schemas.microsoft.com/office/drawing/2014/main" val="1682603350"/>
                    </a:ext>
                  </a:extLst>
                </a:gridCol>
              </a:tblGrid>
              <a:tr h="160734">
                <a:tc>
                  <a:txBody>
                    <a:bodyPr/>
                    <a:lstStyle/>
                    <a:p>
                      <a:pPr algn="l" fontAlgn="b"/>
                      <a:r>
                        <a:rPr lang="en-US" sz="900" b="0" i="0" u="none" strike="noStrike" dirty="0">
                          <a:solidFill>
                            <a:srgbClr val="000000"/>
                          </a:solidFill>
                          <a:effectLst/>
                          <a:latin typeface="Calibri" panose="020F0502020204030204" pitchFamily="34" charset="0"/>
                        </a:rPr>
                        <a:t>ID Requerimiento</a:t>
                      </a:r>
                    </a:p>
                  </a:txBody>
                  <a:tcPr marL="8037" marR="8037" marT="80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5D5D"/>
                    </a:solidFill>
                  </a:tcPr>
                </a:tc>
                <a:tc>
                  <a:txBody>
                    <a:bodyPr/>
                    <a:lstStyle/>
                    <a:p>
                      <a:pPr algn="l" fontAlgn="b"/>
                      <a:r>
                        <a:rPr lang="en-US" sz="900" b="0" i="0" u="none" strike="noStrike" dirty="0">
                          <a:solidFill>
                            <a:srgbClr val="000000"/>
                          </a:solidFill>
                          <a:effectLst/>
                          <a:latin typeface="Calibri" panose="020F0502020204030204" pitchFamily="34" charset="0"/>
                        </a:rPr>
                        <a:t>AM_RNF_03</a:t>
                      </a:r>
                    </a:p>
                  </a:txBody>
                  <a:tcPr marL="8037" marR="8037" marT="8037"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5D5D"/>
                    </a:solidFill>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5D5D"/>
                    </a:solidFill>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5D5D"/>
                    </a:solidFill>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5D5D"/>
                    </a:solidFill>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5D5D"/>
                    </a:solidFill>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5D5D"/>
                    </a:solidFill>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5D5D"/>
                    </a:solidFill>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5D5D"/>
                    </a:solidFill>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5D5D"/>
                    </a:solidFill>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5D5D"/>
                    </a:solidFill>
                  </a:tcPr>
                </a:tc>
                <a:extLst>
                  <a:ext uri="{0D108BD9-81ED-4DB2-BD59-A6C34878D82A}">
                    <a16:rowId xmlns:a16="http://schemas.microsoft.com/office/drawing/2014/main" val="102970766"/>
                  </a:ext>
                </a:extLst>
              </a:tr>
              <a:tr h="160734">
                <a:tc>
                  <a:txBody>
                    <a:bodyPr/>
                    <a:lstStyle/>
                    <a:p>
                      <a:pPr algn="l" fontAlgn="b"/>
                      <a:r>
                        <a:rPr lang="en-US" sz="900" b="0" i="0" u="none" strike="noStrike" dirty="0">
                          <a:solidFill>
                            <a:srgbClr val="000000"/>
                          </a:solidFill>
                          <a:effectLst/>
                          <a:latin typeface="Calibri" panose="020F0502020204030204" pitchFamily="34" charset="0"/>
                        </a:rPr>
                        <a:t>Nombre del Requerimiento</a:t>
                      </a:r>
                    </a:p>
                  </a:txBody>
                  <a:tcPr marL="8037" marR="8037" marT="80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l" fontAlgn="b"/>
                      <a:r>
                        <a:rPr lang="en-US" sz="900" b="0" i="0" u="none" strike="noStrike" dirty="0">
                          <a:solidFill>
                            <a:srgbClr val="000000"/>
                          </a:solidFill>
                          <a:effectLst/>
                          <a:latin typeface="Calibri" panose="020F0502020204030204" pitchFamily="34" charset="0"/>
                        </a:rPr>
                        <a:t>Seguridad de roles</a:t>
                      </a:r>
                    </a:p>
                  </a:txBody>
                  <a:tcPr marL="8037" marR="8037" marT="8037"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s-CO"/>
                    </a:p>
                  </a:txBody>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54453568"/>
                  </a:ext>
                </a:extLst>
              </a:tr>
              <a:tr h="160734">
                <a:tc rowSpan="2">
                  <a:txBody>
                    <a:bodyPr/>
                    <a:lstStyle/>
                    <a:p>
                      <a:pPr algn="l" fontAlgn="ctr"/>
                      <a:r>
                        <a:rPr lang="en-US" sz="900" b="0" i="0" u="none" strike="noStrike" dirty="0">
                          <a:solidFill>
                            <a:srgbClr val="000000"/>
                          </a:solidFill>
                          <a:effectLst/>
                          <a:latin typeface="Calibri" panose="020F0502020204030204" pitchFamily="34" charset="0"/>
                        </a:rPr>
                        <a:t>Requerimiento</a:t>
                      </a:r>
                    </a:p>
                  </a:txBody>
                  <a:tcPr marL="8037" marR="8037" marT="803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9">
                  <a:txBody>
                    <a:bodyPr/>
                    <a:lstStyle/>
                    <a:p>
                      <a:pPr algn="l" fontAlgn="b"/>
                      <a:r>
                        <a:rPr lang="es-MX" sz="900" b="0" i="0" u="none" strike="noStrike" dirty="0">
                          <a:solidFill>
                            <a:srgbClr val="000000"/>
                          </a:solidFill>
                          <a:effectLst/>
                          <a:latin typeface="Calibri" panose="020F0502020204030204" pitchFamily="34" charset="0"/>
                        </a:rPr>
                        <a:t>El sistema deberá ser seguro por medio de la implementación de la seguridad nivel, asignando únicamente roles de </a:t>
                      </a:r>
                    </a:p>
                  </a:txBody>
                  <a:tcPr marL="8037" marR="8037" marT="8037"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691660479"/>
                  </a:ext>
                </a:extLst>
              </a:tr>
              <a:tr h="160734">
                <a:tc vMerge="1">
                  <a:txBody>
                    <a:bodyPr/>
                    <a:lstStyle/>
                    <a:p>
                      <a:endParaRPr lang="es-CO"/>
                    </a:p>
                  </a:txBody>
                  <a:tcPr/>
                </a:tc>
                <a:tc gridSpan="4">
                  <a:txBody>
                    <a:bodyPr/>
                    <a:lstStyle/>
                    <a:p>
                      <a:pPr algn="l" fontAlgn="b"/>
                      <a:r>
                        <a:rPr lang="es-MX" sz="900" b="0" i="0" u="none" strike="noStrike" dirty="0">
                          <a:solidFill>
                            <a:srgbClr val="000000"/>
                          </a:solidFill>
                          <a:effectLst/>
                          <a:latin typeface="Calibri" panose="020F0502020204030204" pitchFamily="34" charset="0"/>
                        </a:rPr>
                        <a:t>usuario y administrador a las cuentas registradas.</a:t>
                      </a:r>
                    </a:p>
                  </a:txBody>
                  <a:tcPr marL="8037" marR="8037" marT="8037" marB="0" anchor="b">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c hMerge="1">
                  <a:txBody>
                    <a:bodyPr/>
                    <a:lstStyle/>
                    <a:p>
                      <a:endParaRPr lang="es-CO"/>
                    </a:p>
                  </a:txBody>
                  <a:tcPr/>
                </a:tc>
                <a:tc hMerge="1">
                  <a:txBody>
                    <a:bodyPr/>
                    <a:lstStyle/>
                    <a:p>
                      <a:endParaRPr lang="es-CO"/>
                    </a:p>
                  </a:txBody>
                  <a:tcPr/>
                </a:tc>
                <a:tc hMerge="1">
                  <a:txBody>
                    <a:bodyPr/>
                    <a:lstStyle/>
                    <a:p>
                      <a:endParaRPr lang="es-CO"/>
                    </a:p>
                  </a:txBody>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93423201"/>
                  </a:ext>
                </a:extLst>
              </a:tr>
              <a:tr h="160734">
                <a:tc>
                  <a:txBody>
                    <a:bodyPr/>
                    <a:lstStyle/>
                    <a:p>
                      <a:pPr algn="l" fontAlgn="b"/>
                      <a:r>
                        <a:rPr lang="en-US" sz="900" b="0" i="0" u="none" strike="noStrike" dirty="0">
                          <a:solidFill>
                            <a:srgbClr val="000000"/>
                          </a:solidFill>
                          <a:effectLst/>
                          <a:latin typeface="Calibri" panose="020F0502020204030204" pitchFamily="34" charset="0"/>
                        </a:rPr>
                        <a:t>Prioridad del Requerimiento</a:t>
                      </a:r>
                    </a:p>
                  </a:txBody>
                  <a:tcPr marL="8037" marR="8037" marT="80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Alta</a:t>
                      </a:r>
                    </a:p>
                  </a:txBody>
                  <a:tcPr marL="8037" marR="8037" marT="8037"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82195416"/>
                  </a:ext>
                </a:extLst>
              </a:tr>
            </a:tbl>
          </a:graphicData>
        </a:graphic>
      </p:graphicFrame>
      <p:graphicFrame>
        <p:nvGraphicFramePr>
          <p:cNvPr id="30" name="Tabla 29"/>
          <p:cNvGraphicFramePr>
            <a:graphicFrameLocks noGrp="1"/>
          </p:cNvGraphicFramePr>
          <p:nvPr>
            <p:extLst/>
          </p:nvPr>
        </p:nvGraphicFramePr>
        <p:xfrm>
          <a:off x="628652" y="4651259"/>
          <a:ext cx="7886695" cy="803670"/>
        </p:xfrm>
        <a:graphic>
          <a:graphicData uri="http://schemas.openxmlformats.org/drawingml/2006/table">
            <a:tbl>
              <a:tblPr/>
              <a:tblGrid>
                <a:gridCol w="1457325">
                  <a:extLst>
                    <a:ext uri="{9D8B030D-6E8A-4147-A177-3AD203B41FA5}">
                      <a16:colId xmlns:a16="http://schemas.microsoft.com/office/drawing/2014/main" val="2101428661"/>
                    </a:ext>
                  </a:extLst>
                </a:gridCol>
                <a:gridCol w="642937">
                  <a:extLst>
                    <a:ext uri="{9D8B030D-6E8A-4147-A177-3AD203B41FA5}">
                      <a16:colId xmlns:a16="http://schemas.microsoft.com/office/drawing/2014/main" val="358027989"/>
                    </a:ext>
                  </a:extLst>
                </a:gridCol>
                <a:gridCol w="642937">
                  <a:extLst>
                    <a:ext uri="{9D8B030D-6E8A-4147-A177-3AD203B41FA5}">
                      <a16:colId xmlns:a16="http://schemas.microsoft.com/office/drawing/2014/main" val="3131121057"/>
                    </a:ext>
                  </a:extLst>
                </a:gridCol>
                <a:gridCol w="642937">
                  <a:extLst>
                    <a:ext uri="{9D8B030D-6E8A-4147-A177-3AD203B41FA5}">
                      <a16:colId xmlns:a16="http://schemas.microsoft.com/office/drawing/2014/main" val="2441016013"/>
                    </a:ext>
                  </a:extLst>
                </a:gridCol>
                <a:gridCol w="642937">
                  <a:extLst>
                    <a:ext uri="{9D8B030D-6E8A-4147-A177-3AD203B41FA5}">
                      <a16:colId xmlns:a16="http://schemas.microsoft.com/office/drawing/2014/main" val="4082340767"/>
                    </a:ext>
                  </a:extLst>
                </a:gridCol>
                <a:gridCol w="642937">
                  <a:extLst>
                    <a:ext uri="{9D8B030D-6E8A-4147-A177-3AD203B41FA5}">
                      <a16:colId xmlns:a16="http://schemas.microsoft.com/office/drawing/2014/main" val="2886090005"/>
                    </a:ext>
                  </a:extLst>
                </a:gridCol>
                <a:gridCol w="642937">
                  <a:extLst>
                    <a:ext uri="{9D8B030D-6E8A-4147-A177-3AD203B41FA5}">
                      <a16:colId xmlns:a16="http://schemas.microsoft.com/office/drawing/2014/main" val="886403923"/>
                    </a:ext>
                  </a:extLst>
                </a:gridCol>
                <a:gridCol w="642937">
                  <a:extLst>
                    <a:ext uri="{9D8B030D-6E8A-4147-A177-3AD203B41FA5}">
                      <a16:colId xmlns:a16="http://schemas.microsoft.com/office/drawing/2014/main" val="2654116538"/>
                    </a:ext>
                  </a:extLst>
                </a:gridCol>
                <a:gridCol w="642937">
                  <a:extLst>
                    <a:ext uri="{9D8B030D-6E8A-4147-A177-3AD203B41FA5}">
                      <a16:colId xmlns:a16="http://schemas.microsoft.com/office/drawing/2014/main" val="2589372946"/>
                    </a:ext>
                  </a:extLst>
                </a:gridCol>
                <a:gridCol w="642937">
                  <a:extLst>
                    <a:ext uri="{9D8B030D-6E8A-4147-A177-3AD203B41FA5}">
                      <a16:colId xmlns:a16="http://schemas.microsoft.com/office/drawing/2014/main" val="3700344250"/>
                    </a:ext>
                  </a:extLst>
                </a:gridCol>
                <a:gridCol w="642937">
                  <a:extLst>
                    <a:ext uri="{9D8B030D-6E8A-4147-A177-3AD203B41FA5}">
                      <a16:colId xmlns:a16="http://schemas.microsoft.com/office/drawing/2014/main" val="4159754771"/>
                    </a:ext>
                  </a:extLst>
                </a:gridCol>
              </a:tblGrid>
              <a:tr h="160734">
                <a:tc>
                  <a:txBody>
                    <a:bodyPr/>
                    <a:lstStyle/>
                    <a:p>
                      <a:pPr algn="l" fontAlgn="b"/>
                      <a:r>
                        <a:rPr lang="en-US" sz="900" b="0" i="0" u="none" strike="noStrike" dirty="0">
                          <a:solidFill>
                            <a:srgbClr val="000000"/>
                          </a:solidFill>
                          <a:effectLst/>
                          <a:latin typeface="Calibri" panose="020F0502020204030204" pitchFamily="34" charset="0"/>
                        </a:rPr>
                        <a:t>ID Requerimiento</a:t>
                      </a:r>
                    </a:p>
                  </a:txBody>
                  <a:tcPr marL="8037" marR="8037" marT="80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5D5D"/>
                    </a:solidFill>
                  </a:tcPr>
                </a:tc>
                <a:tc>
                  <a:txBody>
                    <a:bodyPr/>
                    <a:lstStyle/>
                    <a:p>
                      <a:pPr algn="l" fontAlgn="b"/>
                      <a:r>
                        <a:rPr lang="en-US" sz="900" b="0" i="0" u="none" strike="noStrike" dirty="0">
                          <a:solidFill>
                            <a:srgbClr val="000000"/>
                          </a:solidFill>
                          <a:effectLst/>
                          <a:latin typeface="Calibri" panose="020F0502020204030204" pitchFamily="34" charset="0"/>
                        </a:rPr>
                        <a:t>AM_RNF_04</a:t>
                      </a:r>
                    </a:p>
                  </a:txBody>
                  <a:tcPr marL="8037" marR="8037" marT="8037"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5D5D"/>
                    </a:solidFill>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5D5D"/>
                    </a:solidFill>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5D5D"/>
                    </a:solidFill>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5D5D"/>
                    </a:solidFill>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5D5D"/>
                    </a:solidFill>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5D5D"/>
                    </a:solidFill>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5D5D"/>
                    </a:solidFill>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5D5D"/>
                    </a:solidFill>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5D5D"/>
                    </a:solidFill>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5D5D"/>
                    </a:solidFill>
                  </a:tcPr>
                </a:tc>
                <a:extLst>
                  <a:ext uri="{0D108BD9-81ED-4DB2-BD59-A6C34878D82A}">
                    <a16:rowId xmlns:a16="http://schemas.microsoft.com/office/drawing/2014/main" val="3465737169"/>
                  </a:ext>
                </a:extLst>
              </a:tr>
              <a:tr h="160734">
                <a:tc>
                  <a:txBody>
                    <a:bodyPr/>
                    <a:lstStyle/>
                    <a:p>
                      <a:pPr algn="l" fontAlgn="b"/>
                      <a:r>
                        <a:rPr lang="en-US" sz="900" b="0" i="0" u="none" strike="noStrike" dirty="0">
                          <a:solidFill>
                            <a:srgbClr val="000000"/>
                          </a:solidFill>
                          <a:effectLst/>
                          <a:latin typeface="Calibri" panose="020F0502020204030204" pitchFamily="34" charset="0"/>
                        </a:rPr>
                        <a:t>Nombre del Requerimiento</a:t>
                      </a:r>
                    </a:p>
                  </a:txBody>
                  <a:tcPr marL="8037" marR="8037" marT="80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l" fontAlgn="b"/>
                      <a:r>
                        <a:rPr lang="en-US" sz="900" b="0" i="0" u="none" strike="noStrike" dirty="0">
                          <a:solidFill>
                            <a:srgbClr val="000000"/>
                          </a:solidFill>
                          <a:effectLst/>
                          <a:latin typeface="Calibri" panose="020F0502020204030204" pitchFamily="34" charset="0"/>
                        </a:rPr>
                        <a:t>Mensaje identificadores</a:t>
                      </a:r>
                    </a:p>
                  </a:txBody>
                  <a:tcPr marL="8037" marR="8037" marT="8037"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s-CO"/>
                    </a:p>
                  </a:txBody>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1079987"/>
                  </a:ext>
                </a:extLst>
              </a:tr>
              <a:tr h="160734">
                <a:tc rowSpan="2">
                  <a:txBody>
                    <a:bodyPr/>
                    <a:lstStyle/>
                    <a:p>
                      <a:pPr algn="l" fontAlgn="ctr"/>
                      <a:r>
                        <a:rPr lang="en-US" sz="900" b="0" i="0" u="none" strike="noStrike" dirty="0">
                          <a:solidFill>
                            <a:srgbClr val="000000"/>
                          </a:solidFill>
                          <a:effectLst/>
                          <a:latin typeface="Calibri" panose="020F0502020204030204" pitchFamily="34" charset="0"/>
                        </a:rPr>
                        <a:t>Requerimiento</a:t>
                      </a:r>
                    </a:p>
                  </a:txBody>
                  <a:tcPr marL="8037" marR="8037" marT="803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9">
                  <a:txBody>
                    <a:bodyPr/>
                    <a:lstStyle/>
                    <a:p>
                      <a:pPr algn="l" fontAlgn="b"/>
                      <a:r>
                        <a:rPr lang="es-MX" sz="900" b="0" i="0" u="none" strike="noStrike" dirty="0">
                          <a:solidFill>
                            <a:srgbClr val="000000"/>
                          </a:solidFill>
                          <a:effectLst/>
                          <a:latin typeface="Calibri" panose="020F0502020204030204" pitchFamily="34" charset="0"/>
                        </a:rPr>
                        <a:t>El sistema deberá presentar mensajes de error que permitan al usuario identificar el error ocurrido y mensajes</a:t>
                      </a:r>
                    </a:p>
                  </a:txBody>
                  <a:tcPr marL="8037" marR="8037" marT="8037"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457938414"/>
                  </a:ext>
                </a:extLst>
              </a:tr>
              <a:tr h="160734">
                <a:tc vMerge="1">
                  <a:txBody>
                    <a:bodyPr/>
                    <a:lstStyle/>
                    <a:p>
                      <a:endParaRPr lang="es-CO"/>
                    </a:p>
                  </a:txBody>
                  <a:tcPr/>
                </a:tc>
                <a:tc gridSpan="6">
                  <a:txBody>
                    <a:bodyPr/>
                    <a:lstStyle/>
                    <a:p>
                      <a:pPr algn="l" fontAlgn="b"/>
                      <a:r>
                        <a:rPr lang="es-MX" sz="900" b="0" i="0" u="none" strike="noStrike" dirty="0">
                          <a:solidFill>
                            <a:srgbClr val="000000"/>
                          </a:solidFill>
                          <a:effectLst/>
                          <a:latin typeface="Calibri" panose="020F0502020204030204" pitchFamily="34" charset="0"/>
                        </a:rPr>
                        <a:t> de éxito que permitan identificar que la operación se hizo correctamente.</a:t>
                      </a:r>
                    </a:p>
                  </a:txBody>
                  <a:tcPr marL="8037" marR="8037" marT="8037" marB="0" anchor="b">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91437839"/>
                  </a:ext>
                </a:extLst>
              </a:tr>
              <a:tr h="160734">
                <a:tc>
                  <a:txBody>
                    <a:bodyPr/>
                    <a:lstStyle/>
                    <a:p>
                      <a:pPr algn="l" fontAlgn="b"/>
                      <a:r>
                        <a:rPr lang="en-US" sz="900" b="0" i="0" u="none" strike="noStrike" dirty="0">
                          <a:solidFill>
                            <a:srgbClr val="000000"/>
                          </a:solidFill>
                          <a:effectLst/>
                          <a:latin typeface="Calibri" panose="020F0502020204030204" pitchFamily="34" charset="0"/>
                        </a:rPr>
                        <a:t>Prioridad del Requerimiento</a:t>
                      </a:r>
                    </a:p>
                  </a:txBody>
                  <a:tcPr marL="8037" marR="8037" marT="80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Alta</a:t>
                      </a:r>
                    </a:p>
                  </a:txBody>
                  <a:tcPr marL="8037" marR="8037" marT="8037"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84307362"/>
                  </a:ext>
                </a:extLst>
              </a:tr>
            </a:tbl>
          </a:graphicData>
        </a:graphic>
      </p:graphicFrame>
    </p:spTree>
    <p:extLst>
      <p:ext uri="{BB962C8B-B14F-4D97-AF65-F5344CB8AC3E}">
        <p14:creationId xmlns:p14="http://schemas.microsoft.com/office/powerpoint/2010/main" val="304421743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12"/>
          <p:cNvSpPr txBox="1"/>
          <p:nvPr/>
        </p:nvSpPr>
        <p:spPr>
          <a:xfrm>
            <a:off x="0" y="0"/>
            <a:ext cx="9144000" cy="6857999"/>
          </a:xfrm>
          <a:prstGeom prst="rect">
            <a:avLst/>
          </a:prstGeom>
          <a:noFill/>
          <a:ln>
            <a:noFill/>
          </a:ln>
        </p:spPr>
        <p:txBody>
          <a:bodyPr spcFirstLastPara="1" wrap="square" lIns="91425" tIns="45700" rIns="91425" bIns="45700" anchor="t" anchorCtr="0">
            <a:normAutofit/>
          </a:bodyPr>
          <a:lstStyle/>
          <a:p>
            <a:pPr marL="342900" marR="0" lvl="0" indent="-139700" algn="l" rtl="0">
              <a:spcBef>
                <a:spcPts val="0"/>
              </a:spcBef>
              <a:spcAft>
                <a:spcPts val="0"/>
              </a:spcAft>
              <a:buClr>
                <a:schemeClr val="dk1"/>
              </a:buClr>
              <a:buSzPts val="3200"/>
              <a:buFont typeface="Arial"/>
              <a:buNone/>
            </a:pPr>
            <a:endParaRPr sz="3200" b="0" i="0" u="none" strike="noStrike" cap="none" dirty="0">
              <a:solidFill>
                <a:schemeClr val="dk1"/>
              </a:solidFill>
              <a:latin typeface="Calibri"/>
              <a:ea typeface="Calibri"/>
              <a:cs typeface="Calibri"/>
              <a:sym typeface="Calibri"/>
            </a:endParaRPr>
          </a:p>
        </p:txBody>
      </p:sp>
      <p:sp>
        <p:nvSpPr>
          <p:cNvPr id="209" name="Google Shape;209;p12"/>
          <p:cNvSpPr txBox="1">
            <a:spLocks noGrp="1"/>
          </p:cNvSpPr>
          <p:nvPr>
            <p:ph type="title" idx="4294967295"/>
          </p:nvPr>
        </p:nvSpPr>
        <p:spPr>
          <a:xfrm>
            <a:off x="2720975" y="4808538"/>
            <a:ext cx="6423025" cy="1592262"/>
          </a:xfrm>
          <a:prstGeom prst="rect">
            <a:avLst/>
          </a:prstGeom>
          <a:solidFill>
            <a:srgbClr val="8A8A8A"/>
          </a:solidFill>
          <a:ln>
            <a:noFill/>
          </a:ln>
        </p:spPr>
        <p:txBody>
          <a:bodyPr spcFirstLastPara="1" wrap="square" lIns="91425" tIns="45700" rIns="91425" bIns="45700" anchor="ctr" anchorCtr="0">
            <a:noAutofit/>
          </a:bodyPr>
          <a:lstStyle/>
          <a:p>
            <a:pPr marL="0" marR="0" lvl="0" indent="0" algn="l" rtl="0">
              <a:lnSpc>
                <a:spcPct val="80000"/>
              </a:lnSpc>
              <a:spcBef>
                <a:spcPts val="0"/>
              </a:spcBef>
              <a:spcAft>
                <a:spcPts val="0"/>
              </a:spcAft>
              <a:buClr>
                <a:schemeClr val="lt1"/>
              </a:buClr>
              <a:buSzPts val="4400"/>
              <a:buFont typeface="Calibri"/>
              <a:buNone/>
            </a:pPr>
            <a:r>
              <a:rPr lang="es-CO" sz="4400" b="1" dirty="0">
                <a:solidFill>
                  <a:schemeClr val="lt1"/>
                </a:solidFill>
                <a:latin typeface="Calibri"/>
                <a:ea typeface="Calibri"/>
                <a:cs typeface="Calibri"/>
                <a:sym typeface="Calibri"/>
              </a:rPr>
              <a:t>RESTRICCIONES</a:t>
            </a:r>
            <a:endParaRPr sz="4400" b="0" i="0" u="none" strike="noStrike" cap="none" dirty="0">
              <a:solidFill>
                <a:schemeClr val="lt1"/>
              </a:solidFill>
              <a:latin typeface="Calibri"/>
              <a:ea typeface="Calibri"/>
              <a:cs typeface="Calibri"/>
              <a:sym typeface="Calibri"/>
            </a:endParaRPr>
          </a:p>
        </p:txBody>
      </p:sp>
      <p:pic>
        <p:nvPicPr>
          <p:cNvPr id="210" name="Google Shape;210;p12"/>
          <p:cNvPicPr preferRelativeResize="0"/>
          <p:nvPr/>
        </p:nvPicPr>
        <p:blipFill rotWithShape="1">
          <a:blip r:embed="rId3">
            <a:alphaModFix/>
          </a:blip>
          <a:srcRect/>
          <a:stretch/>
        </p:blipFill>
        <p:spPr>
          <a:xfrm>
            <a:off x="3006179" y="607767"/>
            <a:ext cx="3593005" cy="3593005"/>
          </a:xfrm>
          <a:prstGeom prst="rect">
            <a:avLst/>
          </a:prstGeom>
          <a:noFill/>
          <a:ln>
            <a:noFill/>
          </a:ln>
        </p:spPr>
      </p:pic>
    </p:spTree>
    <p:extLst>
      <p:ext uri="{BB962C8B-B14F-4D97-AF65-F5344CB8AC3E}">
        <p14:creationId xmlns:p14="http://schemas.microsoft.com/office/powerpoint/2010/main" val="84795913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14 Rectángulo"/>
          <p:cNvSpPr/>
          <p:nvPr/>
        </p:nvSpPr>
        <p:spPr>
          <a:xfrm rot="20796637">
            <a:off x="-1033229" y="-310908"/>
            <a:ext cx="10665350" cy="1608631"/>
          </a:xfrm>
          <a:prstGeom prst="rect">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7" name="16 Rectángulo"/>
          <p:cNvSpPr/>
          <p:nvPr/>
        </p:nvSpPr>
        <p:spPr>
          <a:xfrm rot="21241341">
            <a:off x="-1002985" y="180847"/>
            <a:ext cx="10631006" cy="1316776"/>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8" name="17 Rectángulo"/>
          <p:cNvSpPr/>
          <p:nvPr/>
        </p:nvSpPr>
        <p:spPr>
          <a:xfrm>
            <a:off x="-968311" y="198126"/>
            <a:ext cx="10631006" cy="1425956"/>
          </a:xfrm>
          <a:prstGeom prst="rect">
            <a:avLst/>
          </a:prstGeom>
          <a:solidFill>
            <a:srgbClr val="0099A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7" name="Marcador de contenido 5"/>
          <p:cNvSpPr txBox="1">
            <a:spLocks/>
          </p:cNvSpPr>
          <p:nvPr/>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sp>
        <p:nvSpPr>
          <p:cNvPr id="16" name="Título 1"/>
          <p:cNvSpPr txBox="1">
            <a:spLocks/>
          </p:cNvSpPr>
          <p:nvPr/>
        </p:nvSpPr>
        <p:spPr>
          <a:xfrm>
            <a:off x="364273" y="324984"/>
            <a:ext cx="9069906" cy="887583"/>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s-ES" sz="5400" dirty="0">
                <a:solidFill>
                  <a:schemeClr val="bg1"/>
                </a:solidFill>
              </a:rPr>
              <a:t>RESTRICCIONES</a:t>
            </a:r>
          </a:p>
        </p:txBody>
      </p:sp>
      <p:graphicFrame>
        <p:nvGraphicFramePr>
          <p:cNvPr id="12" name="Tabla 11"/>
          <p:cNvGraphicFramePr>
            <a:graphicFrameLocks noGrp="1"/>
          </p:cNvGraphicFramePr>
          <p:nvPr>
            <p:extLst/>
          </p:nvPr>
        </p:nvGraphicFramePr>
        <p:xfrm>
          <a:off x="628648" y="3081940"/>
          <a:ext cx="5283200" cy="762000"/>
        </p:xfrm>
        <a:graphic>
          <a:graphicData uri="http://schemas.openxmlformats.org/drawingml/2006/table">
            <a:tbl>
              <a:tblPr/>
              <a:tblGrid>
                <a:gridCol w="1473200">
                  <a:extLst>
                    <a:ext uri="{9D8B030D-6E8A-4147-A177-3AD203B41FA5}">
                      <a16:colId xmlns:a16="http://schemas.microsoft.com/office/drawing/2014/main" val="594284566"/>
                    </a:ext>
                  </a:extLst>
                </a:gridCol>
                <a:gridCol w="762000">
                  <a:extLst>
                    <a:ext uri="{9D8B030D-6E8A-4147-A177-3AD203B41FA5}">
                      <a16:colId xmlns:a16="http://schemas.microsoft.com/office/drawing/2014/main" val="3929454659"/>
                    </a:ext>
                  </a:extLst>
                </a:gridCol>
                <a:gridCol w="762000">
                  <a:extLst>
                    <a:ext uri="{9D8B030D-6E8A-4147-A177-3AD203B41FA5}">
                      <a16:colId xmlns:a16="http://schemas.microsoft.com/office/drawing/2014/main" val="1335016232"/>
                    </a:ext>
                  </a:extLst>
                </a:gridCol>
                <a:gridCol w="762000">
                  <a:extLst>
                    <a:ext uri="{9D8B030D-6E8A-4147-A177-3AD203B41FA5}">
                      <a16:colId xmlns:a16="http://schemas.microsoft.com/office/drawing/2014/main" val="3134729599"/>
                    </a:ext>
                  </a:extLst>
                </a:gridCol>
                <a:gridCol w="762000">
                  <a:extLst>
                    <a:ext uri="{9D8B030D-6E8A-4147-A177-3AD203B41FA5}">
                      <a16:colId xmlns:a16="http://schemas.microsoft.com/office/drawing/2014/main" val="3071191530"/>
                    </a:ext>
                  </a:extLst>
                </a:gridCol>
                <a:gridCol w="762000">
                  <a:extLst>
                    <a:ext uri="{9D8B030D-6E8A-4147-A177-3AD203B41FA5}">
                      <a16:colId xmlns:a16="http://schemas.microsoft.com/office/drawing/2014/main" val="4012481633"/>
                    </a:ext>
                  </a:extLst>
                </a:gridCol>
              </a:tblGrid>
              <a:tr h="190500">
                <a:tc>
                  <a:txBody>
                    <a:bodyPr/>
                    <a:lstStyle/>
                    <a:p>
                      <a:pPr algn="l" fontAlgn="b"/>
                      <a:r>
                        <a:rPr lang="en-US" sz="1100" b="0" i="0" u="none" strike="noStrike" dirty="0">
                          <a:solidFill>
                            <a:srgbClr val="000000"/>
                          </a:solidFill>
                          <a:effectLst/>
                          <a:latin typeface="Calibri" panose="020F0502020204030204" pitchFamily="34" charset="0"/>
                        </a:rPr>
                        <a:t>ID </a:t>
                      </a:r>
                      <a:r>
                        <a:rPr lang="es-CO" sz="1100" b="0" i="0" u="none" strike="noStrike" noProof="0" dirty="0">
                          <a:solidFill>
                            <a:srgbClr val="000000"/>
                          </a:solidFill>
                          <a:effectLst/>
                          <a:latin typeface="Calibri" panose="020F0502020204030204" pitchFamily="34" charset="0"/>
                        </a:rPr>
                        <a:t>Restricción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l" fontAlgn="b"/>
                      <a:r>
                        <a:rPr lang="en-US" sz="1100" b="0" i="0" u="none" strike="noStrike" dirty="0">
                          <a:solidFill>
                            <a:srgbClr val="000000"/>
                          </a:solidFill>
                          <a:effectLst/>
                          <a:latin typeface="Calibri" panose="020F0502020204030204" pitchFamily="34" charset="0"/>
                        </a:rPr>
                        <a:t>AM_RT_02</a:t>
                      </a:r>
                    </a:p>
                  </a:txBody>
                  <a:tcPr marL="9525" marR="9525" marT="9525"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l" fontAlgn="b"/>
                      <a:r>
                        <a:rPr lang="en-US" sz="1100" b="0" i="0" u="none" strike="noStrike" dirty="0">
                          <a:solidFill>
                            <a:srgbClr val="000000"/>
                          </a:solidFill>
                          <a:effectLst/>
                          <a:latin typeface="Calibri" panose="020F0502020204030204" pitchFamily="34" charset="0"/>
                        </a:rPr>
                        <a:t> </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l" fontAlgn="b"/>
                      <a:r>
                        <a:rPr lang="en-US" sz="1100" b="0" i="0" u="none" strike="noStrike" dirty="0">
                          <a:solidFill>
                            <a:srgbClr val="000000"/>
                          </a:solidFill>
                          <a:effectLst/>
                          <a:latin typeface="Calibri" panose="020F0502020204030204" pitchFamily="34" charset="0"/>
                        </a:rPr>
                        <a:t> </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l" fontAlgn="b"/>
                      <a:r>
                        <a:rPr lang="en-US" sz="1100" b="0" i="0" u="none" strike="noStrike" dirty="0">
                          <a:solidFill>
                            <a:srgbClr val="000000"/>
                          </a:solidFill>
                          <a:effectLst/>
                          <a:latin typeface="Calibri" panose="020F0502020204030204" pitchFamily="34" charset="0"/>
                        </a:rPr>
                        <a:t> </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l" fontAlgn="b"/>
                      <a:r>
                        <a:rPr lang="en-US" sz="1100" b="0" i="0" u="none" strike="noStrike" dirty="0">
                          <a:solidFill>
                            <a:srgbClr val="000000"/>
                          </a:solidFill>
                          <a:effectLst/>
                          <a:latin typeface="Calibri" panose="020F0502020204030204" pitchFamily="34" charset="0"/>
                        </a:rPr>
                        <a:t> </a:t>
                      </a:r>
                    </a:p>
                  </a:txBody>
                  <a:tcPr marL="9525" marR="9525" marT="9525"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extLst>
                  <a:ext uri="{0D108BD9-81ED-4DB2-BD59-A6C34878D82A}">
                    <a16:rowId xmlns:a16="http://schemas.microsoft.com/office/drawing/2014/main" val="3594329787"/>
                  </a:ext>
                </a:extLst>
              </a:tr>
              <a:tr h="190500">
                <a:tc>
                  <a:txBody>
                    <a:bodyPr/>
                    <a:lstStyle/>
                    <a:p>
                      <a:pPr algn="l" fontAlgn="b"/>
                      <a:r>
                        <a:rPr lang="en-US" sz="1100" b="0" i="0" u="none" strike="noStrike" dirty="0">
                          <a:solidFill>
                            <a:srgbClr val="000000"/>
                          </a:solidFill>
                          <a:effectLst/>
                          <a:latin typeface="Calibri" panose="020F0502020204030204" pitchFamily="34" charset="0"/>
                        </a:rPr>
                        <a:t>Nombre de </a:t>
                      </a:r>
                      <a:r>
                        <a:rPr lang="es-CO" sz="1100" b="0" i="0" u="none" strike="noStrike" noProof="0" dirty="0">
                          <a:solidFill>
                            <a:srgbClr val="000000"/>
                          </a:solidFill>
                          <a:effectLst/>
                          <a:latin typeface="Calibri" panose="020F0502020204030204" pitchFamily="34" charset="0"/>
                        </a:rPr>
                        <a:t>Restricción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5">
                  <a:txBody>
                    <a:bodyPr/>
                    <a:lstStyle/>
                    <a:p>
                      <a:pPr algn="l" fontAlgn="b"/>
                      <a:r>
                        <a:rPr lang="es-CO" sz="1100" b="0" i="0" u="none" strike="noStrike" noProof="0" dirty="0">
                          <a:solidFill>
                            <a:srgbClr val="000000"/>
                          </a:solidFill>
                          <a:effectLst/>
                          <a:latin typeface="Calibri" panose="020F0502020204030204" pitchFamily="34" charset="0"/>
                        </a:rPr>
                        <a:t>Usuario</a:t>
                      </a:r>
                      <a:r>
                        <a:rPr lang="en-US" sz="1100" b="0" i="0" u="none" strike="noStrike" dirty="0">
                          <a:solidFill>
                            <a:srgbClr val="000000"/>
                          </a:solidFill>
                          <a:effectLst/>
                          <a:latin typeface="Calibri" panose="020F0502020204030204" pitchFamily="34" charset="0"/>
                        </a:rPr>
                        <a:t> </a:t>
                      </a:r>
                      <a:r>
                        <a:rPr lang="es-CO" sz="1100" b="0" i="0" u="none" strike="noStrike" noProof="0" dirty="0">
                          <a:solidFill>
                            <a:srgbClr val="000000"/>
                          </a:solidFill>
                          <a:effectLst/>
                          <a:latin typeface="Calibri" panose="020F0502020204030204" pitchFamily="34" charset="0"/>
                        </a:rPr>
                        <a:t>por</a:t>
                      </a:r>
                      <a:r>
                        <a:rPr lang="en-US" sz="1100" b="0" i="0" u="none" strike="noStrike" dirty="0">
                          <a:solidFill>
                            <a:srgbClr val="000000"/>
                          </a:solidFill>
                          <a:effectLst/>
                          <a:latin typeface="Calibri" panose="020F0502020204030204" pitchFamily="34" charset="0"/>
                        </a:rPr>
                        <a:t> </a:t>
                      </a:r>
                      <a:r>
                        <a:rPr lang="es-CO" sz="1100" b="0" i="0" u="none" strike="noStrike" noProof="0" dirty="0">
                          <a:solidFill>
                            <a:srgbClr val="000000"/>
                          </a:solidFill>
                          <a:effectLst/>
                          <a:latin typeface="Calibri" panose="020F0502020204030204" pitchFamily="34" charset="0"/>
                        </a:rPr>
                        <a:t>correo</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val="4230247840"/>
                  </a:ext>
                </a:extLst>
              </a:tr>
              <a:tr h="190500">
                <a:tc>
                  <a:txBody>
                    <a:bodyPr/>
                    <a:lstStyle/>
                    <a:p>
                      <a:pPr algn="l" fontAlgn="b"/>
                      <a:r>
                        <a:rPr lang="es-CO" sz="1100" b="0" i="0" u="none" strike="noStrike" noProof="0" dirty="0">
                          <a:solidFill>
                            <a:srgbClr val="000000"/>
                          </a:solidFill>
                          <a:effectLst/>
                          <a:latin typeface="Calibri" panose="020F0502020204030204" pitchFamily="34" charset="0"/>
                        </a:rPr>
                        <a:t>Restricción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5">
                  <a:txBody>
                    <a:bodyPr/>
                    <a:lstStyle/>
                    <a:p>
                      <a:pPr algn="l" fontAlgn="b"/>
                      <a:r>
                        <a:rPr lang="es-MX" sz="1100" b="0" i="0" u="none" strike="noStrike" dirty="0">
                          <a:solidFill>
                            <a:srgbClr val="000000"/>
                          </a:solidFill>
                          <a:effectLst/>
                          <a:latin typeface="Calibri" panose="020F0502020204030204" pitchFamily="34" charset="0"/>
                        </a:rPr>
                        <a:t>Sera posible registrar un solo usuario por correo electrónico</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val="2500344828"/>
                  </a:ext>
                </a:extLst>
              </a:tr>
              <a:tr h="190500">
                <a:tc>
                  <a:txBody>
                    <a:bodyPr/>
                    <a:lstStyle/>
                    <a:p>
                      <a:pPr algn="l" fontAlgn="b"/>
                      <a:r>
                        <a:rPr lang="en-US" sz="1100" b="0" i="0" u="none" strike="noStrike" dirty="0">
                          <a:solidFill>
                            <a:srgbClr val="000000"/>
                          </a:solidFill>
                          <a:effectLst/>
                          <a:latin typeface="Calibri" panose="020F0502020204030204" pitchFamily="34" charset="0"/>
                        </a:rPr>
                        <a:t>Prioridad de </a:t>
                      </a:r>
                      <a:r>
                        <a:rPr lang="es-CO" sz="1100" b="0" i="0" u="none" strike="noStrike" noProof="0" dirty="0">
                          <a:solidFill>
                            <a:srgbClr val="000000"/>
                          </a:solidFill>
                          <a:effectLst/>
                          <a:latin typeface="Calibri" panose="020F0502020204030204" pitchFamily="34" charset="0"/>
                        </a:rPr>
                        <a:t>Restricción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5">
                  <a:txBody>
                    <a:bodyPr/>
                    <a:lstStyle/>
                    <a:p>
                      <a:pPr algn="l" fontAlgn="b"/>
                      <a:r>
                        <a:rPr lang="en-US" sz="1100" b="0" i="0" u="none" strike="noStrike" dirty="0">
                          <a:solidFill>
                            <a:srgbClr val="000000"/>
                          </a:solidFill>
                          <a:effectLst/>
                          <a:latin typeface="Calibri" panose="020F0502020204030204" pitchFamily="34" charset="0"/>
                        </a:rPr>
                        <a:t>Alta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val="428310212"/>
                  </a:ext>
                </a:extLst>
              </a:tr>
            </a:tbl>
          </a:graphicData>
        </a:graphic>
      </p:graphicFrame>
      <p:graphicFrame>
        <p:nvGraphicFramePr>
          <p:cNvPr id="20" name="Tabla 19"/>
          <p:cNvGraphicFramePr>
            <a:graphicFrameLocks noGrp="1"/>
          </p:cNvGraphicFramePr>
          <p:nvPr>
            <p:extLst/>
          </p:nvPr>
        </p:nvGraphicFramePr>
        <p:xfrm>
          <a:off x="628648" y="2196483"/>
          <a:ext cx="5283200" cy="762000"/>
        </p:xfrm>
        <a:graphic>
          <a:graphicData uri="http://schemas.openxmlformats.org/drawingml/2006/table">
            <a:tbl>
              <a:tblPr/>
              <a:tblGrid>
                <a:gridCol w="1473200">
                  <a:extLst>
                    <a:ext uri="{9D8B030D-6E8A-4147-A177-3AD203B41FA5}">
                      <a16:colId xmlns:a16="http://schemas.microsoft.com/office/drawing/2014/main" val="2228794269"/>
                    </a:ext>
                  </a:extLst>
                </a:gridCol>
                <a:gridCol w="762000">
                  <a:extLst>
                    <a:ext uri="{9D8B030D-6E8A-4147-A177-3AD203B41FA5}">
                      <a16:colId xmlns:a16="http://schemas.microsoft.com/office/drawing/2014/main" val="1662859716"/>
                    </a:ext>
                  </a:extLst>
                </a:gridCol>
                <a:gridCol w="762000">
                  <a:extLst>
                    <a:ext uri="{9D8B030D-6E8A-4147-A177-3AD203B41FA5}">
                      <a16:colId xmlns:a16="http://schemas.microsoft.com/office/drawing/2014/main" val="3019345820"/>
                    </a:ext>
                  </a:extLst>
                </a:gridCol>
                <a:gridCol w="762000">
                  <a:extLst>
                    <a:ext uri="{9D8B030D-6E8A-4147-A177-3AD203B41FA5}">
                      <a16:colId xmlns:a16="http://schemas.microsoft.com/office/drawing/2014/main" val="3135725764"/>
                    </a:ext>
                  </a:extLst>
                </a:gridCol>
                <a:gridCol w="762000">
                  <a:extLst>
                    <a:ext uri="{9D8B030D-6E8A-4147-A177-3AD203B41FA5}">
                      <a16:colId xmlns:a16="http://schemas.microsoft.com/office/drawing/2014/main" val="3706420111"/>
                    </a:ext>
                  </a:extLst>
                </a:gridCol>
                <a:gridCol w="762000">
                  <a:extLst>
                    <a:ext uri="{9D8B030D-6E8A-4147-A177-3AD203B41FA5}">
                      <a16:colId xmlns:a16="http://schemas.microsoft.com/office/drawing/2014/main" val="2058747700"/>
                    </a:ext>
                  </a:extLst>
                </a:gridCol>
              </a:tblGrid>
              <a:tr h="190500">
                <a:tc>
                  <a:txBody>
                    <a:bodyPr/>
                    <a:lstStyle/>
                    <a:p>
                      <a:pPr algn="l" fontAlgn="b"/>
                      <a:r>
                        <a:rPr lang="en-US" sz="1100" b="0" i="0" u="none" strike="noStrike" dirty="0">
                          <a:solidFill>
                            <a:srgbClr val="000000"/>
                          </a:solidFill>
                          <a:effectLst/>
                          <a:latin typeface="Calibri" panose="020F0502020204030204" pitchFamily="34" charset="0"/>
                        </a:rPr>
                        <a:t>ID </a:t>
                      </a:r>
                      <a:r>
                        <a:rPr lang="es-CO" sz="1100" b="0" i="0" u="none" strike="noStrike" noProof="0" dirty="0">
                          <a:solidFill>
                            <a:srgbClr val="000000"/>
                          </a:solidFill>
                          <a:effectLst/>
                          <a:latin typeface="Calibri" panose="020F0502020204030204" pitchFamily="34" charset="0"/>
                        </a:rPr>
                        <a:t>Restricción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l" fontAlgn="b"/>
                      <a:r>
                        <a:rPr lang="en-US" sz="1100" b="0" i="0" u="none" strike="noStrike" dirty="0">
                          <a:solidFill>
                            <a:srgbClr val="000000"/>
                          </a:solidFill>
                          <a:effectLst/>
                          <a:latin typeface="Calibri" panose="020F0502020204030204" pitchFamily="34" charset="0"/>
                        </a:rPr>
                        <a:t>AM_RT_01</a:t>
                      </a:r>
                    </a:p>
                  </a:txBody>
                  <a:tcPr marL="9525" marR="9525" marT="9525"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l" fontAlgn="b"/>
                      <a:r>
                        <a:rPr lang="en-US" sz="1100" b="0" i="0" u="none" strike="noStrike" dirty="0">
                          <a:solidFill>
                            <a:srgbClr val="000000"/>
                          </a:solidFill>
                          <a:effectLst/>
                          <a:latin typeface="Calibri" panose="020F0502020204030204" pitchFamily="34" charset="0"/>
                        </a:rPr>
                        <a:t> </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l" fontAlgn="b"/>
                      <a:r>
                        <a:rPr lang="en-US" sz="1100" b="0" i="0" u="none" strike="noStrike" dirty="0">
                          <a:solidFill>
                            <a:srgbClr val="000000"/>
                          </a:solidFill>
                          <a:effectLst/>
                          <a:latin typeface="Calibri" panose="020F0502020204030204" pitchFamily="34" charset="0"/>
                        </a:rPr>
                        <a:t> </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l" fontAlgn="b"/>
                      <a:r>
                        <a:rPr lang="en-US" sz="1100" b="0" i="0" u="none" strike="noStrike" dirty="0">
                          <a:solidFill>
                            <a:srgbClr val="000000"/>
                          </a:solidFill>
                          <a:effectLst/>
                          <a:latin typeface="Calibri" panose="020F0502020204030204" pitchFamily="34" charset="0"/>
                        </a:rPr>
                        <a:t> </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l" fontAlgn="b"/>
                      <a:r>
                        <a:rPr lang="en-US" sz="1100" b="0" i="0" u="none" strike="noStrike" dirty="0">
                          <a:solidFill>
                            <a:srgbClr val="000000"/>
                          </a:solidFill>
                          <a:effectLst/>
                          <a:latin typeface="Calibri" panose="020F0502020204030204" pitchFamily="34" charset="0"/>
                        </a:rPr>
                        <a:t> </a:t>
                      </a:r>
                    </a:p>
                  </a:txBody>
                  <a:tcPr marL="9525" marR="9525" marT="9525"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extLst>
                  <a:ext uri="{0D108BD9-81ED-4DB2-BD59-A6C34878D82A}">
                    <a16:rowId xmlns:a16="http://schemas.microsoft.com/office/drawing/2014/main" val="1388456780"/>
                  </a:ext>
                </a:extLst>
              </a:tr>
              <a:tr h="190500">
                <a:tc>
                  <a:txBody>
                    <a:bodyPr/>
                    <a:lstStyle/>
                    <a:p>
                      <a:pPr algn="l" fontAlgn="b"/>
                      <a:r>
                        <a:rPr lang="en-US" sz="1100" b="0" i="0" u="none" strike="noStrike" dirty="0">
                          <a:solidFill>
                            <a:srgbClr val="000000"/>
                          </a:solidFill>
                          <a:effectLst/>
                          <a:latin typeface="Calibri" panose="020F0502020204030204" pitchFamily="34" charset="0"/>
                        </a:rPr>
                        <a:t>Nombre de </a:t>
                      </a:r>
                      <a:r>
                        <a:rPr lang="es-CO" sz="1100" b="0" i="0" u="none" strike="noStrike" noProof="0" dirty="0">
                          <a:solidFill>
                            <a:srgbClr val="000000"/>
                          </a:solidFill>
                          <a:effectLst/>
                          <a:latin typeface="Calibri" panose="020F0502020204030204" pitchFamily="34" charset="0"/>
                        </a:rPr>
                        <a:t>Restricción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5">
                  <a:txBody>
                    <a:bodyPr/>
                    <a:lstStyle/>
                    <a:p>
                      <a:pPr algn="l" fontAlgn="b"/>
                      <a:r>
                        <a:rPr lang="es-CO" sz="1100" b="0" i="0" u="none" strike="noStrike" noProof="0" dirty="0">
                          <a:solidFill>
                            <a:srgbClr val="000000"/>
                          </a:solidFill>
                          <a:effectLst/>
                          <a:latin typeface="Calibri" panose="020F0502020204030204" pitchFamily="34" charset="0"/>
                        </a:rPr>
                        <a:t>Plantilla</a:t>
                      </a:r>
                      <a:r>
                        <a:rPr lang="en-US" sz="1100" b="0" i="0" u="none" strike="noStrike" dirty="0">
                          <a:solidFill>
                            <a:srgbClr val="000000"/>
                          </a:solidFill>
                          <a:effectLst/>
                          <a:latin typeface="Calibri" panose="020F0502020204030204" pitchFamily="34" charset="0"/>
                        </a:rPr>
                        <a:t> </a:t>
                      </a:r>
                      <a:r>
                        <a:rPr lang="es-CO" sz="1100" b="0" i="0" u="none" strike="noStrike" noProof="0" dirty="0">
                          <a:solidFill>
                            <a:srgbClr val="000000"/>
                          </a:solidFill>
                          <a:effectLst/>
                          <a:latin typeface="Calibri" panose="020F0502020204030204" pitchFamily="34" charset="0"/>
                        </a:rPr>
                        <a:t>estándar</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val="2197803207"/>
                  </a:ext>
                </a:extLst>
              </a:tr>
              <a:tr h="190500">
                <a:tc>
                  <a:txBody>
                    <a:bodyPr/>
                    <a:lstStyle/>
                    <a:p>
                      <a:pPr algn="l" fontAlgn="b"/>
                      <a:r>
                        <a:rPr lang="es-CO" sz="1100" b="0" i="0" u="none" strike="noStrike" noProof="0" dirty="0">
                          <a:solidFill>
                            <a:srgbClr val="000000"/>
                          </a:solidFill>
                          <a:effectLst/>
                          <a:latin typeface="Calibri" panose="020F0502020204030204" pitchFamily="34" charset="0"/>
                        </a:rPr>
                        <a:t>Restricción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5">
                  <a:txBody>
                    <a:bodyPr/>
                    <a:lstStyle/>
                    <a:p>
                      <a:pPr algn="l" fontAlgn="b"/>
                      <a:r>
                        <a:rPr lang="es-MX" sz="1100" b="0" i="0" u="none" strike="noStrike" dirty="0">
                          <a:solidFill>
                            <a:srgbClr val="000000"/>
                          </a:solidFill>
                          <a:effectLst/>
                          <a:latin typeface="Calibri" panose="020F0502020204030204" pitchFamily="34" charset="0"/>
                        </a:rPr>
                        <a:t>Utilizar una única plantilla para el desarrollo de la pagina web</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val="461052626"/>
                  </a:ext>
                </a:extLst>
              </a:tr>
              <a:tr h="190500">
                <a:tc>
                  <a:txBody>
                    <a:bodyPr/>
                    <a:lstStyle/>
                    <a:p>
                      <a:pPr algn="l" fontAlgn="b"/>
                      <a:r>
                        <a:rPr lang="en-US" sz="1100" b="0" i="0" u="none" strike="noStrike" dirty="0">
                          <a:solidFill>
                            <a:srgbClr val="000000"/>
                          </a:solidFill>
                          <a:effectLst/>
                          <a:latin typeface="Calibri" panose="020F0502020204030204" pitchFamily="34" charset="0"/>
                        </a:rPr>
                        <a:t>Prioridad de </a:t>
                      </a:r>
                      <a:r>
                        <a:rPr lang="es-CO" sz="1100" b="0" i="0" u="none" strike="noStrike" noProof="0" dirty="0">
                          <a:solidFill>
                            <a:srgbClr val="000000"/>
                          </a:solidFill>
                          <a:effectLst/>
                          <a:latin typeface="Calibri" panose="020F0502020204030204" pitchFamily="34" charset="0"/>
                        </a:rPr>
                        <a:t>Restricción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5">
                  <a:txBody>
                    <a:bodyPr/>
                    <a:lstStyle/>
                    <a:p>
                      <a:pPr algn="l" fontAlgn="b"/>
                      <a:r>
                        <a:rPr lang="en-US" sz="1100" b="0" i="0" u="none" strike="noStrike" dirty="0">
                          <a:solidFill>
                            <a:srgbClr val="000000"/>
                          </a:solidFill>
                          <a:effectLst/>
                          <a:latin typeface="Calibri" panose="020F0502020204030204" pitchFamily="34" charset="0"/>
                        </a:rPr>
                        <a:t>Alta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val="2577101701"/>
                  </a:ext>
                </a:extLst>
              </a:tr>
            </a:tbl>
          </a:graphicData>
        </a:graphic>
      </p:graphicFrame>
      <p:graphicFrame>
        <p:nvGraphicFramePr>
          <p:cNvPr id="22" name="Tabla 21"/>
          <p:cNvGraphicFramePr>
            <a:graphicFrameLocks noGrp="1"/>
          </p:cNvGraphicFramePr>
          <p:nvPr>
            <p:extLst/>
          </p:nvPr>
        </p:nvGraphicFramePr>
        <p:xfrm>
          <a:off x="628648" y="3967397"/>
          <a:ext cx="7886704" cy="871244"/>
        </p:xfrm>
        <a:graphic>
          <a:graphicData uri="http://schemas.openxmlformats.org/drawingml/2006/table">
            <a:tbl>
              <a:tblPr/>
              <a:tblGrid>
                <a:gridCol w="1504952">
                  <a:extLst>
                    <a:ext uri="{9D8B030D-6E8A-4147-A177-3AD203B41FA5}">
                      <a16:colId xmlns:a16="http://schemas.microsoft.com/office/drawing/2014/main" val="1988441488"/>
                    </a:ext>
                  </a:extLst>
                </a:gridCol>
                <a:gridCol w="955964">
                  <a:extLst>
                    <a:ext uri="{9D8B030D-6E8A-4147-A177-3AD203B41FA5}">
                      <a16:colId xmlns:a16="http://schemas.microsoft.com/office/drawing/2014/main" val="1783639978"/>
                    </a:ext>
                  </a:extLst>
                </a:gridCol>
                <a:gridCol w="138612">
                  <a:extLst>
                    <a:ext uri="{9D8B030D-6E8A-4147-A177-3AD203B41FA5}">
                      <a16:colId xmlns:a16="http://schemas.microsoft.com/office/drawing/2014/main" val="2072199534"/>
                    </a:ext>
                  </a:extLst>
                </a:gridCol>
                <a:gridCol w="660897">
                  <a:extLst>
                    <a:ext uri="{9D8B030D-6E8A-4147-A177-3AD203B41FA5}">
                      <a16:colId xmlns:a16="http://schemas.microsoft.com/office/drawing/2014/main" val="2786853349"/>
                    </a:ext>
                  </a:extLst>
                </a:gridCol>
                <a:gridCol w="660897">
                  <a:extLst>
                    <a:ext uri="{9D8B030D-6E8A-4147-A177-3AD203B41FA5}">
                      <a16:colId xmlns:a16="http://schemas.microsoft.com/office/drawing/2014/main" val="164744093"/>
                    </a:ext>
                  </a:extLst>
                </a:gridCol>
                <a:gridCol w="660897">
                  <a:extLst>
                    <a:ext uri="{9D8B030D-6E8A-4147-A177-3AD203B41FA5}">
                      <a16:colId xmlns:a16="http://schemas.microsoft.com/office/drawing/2014/main" val="2704529003"/>
                    </a:ext>
                  </a:extLst>
                </a:gridCol>
                <a:gridCol w="660897">
                  <a:extLst>
                    <a:ext uri="{9D8B030D-6E8A-4147-A177-3AD203B41FA5}">
                      <a16:colId xmlns:a16="http://schemas.microsoft.com/office/drawing/2014/main" val="2475186881"/>
                    </a:ext>
                  </a:extLst>
                </a:gridCol>
                <a:gridCol w="660897">
                  <a:extLst>
                    <a:ext uri="{9D8B030D-6E8A-4147-A177-3AD203B41FA5}">
                      <a16:colId xmlns:a16="http://schemas.microsoft.com/office/drawing/2014/main" val="386603679"/>
                    </a:ext>
                  </a:extLst>
                </a:gridCol>
                <a:gridCol w="660897">
                  <a:extLst>
                    <a:ext uri="{9D8B030D-6E8A-4147-A177-3AD203B41FA5}">
                      <a16:colId xmlns:a16="http://schemas.microsoft.com/office/drawing/2014/main" val="481612219"/>
                    </a:ext>
                  </a:extLst>
                </a:gridCol>
                <a:gridCol w="660897">
                  <a:extLst>
                    <a:ext uri="{9D8B030D-6E8A-4147-A177-3AD203B41FA5}">
                      <a16:colId xmlns:a16="http://schemas.microsoft.com/office/drawing/2014/main" val="292073283"/>
                    </a:ext>
                  </a:extLst>
                </a:gridCol>
                <a:gridCol w="660897">
                  <a:extLst>
                    <a:ext uri="{9D8B030D-6E8A-4147-A177-3AD203B41FA5}">
                      <a16:colId xmlns:a16="http://schemas.microsoft.com/office/drawing/2014/main" val="2448762142"/>
                    </a:ext>
                  </a:extLst>
                </a:gridCol>
              </a:tblGrid>
              <a:tr h="165224">
                <a:tc>
                  <a:txBody>
                    <a:bodyPr/>
                    <a:lstStyle/>
                    <a:p>
                      <a:pPr algn="l" fontAlgn="b"/>
                      <a:r>
                        <a:rPr lang="en-US" sz="1100" b="0" i="0" u="none" strike="noStrike" dirty="0">
                          <a:solidFill>
                            <a:srgbClr val="000000"/>
                          </a:solidFill>
                          <a:effectLst/>
                          <a:latin typeface="Calibri" panose="020F0502020204030204" pitchFamily="34" charset="0"/>
                        </a:rPr>
                        <a:t>ID </a:t>
                      </a:r>
                      <a:r>
                        <a:rPr lang="es-CO" sz="1100" b="0" i="0" u="none" strike="noStrike" noProof="0" dirty="0">
                          <a:solidFill>
                            <a:srgbClr val="000000"/>
                          </a:solidFill>
                          <a:effectLst/>
                          <a:latin typeface="Calibri" panose="020F0502020204030204" pitchFamily="34" charset="0"/>
                        </a:rPr>
                        <a:t>Restricción</a:t>
                      </a:r>
                    </a:p>
                  </a:txBody>
                  <a:tcPr marL="8261" marR="8261" marT="82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l" fontAlgn="b"/>
                      <a:r>
                        <a:rPr lang="en-US" sz="1100" b="0" i="0" u="none" strike="noStrike" dirty="0">
                          <a:solidFill>
                            <a:srgbClr val="000000"/>
                          </a:solidFill>
                          <a:effectLst/>
                          <a:latin typeface="Calibri" panose="020F0502020204030204" pitchFamily="34" charset="0"/>
                        </a:rPr>
                        <a:t>AM_RT_03</a:t>
                      </a:r>
                    </a:p>
                  </a:txBody>
                  <a:tcPr marL="8261" marR="8261" marT="8261"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l" fontAlgn="b"/>
                      <a:r>
                        <a:rPr lang="en-US" sz="1100" b="0" i="0" u="none" strike="noStrike" dirty="0">
                          <a:solidFill>
                            <a:srgbClr val="000000"/>
                          </a:solidFill>
                          <a:effectLst/>
                          <a:latin typeface="Calibri" panose="020F0502020204030204" pitchFamily="34" charset="0"/>
                        </a:rPr>
                        <a:t> </a:t>
                      </a:r>
                    </a:p>
                  </a:txBody>
                  <a:tcPr marL="8261" marR="8261" marT="8261"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l" fontAlgn="b"/>
                      <a:r>
                        <a:rPr lang="en-US" sz="1100" b="0" i="0" u="none" strike="noStrike" dirty="0">
                          <a:solidFill>
                            <a:srgbClr val="000000"/>
                          </a:solidFill>
                          <a:effectLst/>
                          <a:latin typeface="Calibri" panose="020F0502020204030204" pitchFamily="34" charset="0"/>
                        </a:rPr>
                        <a:t> </a:t>
                      </a:r>
                    </a:p>
                  </a:txBody>
                  <a:tcPr marL="8261" marR="8261" marT="8261"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l" fontAlgn="b"/>
                      <a:r>
                        <a:rPr lang="en-US" sz="1100" b="0" i="0" u="none" strike="noStrike" dirty="0">
                          <a:solidFill>
                            <a:srgbClr val="000000"/>
                          </a:solidFill>
                          <a:effectLst/>
                          <a:latin typeface="Calibri" panose="020F0502020204030204" pitchFamily="34" charset="0"/>
                        </a:rPr>
                        <a:t> </a:t>
                      </a:r>
                    </a:p>
                  </a:txBody>
                  <a:tcPr marL="8261" marR="8261" marT="8261"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l" fontAlgn="b"/>
                      <a:r>
                        <a:rPr lang="en-US" sz="1100" b="0" i="0" u="none" strike="noStrike" dirty="0">
                          <a:solidFill>
                            <a:srgbClr val="000000"/>
                          </a:solidFill>
                          <a:effectLst/>
                          <a:latin typeface="Calibri" panose="020F0502020204030204" pitchFamily="34" charset="0"/>
                        </a:rPr>
                        <a:t> </a:t>
                      </a:r>
                    </a:p>
                  </a:txBody>
                  <a:tcPr marL="8261" marR="8261" marT="8261"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l" fontAlgn="b"/>
                      <a:r>
                        <a:rPr lang="en-US" sz="1100" b="0" i="0" u="none" strike="noStrike" dirty="0">
                          <a:solidFill>
                            <a:srgbClr val="000000"/>
                          </a:solidFill>
                          <a:effectLst/>
                          <a:latin typeface="Calibri" panose="020F0502020204030204" pitchFamily="34" charset="0"/>
                        </a:rPr>
                        <a:t> </a:t>
                      </a:r>
                    </a:p>
                  </a:txBody>
                  <a:tcPr marL="8261" marR="8261" marT="8261"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l" fontAlgn="b"/>
                      <a:r>
                        <a:rPr lang="en-US" sz="1100" b="0" i="0" u="none" strike="noStrike" dirty="0">
                          <a:solidFill>
                            <a:srgbClr val="000000"/>
                          </a:solidFill>
                          <a:effectLst/>
                          <a:latin typeface="Calibri" panose="020F0502020204030204" pitchFamily="34" charset="0"/>
                        </a:rPr>
                        <a:t> </a:t>
                      </a:r>
                    </a:p>
                  </a:txBody>
                  <a:tcPr marL="8261" marR="8261" marT="8261"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l" fontAlgn="b"/>
                      <a:r>
                        <a:rPr lang="en-US" sz="1100" b="0" i="0" u="none" strike="noStrike" dirty="0">
                          <a:solidFill>
                            <a:srgbClr val="000000"/>
                          </a:solidFill>
                          <a:effectLst/>
                          <a:latin typeface="Calibri" panose="020F0502020204030204" pitchFamily="34" charset="0"/>
                        </a:rPr>
                        <a:t> </a:t>
                      </a:r>
                    </a:p>
                  </a:txBody>
                  <a:tcPr marL="8261" marR="8261" marT="8261"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l" fontAlgn="b"/>
                      <a:r>
                        <a:rPr lang="en-US" sz="1100" b="0" i="0" u="none" strike="noStrike" dirty="0">
                          <a:solidFill>
                            <a:srgbClr val="000000"/>
                          </a:solidFill>
                          <a:effectLst/>
                          <a:latin typeface="Calibri" panose="020F0502020204030204" pitchFamily="34" charset="0"/>
                        </a:rPr>
                        <a:t> </a:t>
                      </a:r>
                    </a:p>
                  </a:txBody>
                  <a:tcPr marL="8261" marR="8261" marT="8261"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l" fontAlgn="b"/>
                      <a:r>
                        <a:rPr lang="en-US" sz="1100" b="0" i="0" u="none" strike="noStrike" dirty="0">
                          <a:solidFill>
                            <a:srgbClr val="000000"/>
                          </a:solidFill>
                          <a:effectLst/>
                          <a:latin typeface="Calibri" panose="020F0502020204030204" pitchFamily="34" charset="0"/>
                        </a:rPr>
                        <a:t> </a:t>
                      </a:r>
                    </a:p>
                  </a:txBody>
                  <a:tcPr marL="8261" marR="8261" marT="8261"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extLst>
                  <a:ext uri="{0D108BD9-81ED-4DB2-BD59-A6C34878D82A}">
                    <a16:rowId xmlns:a16="http://schemas.microsoft.com/office/drawing/2014/main" val="3505840373"/>
                  </a:ext>
                </a:extLst>
              </a:tr>
              <a:tr h="165224">
                <a:tc>
                  <a:txBody>
                    <a:bodyPr/>
                    <a:lstStyle/>
                    <a:p>
                      <a:pPr algn="l" fontAlgn="b"/>
                      <a:r>
                        <a:rPr lang="en-US" sz="1100" b="0" i="0" u="none" strike="noStrike" dirty="0">
                          <a:solidFill>
                            <a:srgbClr val="000000"/>
                          </a:solidFill>
                          <a:effectLst/>
                          <a:latin typeface="Calibri" panose="020F0502020204030204" pitchFamily="34" charset="0"/>
                        </a:rPr>
                        <a:t>Nombre de </a:t>
                      </a:r>
                      <a:r>
                        <a:rPr lang="es-MX" sz="1100" b="0" i="0" u="none" strike="noStrike" noProof="0" dirty="0">
                          <a:solidFill>
                            <a:srgbClr val="000000"/>
                          </a:solidFill>
                          <a:effectLst/>
                          <a:latin typeface="Calibri" panose="020F0502020204030204" pitchFamily="34" charset="0"/>
                        </a:rPr>
                        <a:t>Restricción</a:t>
                      </a:r>
                    </a:p>
                  </a:txBody>
                  <a:tcPr marL="8261" marR="8261" marT="82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10">
                  <a:txBody>
                    <a:bodyPr/>
                    <a:lstStyle/>
                    <a:p>
                      <a:pPr algn="l" fontAlgn="b"/>
                      <a:r>
                        <a:rPr lang="es-MX" sz="1100" b="0" i="0" u="none" strike="noStrike" noProof="0" dirty="0">
                          <a:solidFill>
                            <a:srgbClr val="000000"/>
                          </a:solidFill>
                          <a:effectLst/>
                          <a:latin typeface="Calibri" panose="020F0502020204030204" pitchFamily="34" charset="0"/>
                        </a:rPr>
                        <a:t>Miembros</a:t>
                      </a:r>
                      <a:r>
                        <a:rPr lang="en-US" sz="1100" b="0" i="0" u="none" strike="noStrike" dirty="0">
                          <a:solidFill>
                            <a:srgbClr val="000000"/>
                          </a:solidFill>
                          <a:effectLst/>
                          <a:latin typeface="Calibri" panose="020F0502020204030204" pitchFamily="34" charset="0"/>
                        </a:rPr>
                        <a:t> </a:t>
                      </a:r>
                      <a:r>
                        <a:rPr lang="es-CO" sz="1100" b="0" i="0" u="none" strike="noStrike" noProof="0" dirty="0">
                          <a:solidFill>
                            <a:srgbClr val="000000"/>
                          </a:solidFill>
                          <a:effectLst/>
                          <a:latin typeface="Calibri" panose="020F0502020204030204" pitchFamily="34" charset="0"/>
                        </a:rPr>
                        <a:t>registrados</a:t>
                      </a:r>
                      <a:r>
                        <a:rPr lang="en-US" sz="1100" b="0" i="0" u="none" strike="noStrike" dirty="0">
                          <a:solidFill>
                            <a:srgbClr val="000000"/>
                          </a:solidFill>
                          <a:effectLst/>
                          <a:latin typeface="Calibri" panose="020F0502020204030204" pitchFamily="34" charset="0"/>
                        </a:rPr>
                        <a:t> y </a:t>
                      </a:r>
                      <a:r>
                        <a:rPr lang="es-CO" sz="1100" b="0" i="0" u="none" strike="noStrike" noProof="0" dirty="0">
                          <a:solidFill>
                            <a:srgbClr val="000000"/>
                          </a:solidFill>
                          <a:effectLst/>
                          <a:latin typeface="Calibri" panose="020F0502020204030204" pitchFamily="34" charset="0"/>
                        </a:rPr>
                        <a:t>logueados</a:t>
                      </a:r>
                    </a:p>
                  </a:txBody>
                  <a:tcPr marL="8261" marR="8261" marT="82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val="831255010"/>
                  </a:ext>
                </a:extLst>
              </a:tr>
              <a:tr h="165224">
                <a:tc>
                  <a:txBody>
                    <a:bodyPr/>
                    <a:lstStyle/>
                    <a:p>
                      <a:pPr algn="l" fontAlgn="b"/>
                      <a:r>
                        <a:rPr lang="es-MX" sz="1100" b="0" i="0" u="none" strike="noStrike" noProof="0" dirty="0">
                          <a:solidFill>
                            <a:srgbClr val="000000"/>
                          </a:solidFill>
                          <a:effectLst/>
                          <a:latin typeface="Calibri" panose="020F0502020204030204" pitchFamily="34" charset="0"/>
                        </a:rPr>
                        <a:t>Restricción</a:t>
                      </a:r>
                    </a:p>
                  </a:txBody>
                  <a:tcPr marL="8261" marR="8261" marT="82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10">
                  <a:txBody>
                    <a:bodyPr/>
                    <a:lstStyle/>
                    <a:p>
                      <a:pPr algn="l" fontAlgn="b"/>
                      <a:r>
                        <a:rPr lang="es-MX" sz="1100" b="0" i="0" u="none" strike="noStrike" dirty="0">
                          <a:solidFill>
                            <a:srgbClr val="000000"/>
                          </a:solidFill>
                          <a:effectLst/>
                          <a:latin typeface="Calibri" panose="020F0502020204030204" pitchFamily="34" charset="0"/>
                        </a:rPr>
                        <a:t>Será disponible la utilización de la pagina web solo para personas que pertenezcan a la empresa y personas que estén registradas.</a:t>
                      </a:r>
                    </a:p>
                  </a:txBody>
                  <a:tcPr marL="8261" marR="8261" marT="82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val="1410780254"/>
                  </a:ext>
                </a:extLst>
              </a:tr>
              <a:tr h="165224">
                <a:tc>
                  <a:txBody>
                    <a:bodyPr/>
                    <a:lstStyle/>
                    <a:p>
                      <a:pPr algn="l" fontAlgn="b"/>
                      <a:r>
                        <a:rPr lang="en-US" sz="1100" b="0" i="0" u="none" strike="noStrike" dirty="0">
                          <a:solidFill>
                            <a:srgbClr val="000000"/>
                          </a:solidFill>
                          <a:effectLst/>
                          <a:latin typeface="Calibri" panose="020F0502020204030204" pitchFamily="34" charset="0"/>
                        </a:rPr>
                        <a:t>Prioridad de </a:t>
                      </a:r>
                      <a:r>
                        <a:rPr lang="es-CO" sz="1100" b="0" i="0" u="none" strike="noStrike" noProof="0" dirty="0">
                          <a:solidFill>
                            <a:srgbClr val="000000"/>
                          </a:solidFill>
                          <a:effectLst/>
                          <a:latin typeface="Calibri" panose="020F0502020204030204" pitchFamily="34" charset="0"/>
                        </a:rPr>
                        <a:t>Restricción</a:t>
                      </a:r>
                    </a:p>
                  </a:txBody>
                  <a:tcPr marL="8261" marR="8261" marT="82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10">
                  <a:txBody>
                    <a:bodyPr/>
                    <a:lstStyle/>
                    <a:p>
                      <a:pPr algn="l" fontAlgn="b"/>
                      <a:r>
                        <a:rPr lang="en-US" sz="1100" b="0" i="0" u="none" strike="noStrike" dirty="0">
                          <a:solidFill>
                            <a:srgbClr val="000000"/>
                          </a:solidFill>
                          <a:effectLst/>
                          <a:latin typeface="Calibri" panose="020F0502020204030204" pitchFamily="34" charset="0"/>
                        </a:rPr>
                        <a:t>Alta</a:t>
                      </a:r>
                    </a:p>
                  </a:txBody>
                  <a:tcPr marL="8261" marR="8261" marT="82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val="85697183"/>
                  </a:ext>
                </a:extLst>
              </a:tr>
            </a:tbl>
          </a:graphicData>
        </a:graphic>
      </p:graphicFrame>
      <p:graphicFrame>
        <p:nvGraphicFramePr>
          <p:cNvPr id="25" name="Tabla 24"/>
          <p:cNvGraphicFramePr>
            <a:graphicFrameLocks noGrp="1"/>
          </p:cNvGraphicFramePr>
          <p:nvPr>
            <p:extLst/>
          </p:nvPr>
        </p:nvGraphicFramePr>
        <p:xfrm>
          <a:off x="628648" y="4962098"/>
          <a:ext cx="7569200" cy="762000"/>
        </p:xfrm>
        <a:graphic>
          <a:graphicData uri="http://schemas.openxmlformats.org/drawingml/2006/table">
            <a:tbl>
              <a:tblPr/>
              <a:tblGrid>
                <a:gridCol w="1473200">
                  <a:extLst>
                    <a:ext uri="{9D8B030D-6E8A-4147-A177-3AD203B41FA5}">
                      <a16:colId xmlns:a16="http://schemas.microsoft.com/office/drawing/2014/main" val="108645343"/>
                    </a:ext>
                  </a:extLst>
                </a:gridCol>
                <a:gridCol w="6096000">
                  <a:extLst>
                    <a:ext uri="{9D8B030D-6E8A-4147-A177-3AD203B41FA5}">
                      <a16:colId xmlns:a16="http://schemas.microsoft.com/office/drawing/2014/main" val="2548415205"/>
                    </a:ext>
                  </a:extLst>
                </a:gridCol>
              </a:tblGrid>
              <a:tr h="190500">
                <a:tc>
                  <a:txBody>
                    <a:bodyPr/>
                    <a:lstStyle/>
                    <a:p>
                      <a:pPr algn="l" fontAlgn="b"/>
                      <a:r>
                        <a:rPr lang="en-US" sz="1100" b="0" i="0" u="none" strike="noStrike">
                          <a:solidFill>
                            <a:srgbClr val="000000"/>
                          </a:solidFill>
                          <a:effectLst/>
                          <a:latin typeface="Calibri" panose="020F0502020204030204" pitchFamily="34" charset="0"/>
                        </a:rPr>
                        <a:t>ID Restriccion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l" fontAlgn="b"/>
                      <a:r>
                        <a:rPr lang="en-US" sz="1100" b="0" i="0" u="none" strike="noStrike" dirty="0">
                          <a:solidFill>
                            <a:srgbClr val="000000"/>
                          </a:solidFill>
                          <a:effectLst/>
                          <a:latin typeface="Calibri" panose="020F0502020204030204" pitchFamily="34" charset="0"/>
                        </a:rPr>
                        <a:t>AM_RT_04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extLst>
                  <a:ext uri="{0D108BD9-81ED-4DB2-BD59-A6C34878D82A}">
                    <a16:rowId xmlns:a16="http://schemas.microsoft.com/office/drawing/2014/main" val="3675408391"/>
                  </a:ext>
                </a:extLst>
              </a:tr>
              <a:tr h="190500">
                <a:tc>
                  <a:txBody>
                    <a:bodyPr/>
                    <a:lstStyle/>
                    <a:p>
                      <a:pPr algn="l" fontAlgn="b"/>
                      <a:r>
                        <a:rPr lang="en-US" sz="1100" b="0" i="0" u="none" strike="noStrike">
                          <a:solidFill>
                            <a:srgbClr val="000000"/>
                          </a:solidFill>
                          <a:effectLst/>
                          <a:latin typeface="Calibri" panose="020F0502020204030204" pitchFamily="34" charset="0"/>
                        </a:rPr>
                        <a:t>Nombre de Restriccion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Ingreso de informacion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00660250"/>
                  </a:ext>
                </a:extLst>
              </a:tr>
              <a:tr h="190500">
                <a:tc>
                  <a:txBody>
                    <a:bodyPr/>
                    <a:lstStyle/>
                    <a:p>
                      <a:pPr algn="l" fontAlgn="b"/>
                      <a:r>
                        <a:rPr lang="en-US" sz="1100" b="0" i="0" u="none" strike="noStrike">
                          <a:solidFill>
                            <a:srgbClr val="000000"/>
                          </a:solidFill>
                          <a:effectLst/>
                          <a:latin typeface="Calibri" panose="020F0502020204030204" pitchFamily="34" charset="0"/>
                        </a:rPr>
                        <a:t>Restriccion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1100" b="0" i="0" u="none" strike="noStrike">
                          <a:solidFill>
                            <a:srgbClr val="000000"/>
                          </a:solidFill>
                          <a:effectLst/>
                          <a:latin typeface="Calibri" panose="020F0502020204030204" pitchFamily="34" charset="0"/>
                        </a:rPr>
                        <a:t>Solo el administrador tendra permitido el ingreso de informacion como: noticias, cambios de detalles.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54508603"/>
                  </a:ext>
                </a:extLst>
              </a:tr>
              <a:tr h="190500">
                <a:tc>
                  <a:txBody>
                    <a:bodyPr/>
                    <a:lstStyle/>
                    <a:p>
                      <a:pPr algn="l" fontAlgn="b"/>
                      <a:r>
                        <a:rPr lang="en-US" sz="1100" b="0" i="0" u="none" strike="noStrike">
                          <a:solidFill>
                            <a:srgbClr val="000000"/>
                          </a:solidFill>
                          <a:effectLst/>
                          <a:latin typeface="Calibri" panose="020F0502020204030204" pitchFamily="34" charset="0"/>
                        </a:rPr>
                        <a:t>Prioridad de Restriccion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effectLst/>
                          <a:latin typeface="Calibri" panose="020F0502020204030204" pitchFamily="34" charset="0"/>
                        </a:rPr>
                        <a:t>Alta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5750330"/>
                  </a:ext>
                </a:extLst>
              </a:tr>
            </a:tbl>
          </a:graphicData>
        </a:graphic>
      </p:graphicFrame>
    </p:spTree>
    <p:extLst>
      <p:ext uri="{BB962C8B-B14F-4D97-AF65-F5344CB8AC3E}">
        <p14:creationId xmlns:p14="http://schemas.microsoft.com/office/powerpoint/2010/main" val="51564566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12"/>
          <p:cNvSpPr txBox="1"/>
          <p:nvPr/>
        </p:nvSpPr>
        <p:spPr>
          <a:xfrm>
            <a:off x="0" y="0"/>
            <a:ext cx="9144000" cy="6857999"/>
          </a:xfrm>
          <a:prstGeom prst="rect">
            <a:avLst/>
          </a:prstGeom>
          <a:noFill/>
          <a:ln>
            <a:noFill/>
          </a:ln>
        </p:spPr>
        <p:txBody>
          <a:bodyPr spcFirstLastPara="1" wrap="square" lIns="91425" tIns="45700" rIns="91425" bIns="45700" anchor="t" anchorCtr="0">
            <a:normAutofit/>
          </a:bodyPr>
          <a:lstStyle/>
          <a:p>
            <a:pPr marL="342900" marR="0" lvl="0" indent="-139700" algn="l" rtl="0">
              <a:spcBef>
                <a:spcPts val="0"/>
              </a:spcBef>
              <a:spcAft>
                <a:spcPts val="0"/>
              </a:spcAft>
              <a:buClr>
                <a:schemeClr val="dk1"/>
              </a:buClr>
              <a:buSzPts val="3200"/>
              <a:buFont typeface="Arial"/>
              <a:buNone/>
            </a:pPr>
            <a:endParaRPr sz="3200" b="0" i="0" u="none" strike="noStrike" cap="none" dirty="0">
              <a:solidFill>
                <a:schemeClr val="dk1"/>
              </a:solidFill>
              <a:latin typeface="Calibri"/>
              <a:ea typeface="Calibri"/>
              <a:cs typeface="Calibri"/>
              <a:sym typeface="Calibri"/>
            </a:endParaRPr>
          </a:p>
        </p:txBody>
      </p:sp>
      <p:sp>
        <p:nvSpPr>
          <p:cNvPr id="209" name="Google Shape;209;p12"/>
          <p:cNvSpPr txBox="1">
            <a:spLocks noGrp="1"/>
          </p:cNvSpPr>
          <p:nvPr>
            <p:ph type="title" idx="4294967295"/>
          </p:nvPr>
        </p:nvSpPr>
        <p:spPr>
          <a:xfrm>
            <a:off x="2720975" y="4808538"/>
            <a:ext cx="6423025" cy="1592262"/>
          </a:xfrm>
          <a:prstGeom prst="rect">
            <a:avLst/>
          </a:prstGeom>
          <a:solidFill>
            <a:srgbClr val="8A8A8A"/>
          </a:solidFill>
          <a:ln>
            <a:noFill/>
          </a:ln>
        </p:spPr>
        <p:txBody>
          <a:bodyPr spcFirstLastPara="1" wrap="square" lIns="91425" tIns="45700" rIns="91425" bIns="45700" anchor="ctr" anchorCtr="0">
            <a:noAutofit/>
          </a:bodyPr>
          <a:lstStyle/>
          <a:p>
            <a:pPr lvl="0">
              <a:lnSpc>
                <a:spcPct val="80000"/>
              </a:lnSpc>
              <a:buClr>
                <a:schemeClr val="lt1"/>
              </a:buClr>
              <a:buSzPts val="4400"/>
            </a:pPr>
            <a:r>
              <a:rPr lang="es-CO" sz="4400" b="1" dirty="0">
                <a:solidFill>
                  <a:schemeClr val="lt1"/>
                </a:solidFill>
                <a:latin typeface="Calibri"/>
                <a:ea typeface="Calibri"/>
                <a:cs typeface="Calibri"/>
                <a:sym typeface="Calibri"/>
              </a:rPr>
              <a:t>MOCKUPS</a:t>
            </a:r>
            <a:endParaRPr sz="4400" b="0" i="0" u="none" strike="noStrike" cap="none" dirty="0">
              <a:solidFill>
                <a:schemeClr val="lt1"/>
              </a:solidFill>
              <a:latin typeface="Calibri"/>
              <a:ea typeface="Calibri"/>
              <a:cs typeface="Calibri"/>
              <a:sym typeface="Calibri"/>
            </a:endParaRPr>
          </a:p>
        </p:txBody>
      </p:sp>
      <p:pic>
        <p:nvPicPr>
          <p:cNvPr id="210" name="Google Shape;210;p12"/>
          <p:cNvPicPr preferRelativeResize="0"/>
          <p:nvPr/>
        </p:nvPicPr>
        <p:blipFill rotWithShape="1">
          <a:blip r:embed="rId3">
            <a:alphaModFix/>
          </a:blip>
          <a:srcRect/>
          <a:stretch/>
        </p:blipFill>
        <p:spPr>
          <a:xfrm>
            <a:off x="3006179" y="607767"/>
            <a:ext cx="3593005" cy="3593005"/>
          </a:xfrm>
          <a:prstGeom prst="rect">
            <a:avLst/>
          </a:prstGeom>
          <a:noFill/>
          <a:ln>
            <a:noFill/>
          </a:ln>
        </p:spPr>
      </p:pic>
    </p:spTree>
    <p:extLst>
      <p:ext uri="{BB962C8B-B14F-4D97-AF65-F5344CB8AC3E}">
        <p14:creationId xmlns:p14="http://schemas.microsoft.com/office/powerpoint/2010/main" val="276991675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14 Rectángulo"/>
          <p:cNvSpPr/>
          <p:nvPr/>
        </p:nvSpPr>
        <p:spPr>
          <a:xfrm rot="20796637">
            <a:off x="-1033229" y="-310908"/>
            <a:ext cx="10665350" cy="1608631"/>
          </a:xfrm>
          <a:prstGeom prst="rect">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7" name="16 Rectángulo"/>
          <p:cNvSpPr/>
          <p:nvPr/>
        </p:nvSpPr>
        <p:spPr>
          <a:xfrm rot="21241341">
            <a:off x="-1002985" y="180847"/>
            <a:ext cx="10631006" cy="1316776"/>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8" name="17 Rectángulo"/>
          <p:cNvSpPr/>
          <p:nvPr/>
        </p:nvSpPr>
        <p:spPr>
          <a:xfrm>
            <a:off x="-968311" y="198126"/>
            <a:ext cx="10631006" cy="1425956"/>
          </a:xfrm>
          <a:prstGeom prst="rect">
            <a:avLst/>
          </a:prstGeom>
          <a:solidFill>
            <a:srgbClr val="0099A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7" name="Marcador de contenido 5"/>
          <p:cNvSpPr txBox="1">
            <a:spLocks/>
          </p:cNvSpPr>
          <p:nvPr/>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sp>
        <p:nvSpPr>
          <p:cNvPr id="16" name="Título 1"/>
          <p:cNvSpPr txBox="1">
            <a:spLocks/>
          </p:cNvSpPr>
          <p:nvPr/>
        </p:nvSpPr>
        <p:spPr>
          <a:xfrm>
            <a:off x="364273" y="324984"/>
            <a:ext cx="9069906" cy="887583"/>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s-ES" sz="5400" dirty="0">
                <a:solidFill>
                  <a:schemeClr val="bg1"/>
                </a:solidFill>
              </a:rPr>
              <a:t>MOCKUPS</a:t>
            </a:r>
          </a:p>
        </p:txBody>
      </p:sp>
      <p:sp>
        <p:nvSpPr>
          <p:cNvPr id="27" name="Marcador de contenido 2"/>
          <p:cNvSpPr txBox="1">
            <a:spLocks/>
          </p:cNvSpPr>
          <p:nvPr/>
        </p:nvSpPr>
        <p:spPr>
          <a:xfrm>
            <a:off x="899151" y="2070580"/>
            <a:ext cx="8000150" cy="4240068"/>
          </a:xfrm>
          <a:prstGeom prst="rect">
            <a:avLst/>
          </a:prstGeom>
        </p:spPr>
        <p:txBody>
          <a:bodyPr>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endParaRPr lang="es-CO" sz="2000" dirty="0">
              <a:solidFill>
                <a:schemeClr val="tx1">
                  <a:lumMod val="75000"/>
                  <a:lumOff val="25000"/>
                </a:schemeClr>
              </a:solidFill>
            </a:endParaRPr>
          </a:p>
        </p:txBody>
      </p:sp>
      <p:sp>
        <p:nvSpPr>
          <p:cNvPr id="2" name="AutoShape 2" descr="blob:https://web.telegram.org/91b4e5f7-c5d4-4266-91e2-3e14d7c7ae49"/>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pic>
        <p:nvPicPr>
          <p:cNvPr id="3" name="Imagen 2">
            <a:extLst>
              <a:ext uri="{FF2B5EF4-FFF2-40B4-BE49-F238E27FC236}">
                <a16:creationId xmlns:a16="http://schemas.microsoft.com/office/drawing/2014/main" id="{21124649-2055-483E-888F-C638FD9E8A5D}"/>
              </a:ext>
            </a:extLst>
          </p:cNvPr>
          <p:cNvPicPr>
            <a:picLocks noChangeAspect="1"/>
          </p:cNvPicPr>
          <p:nvPr/>
        </p:nvPicPr>
        <p:blipFill rotWithShape="1">
          <a:blip r:embed="rId2"/>
          <a:srcRect t="14067" r="1511" b="7453"/>
          <a:stretch/>
        </p:blipFill>
        <p:spPr>
          <a:xfrm>
            <a:off x="194894" y="2510736"/>
            <a:ext cx="8754211" cy="3921944"/>
          </a:xfrm>
          <a:prstGeom prst="rect">
            <a:avLst/>
          </a:prstGeom>
        </p:spPr>
      </p:pic>
    </p:spTree>
    <p:extLst>
      <p:ext uri="{BB962C8B-B14F-4D97-AF65-F5344CB8AC3E}">
        <p14:creationId xmlns:p14="http://schemas.microsoft.com/office/powerpoint/2010/main" val="386187684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14 Rectángulo"/>
          <p:cNvSpPr/>
          <p:nvPr/>
        </p:nvSpPr>
        <p:spPr>
          <a:xfrm rot="20796637">
            <a:off x="-1033229" y="-310908"/>
            <a:ext cx="10665350" cy="1608631"/>
          </a:xfrm>
          <a:prstGeom prst="rect">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7" name="16 Rectángulo"/>
          <p:cNvSpPr/>
          <p:nvPr/>
        </p:nvSpPr>
        <p:spPr>
          <a:xfrm rot="21241341">
            <a:off x="-1002985" y="180847"/>
            <a:ext cx="10631006" cy="1316776"/>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8" name="17 Rectángulo"/>
          <p:cNvSpPr/>
          <p:nvPr/>
        </p:nvSpPr>
        <p:spPr>
          <a:xfrm>
            <a:off x="-968311" y="198126"/>
            <a:ext cx="10631006" cy="1425956"/>
          </a:xfrm>
          <a:prstGeom prst="rect">
            <a:avLst/>
          </a:prstGeom>
          <a:solidFill>
            <a:srgbClr val="0099A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7" name="Marcador de contenido 5"/>
          <p:cNvSpPr txBox="1">
            <a:spLocks/>
          </p:cNvSpPr>
          <p:nvPr/>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sp>
        <p:nvSpPr>
          <p:cNvPr id="16" name="Título 1"/>
          <p:cNvSpPr txBox="1">
            <a:spLocks/>
          </p:cNvSpPr>
          <p:nvPr/>
        </p:nvSpPr>
        <p:spPr>
          <a:xfrm>
            <a:off x="364273" y="324984"/>
            <a:ext cx="9069906" cy="887583"/>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s-ES" sz="5400" dirty="0">
                <a:solidFill>
                  <a:schemeClr val="bg1"/>
                </a:solidFill>
              </a:rPr>
              <a:t>MOCKUPS</a:t>
            </a:r>
          </a:p>
        </p:txBody>
      </p:sp>
      <p:sp>
        <p:nvSpPr>
          <p:cNvPr id="27" name="Marcador de contenido 2"/>
          <p:cNvSpPr txBox="1">
            <a:spLocks/>
          </p:cNvSpPr>
          <p:nvPr/>
        </p:nvSpPr>
        <p:spPr>
          <a:xfrm>
            <a:off x="899151" y="2070580"/>
            <a:ext cx="8000150" cy="4240068"/>
          </a:xfrm>
          <a:prstGeom prst="rect">
            <a:avLst/>
          </a:prstGeom>
        </p:spPr>
        <p:txBody>
          <a:bodyPr>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endParaRPr lang="es-CO" sz="2000" dirty="0">
              <a:solidFill>
                <a:schemeClr val="tx1">
                  <a:lumMod val="75000"/>
                  <a:lumOff val="25000"/>
                </a:schemeClr>
              </a:solidFill>
            </a:endParaRPr>
          </a:p>
        </p:txBody>
      </p:sp>
      <p:sp>
        <p:nvSpPr>
          <p:cNvPr id="2" name="AutoShape 2" descr="blob:https://web.telegram.org/91b4e5f7-c5d4-4266-91e2-3e14d7c7ae49"/>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pic>
        <p:nvPicPr>
          <p:cNvPr id="4" name="Imagen 3">
            <a:extLst>
              <a:ext uri="{FF2B5EF4-FFF2-40B4-BE49-F238E27FC236}">
                <a16:creationId xmlns:a16="http://schemas.microsoft.com/office/drawing/2014/main" id="{6CDA0ED6-7946-4A91-98E8-069D7F9C86FB}"/>
              </a:ext>
            </a:extLst>
          </p:cNvPr>
          <p:cNvPicPr>
            <a:picLocks noChangeAspect="1"/>
          </p:cNvPicPr>
          <p:nvPr/>
        </p:nvPicPr>
        <p:blipFill rotWithShape="1">
          <a:blip r:embed="rId2"/>
          <a:srcRect t="12930" b="4595"/>
          <a:stretch/>
        </p:blipFill>
        <p:spPr>
          <a:xfrm>
            <a:off x="155575" y="2191341"/>
            <a:ext cx="8899301" cy="4126601"/>
          </a:xfrm>
          <a:prstGeom prst="rect">
            <a:avLst/>
          </a:prstGeom>
        </p:spPr>
      </p:pic>
    </p:spTree>
    <p:extLst>
      <p:ext uri="{BB962C8B-B14F-4D97-AF65-F5344CB8AC3E}">
        <p14:creationId xmlns:p14="http://schemas.microsoft.com/office/powerpoint/2010/main" val="71215974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14 Rectángulo"/>
          <p:cNvSpPr/>
          <p:nvPr/>
        </p:nvSpPr>
        <p:spPr>
          <a:xfrm rot="20796637">
            <a:off x="-1033229" y="-310908"/>
            <a:ext cx="10665350" cy="1608631"/>
          </a:xfrm>
          <a:prstGeom prst="rect">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7" name="16 Rectángulo"/>
          <p:cNvSpPr/>
          <p:nvPr/>
        </p:nvSpPr>
        <p:spPr>
          <a:xfrm rot="21241341">
            <a:off x="-1002985" y="180847"/>
            <a:ext cx="10631006" cy="1316776"/>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8" name="17 Rectángulo"/>
          <p:cNvSpPr/>
          <p:nvPr/>
        </p:nvSpPr>
        <p:spPr>
          <a:xfrm>
            <a:off x="-968311" y="198126"/>
            <a:ext cx="10631006" cy="1425956"/>
          </a:xfrm>
          <a:prstGeom prst="rect">
            <a:avLst/>
          </a:prstGeom>
          <a:solidFill>
            <a:srgbClr val="0099A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7" name="Marcador de contenido 5"/>
          <p:cNvSpPr txBox="1">
            <a:spLocks/>
          </p:cNvSpPr>
          <p:nvPr/>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sp>
        <p:nvSpPr>
          <p:cNvPr id="16" name="Título 1"/>
          <p:cNvSpPr txBox="1">
            <a:spLocks/>
          </p:cNvSpPr>
          <p:nvPr/>
        </p:nvSpPr>
        <p:spPr>
          <a:xfrm>
            <a:off x="364273" y="324984"/>
            <a:ext cx="9069906" cy="887583"/>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s-ES" sz="5400" dirty="0">
                <a:solidFill>
                  <a:schemeClr val="bg1"/>
                </a:solidFill>
              </a:rPr>
              <a:t>MOCKUPS</a:t>
            </a:r>
          </a:p>
        </p:txBody>
      </p:sp>
      <p:sp>
        <p:nvSpPr>
          <p:cNvPr id="27" name="Marcador de contenido 2"/>
          <p:cNvSpPr txBox="1">
            <a:spLocks/>
          </p:cNvSpPr>
          <p:nvPr/>
        </p:nvSpPr>
        <p:spPr>
          <a:xfrm>
            <a:off x="899151" y="2070580"/>
            <a:ext cx="8000150" cy="4240068"/>
          </a:xfrm>
          <a:prstGeom prst="rect">
            <a:avLst/>
          </a:prstGeom>
        </p:spPr>
        <p:txBody>
          <a:bodyPr>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endParaRPr lang="es-CO" sz="2000" dirty="0">
              <a:solidFill>
                <a:schemeClr val="tx1">
                  <a:lumMod val="75000"/>
                  <a:lumOff val="25000"/>
                </a:schemeClr>
              </a:solidFill>
            </a:endParaRPr>
          </a:p>
        </p:txBody>
      </p:sp>
      <p:sp>
        <p:nvSpPr>
          <p:cNvPr id="2" name="AutoShape 2" descr="blob:https://web.telegram.org/91b4e5f7-c5d4-4266-91e2-3e14d7c7ae49"/>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pic>
        <p:nvPicPr>
          <p:cNvPr id="4" name="Imagen 3">
            <a:extLst>
              <a:ext uri="{FF2B5EF4-FFF2-40B4-BE49-F238E27FC236}">
                <a16:creationId xmlns:a16="http://schemas.microsoft.com/office/drawing/2014/main" id="{D50FC8A0-89A5-4D48-8E99-0F4FBE2C0AAE}"/>
              </a:ext>
            </a:extLst>
          </p:cNvPr>
          <p:cNvPicPr>
            <a:picLocks noChangeAspect="1"/>
          </p:cNvPicPr>
          <p:nvPr/>
        </p:nvPicPr>
        <p:blipFill rotWithShape="1">
          <a:blip r:embed="rId2"/>
          <a:srcRect t="12930" r="810" b="4595"/>
          <a:stretch/>
        </p:blipFill>
        <p:spPr>
          <a:xfrm>
            <a:off x="122349" y="2245729"/>
            <a:ext cx="8899301" cy="4160312"/>
          </a:xfrm>
          <a:prstGeom prst="rect">
            <a:avLst/>
          </a:prstGeom>
        </p:spPr>
      </p:pic>
    </p:spTree>
    <p:extLst>
      <p:ext uri="{BB962C8B-B14F-4D97-AF65-F5344CB8AC3E}">
        <p14:creationId xmlns:p14="http://schemas.microsoft.com/office/powerpoint/2010/main" val="98611533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14 Rectángulo"/>
          <p:cNvSpPr/>
          <p:nvPr/>
        </p:nvSpPr>
        <p:spPr>
          <a:xfrm rot="20796637">
            <a:off x="-1033229" y="-310908"/>
            <a:ext cx="10665350" cy="1608631"/>
          </a:xfrm>
          <a:prstGeom prst="rect">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7" name="16 Rectángulo"/>
          <p:cNvSpPr/>
          <p:nvPr/>
        </p:nvSpPr>
        <p:spPr>
          <a:xfrm rot="21241341">
            <a:off x="-1002985" y="180847"/>
            <a:ext cx="10631006" cy="1316776"/>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8" name="17 Rectángulo"/>
          <p:cNvSpPr/>
          <p:nvPr/>
        </p:nvSpPr>
        <p:spPr>
          <a:xfrm>
            <a:off x="-968311" y="198126"/>
            <a:ext cx="10631006" cy="1425956"/>
          </a:xfrm>
          <a:prstGeom prst="rect">
            <a:avLst/>
          </a:prstGeom>
          <a:solidFill>
            <a:srgbClr val="0099A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7" name="Marcador de contenido 5"/>
          <p:cNvSpPr txBox="1">
            <a:spLocks/>
          </p:cNvSpPr>
          <p:nvPr/>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sp>
        <p:nvSpPr>
          <p:cNvPr id="16" name="Título 1"/>
          <p:cNvSpPr txBox="1">
            <a:spLocks/>
          </p:cNvSpPr>
          <p:nvPr/>
        </p:nvSpPr>
        <p:spPr>
          <a:xfrm>
            <a:off x="364273" y="324984"/>
            <a:ext cx="9069906" cy="887583"/>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s-ES" sz="5400" dirty="0">
                <a:solidFill>
                  <a:schemeClr val="bg1"/>
                </a:solidFill>
              </a:rPr>
              <a:t>MOCKUPS</a:t>
            </a:r>
          </a:p>
        </p:txBody>
      </p:sp>
      <p:sp>
        <p:nvSpPr>
          <p:cNvPr id="27" name="Marcador de contenido 2"/>
          <p:cNvSpPr txBox="1">
            <a:spLocks/>
          </p:cNvSpPr>
          <p:nvPr/>
        </p:nvSpPr>
        <p:spPr>
          <a:xfrm>
            <a:off x="899151" y="2070580"/>
            <a:ext cx="8000150" cy="4240068"/>
          </a:xfrm>
          <a:prstGeom prst="rect">
            <a:avLst/>
          </a:prstGeom>
        </p:spPr>
        <p:txBody>
          <a:bodyPr>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endParaRPr lang="es-CO" sz="2000" dirty="0">
              <a:solidFill>
                <a:schemeClr val="tx1">
                  <a:lumMod val="75000"/>
                  <a:lumOff val="25000"/>
                </a:schemeClr>
              </a:solidFill>
            </a:endParaRPr>
          </a:p>
        </p:txBody>
      </p:sp>
      <p:sp>
        <p:nvSpPr>
          <p:cNvPr id="2" name="AutoShape 2" descr="blob:https://web.telegram.org/91b4e5f7-c5d4-4266-91e2-3e14d7c7ae49"/>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pic>
        <p:nvPicPr>
          <p:cNvPr id="3" name="Imagen 2">
            <a:extLst>
              <a:ext uri="{FF2B5EF4-FFF2-40B4-BE49-F238E27FC236}">
                <a16:creationId xmlns:a16="http://schemas.microsoft.com/office/drawing/2014/main" id="{85ABF40E-A082-40CC-8FB1-AF735ECD7E33}"/>
              </a:ext>
            </a:extLst>
          </p:cNvPr>
          <p:cNvPicPr>
            <a:picLocks noChangeAspect="1"/>
          </p:cNvPicPr>
          <p:nvPr/>
        </p:nvPicPr>
        <p:blipFill rotWithShape="1">
          <a:blip r:embed="rId2"/>
          <a:srcRect t="12930" r="810" b="4595"/>
          <a:stretch/>
        </p:blipFill>
        <p:spPr>
          <a:xfrm>
            <a:off x="95217" y="2097774"/>
            <a:ext cx="8953565" cy="4185680"/>
          </a:xfrm>
          <a:prstGeom prst="rect">
            <a:avLst/>
          </a:prstGeom>
        </p:spPr>
      </p:pic>
    </p:spTree>
    <p:extLst>
      <p:ext uri="{BB962C8B-B14F-4D97-AF65-F5344CB8AC3E}">
        <p14:creationId xmlns:p14="http://schemas.microsoft.com/office/powerpoint/2010/main" val="200089196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14 Rectángulo"/>
          <p:cNvSpPr/>
          <p:nvPr/>
        </p:nvSpPr>
        <p:spPr>
          <a:xfrm rot="20796637">
            <a:off x="-1033229" y="-310908"/>
            <a:ext cx="10665350" cy="1608631"/>
          </a:xfrm>
          <a:prstGeom prst="rect">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7" name="16 Rectángulo"/>
          <p:cNvSpPr/>
          <p:nvPr/>
        </p:nvSpPr>
        <p:spPr>
          <a:xfrm rot="21241341">
            <a:off x="-1002985" y="180847"/>
            <a:ext cx="10631006" cy="1316776"/>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8" name="17 Rectángulo"/>
          <p:cNvSpPr/>
          <p:nvPr/>
        </p:nvSpPr>
        <p:spPr>
          <a:xfrm>
            <a:off x="-968311" y="198126"/>
            <a:ext cx="10631006" cy="1425956"/>
          </a:xfrm>
          <a:prstGeom prst="rect">
            <a:avLst/>
          </a:prstGeom>
          <a:solidFill>
            <a:srgbClr val="0099A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7" name="Marcador de contenido 5"/>
          <p:cNvSpPr txBox="1">
            <a:spLocks/>
          </p:cNvSpPr>
          <p:nvPr/>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sp>
        <p:nvSpPr>
          <p:cNvPr id="16" name="Título 1"/>
          <p:cNvSpPr txBox="1">
            <a:spLocks/>
          </p:cNvSpPr>
          <p:nvPr/>
        </p:nvSpPr>
        <p:spPr>
          <a:xfrm>
            <a:off x="364273" y="324984"/>
            <a:ext cx="9069906" cy="887583"/>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s-ES" sz="5400" dirty="0">
                <a:solidFill>
                  <a:schemeClr val="bg1"/>
                </a:solidFill>
              </a:rPr>
              <a:t>MOCKUPS</a:t>
            </a:r>
          </a:p>
        </p:txBody>
      </p:sp>
      <p:sp>
        <p:nvSpPr>
          <p:cNvPr id="27" name="Marcador de contenido 2"/>
          <p:cNvSpPr txBox="1">
            <a:spLocks/>
          </p:cNvSpPr>
          <p:nvPr/>
        </p:nvSpPr>
        <p:spPr>
          <a:xfrm>
            <a:off x="899151" y="2070580"/>
            <a:ext cx="8000150" cy="4240068"/>
          </a:xfrm>
          <a:prstGeom prst="rect">
            <a:avLst/>
          </a:prstGeom>
        </p:spPr>
        <p:txBody>
          <a:bodyPr>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endParaRPr lang="es-CO" sz="2000" dirty="0">
              <a:solidFill>
                <a:schemeClr val="tx1">
                  <a:lumMod val="75000"/>
                  <a:lumOff val="25000"/>
                </a:schemeClr>
              </a:solidFill>
            </a:endParaRPr>
          </a:p>
        </p:txBody>
      </p:sp>
      <p:sp>
        <p:nvSpPr>
          <p:cNvPr id="2" name="AutoShape 2" descr="blob:https://web.telegram.org/91b4e5f7-c5d4-4266-91e2-3e14d7c7ae49"/>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pic>
        <p:nvPicPr>
          <p:cNvPr id="3" name="Imagen 2">
            <a:extLst>
              <a:ext uri="{FF2B5EF4-FFF2-40B4-BE49-F238E27FC236}">
                <a16:creationId xmlns:a16="http://schemas.microsoft.com/office/drawing/2014/main" id="{B52D17DD-C000-448D-A7AE-8BACF60F1C7B}"/>
              </a:ext>
            </a:extLst>
          </p:cNvPr>
          <p:cNvPicPr>
            <a:picLocks noChangeAspect="1"/>
          </p:cNvPicPr>
          <p:nvPr/>
        </p:nvPicPr>
        <p:blipFill rotWithShape="1">
          <a:blip r:embed="rId2"/>
          <a:srcRect t="12930" r="810" b="4595"/>
          <a:stretch/>
        </p:blipFill>
        <p:spPr>
          <a:xfrm>
            <a:off x="122349" y="2150336"/>
            <a:ext cx="8899301" cy="4160312"/>
          </a:xfrm>
          <a:prstGeom prst="rect">
            <a:avLst/>
          </a:prstGeom>
        </p:spPr>
      </p:pic>
    </p:spTree>
    <p:extLst>
      <p:ext uri="{BB962C8B-B14F-4D97-AF65-F5344CB8AC3E}">
        <p14:creationId xmlns:p14="http://schemas.microsoft.com/office/powerpoint/2010/main" val="9352930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4"/>
          <p:cNvSpPr/>
          <p:nvPr/>
        </p:nvSpPr>
        <p:spPr>
          <a:xfrm rot="-803363">
            <a:off x="-1033229" y="-310908"/>
            <a:ext cx="10665350" cy="1608631"/>
          </a:xfrm>
          <a:prstGeom prst="rect">
            <a:avLst/>
          </a:prstGeom>
          <a:solidFill>
            <a:srgbClr val="92D05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Calibri"/>
              <a:ea typeface="Calibri"/>
              <a:cs typeface="Calibri"/>
              <a:sym typeface="Calibri"/>
            </a:endParaRPr>
          </a:p>
        </p:txBody>
      </p:sp>
      <p:sp>
        <p:nvSpPr>
          <p:cNvPr id="125" name="Google Shape;125;p4"/>
          <p:cNvSpPr/>
          <p:nvPr/>
        </p:nvSpPr>
        <p:spPr>
          <a:xfrm rot="-358659">
            <a:off x="-1002985" y="180847"/>
            <a:ext cx="10631006" cy="1316776"/>
          </a:xfrm>
          <a:prstGeom prst="rect">
            <a:avLst/>
          </a:prstGeom>
          <a:solidFill>
            <a:srgbClr val="FFC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Calibri"/>
              <a:ea typeface="Calibri"/>
              <a:cs typeface="Calibri"/>
              <a:sym typeface="Calibri"/>
            </a:endParaRPr>
          </a:p>
        </p:txBody>
      </p:sp>
      <p:sp>
        <p:nvSpPr>
          <p:cNvPr id="126" name="Google Shape;126;p4"/>
          <p:cNvSpPr/>
          <p:nvPr/>
        </p:nvSpPr>
        <p:spPr>
          <a:xfrm>
            <a:off x="-968311" y="198126"/>
            <a:ext cx="10631006" cy="1425956"/>
          </a:xfrm>
          <a:prstGeom prst="rect">
            <a:avLst/>
          </a:prstGeom>
          <a:solidFill>
            <a:srgbClr val="0099A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Calibri"/>
              <a:ea typeface="Calibri"/>
              <a:cs typeface="Calibri"/>
              <a:sym typeface="Calibri"/>
            </a:endParaRPr>
          </a:p>
        </p:txBody>
      </p:sp>
      <p:sp>
        <p:nvSpPr>
          <p:cNvPr id="127" name="Google Shape;127;p4"/>
          <p:cNvSpPr txBox="1"/>
          <p:nvPr/>
        </p:nvSpPr>
        <p:spPr>
          <a:xfrm>
            <a:off x="0" y="198126"/>
            <a:ext cx="9144000" cy="6857999"/>
          </a:xfrm>
          <a:prstGeom prst="rect">
            <a:avLst/>
          </a:prstGeom>
          <a:noFill/>
          <a:ln>
            <a:noFill/>
          </a:ln>
        </p:spPr>
        <p:txBody>
          <a:bodyPr spcFirstLastPara="1" wrap="square" lIns="91425" tIns="45700" rIns="91425" bIns="45700" anchor="t" anchorCtr="0">
            <a:normAutofit/>
          </a:bodyPr>
          <a:lstStyle/>
          <a:p>
            <a:pPr marL="342900" marR="0" lvl="0" indent="-139700" algn="l" rtl="0">
              <a:spcBef>
                <a:spcPts val="0"/>
              </a:spcBef>
              <a:spcAft>
                <a:spcPts val="0"/>
              </a:spcAft>
              <a:buClr>
                <a:schemeClr val="dk1"/>
              </a:buClr>
              <a:buSzPts val="3200"/>
              <a:buFont typeface="Arial"/>
              <a:buNone/>
            </a:pPr>
            <a:endParaRPr sz="3200" b="0" i="0" u="none" strike="noStrike" cap="none" dirty="0">
              <a:solidFill>
                <a:schemeClr val="dk1"/>
              </a:solidFill>
              <a:latin typeface="Calibri"/>
              <a:ea typeface="Calibri"/>
              <a:cs typeface="Calibri"/>
              <a:sym typeface="Calibri"/>
            </a:endParaRPr>
          </a:p>
        </p:txBody>
      </p:sp>
      <p:sp>
        <p:nvSpPr>
          <p:cNvPr id="128" name="Google Shape;128;p4"/>
          <p:cNvSpPr txBox="1"/>
          <p:nvPr/>
        </p:nvSpPr>
        <p:spPr>
          <a:xfrm>
            <a:off x="364273" y="324984"/>
            <a:ext cx="9069906" cy="887583"/>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lt1"/>
              </a:buClr>
              <a:buSzPts val="5400"/>
              <a:buFont typeface="Calibri"/>
              <a:buNone/>
            </a:pPr>
            <a:r>
              <a:rPr lang="es-CO" sz="5400" b="1" i="0" u="none" strike="noStrike" cap="none" dirty="0">
                <a:solidFill>
                  <a:schemeClr val="lt1"/>
                </a:solidFill>
                <a:latin typeface="Calibri"/>
                <a:ea typeface="Calibri"/>
                <a:cs typeface="Calibri"/>
                <a:sym typeface="Calibri"/>
              </a:rPr>
              <a:t>Planteamiento del problema</a:t>
            </a:r>
            <a:endParaRPr sz="5400" b="0" i="0" u="none" strike="noStrike" cap="none" dirty="0">
              <a:solidFill>
                <a:schemeClr val="lt1"/>
              </a:solidFill>
              <a:latin typeface="Calibri"/>
              <a:ea typeface="Calibri"/>
              <a:cs typeface="Calibri"/>
              <a:sym typeface="Calibri"/>
            </a:endParaRPr>
          </a:p>
        </p:txBody>
      </p:sp>
      <p:sp>
        <p:nvSpPr>
          <p:cNvPr id="129" name="Google Shape;129;p4"/>
          <p:cNvSpPr txBox="1"/>
          <p:nvPr/>
        </p:nvSpPr>
        <p:spPr>
          <a:xfrm>
            <a:off x="409840" y="1925445"/>
            <a:ext cx="8324319" cy="4810397"/>
          </a:xfrm>
          <a:prstGeom prst="rect">
            <a:avLst/>
          </a:prstGeom>
          <a:noFill/>
          <a:ln>
            <a:noFill/>
          </a:ln>
        </p:spPr>
        <p:txBody>
          <a:bodyPr spcFirstLastPara="1" wrap="square" lIns="91425" tIns="45700" rIns="91425" bIns="45700" anchor="t" anchorCtr="0">
            <a:noAutofit/>
          </a:bodyPr>
          <a:lstStyle/>
          <a:p>
            <a:pPr lvl="0" algn="just">
              <a:buClr>
                <a:srgbClr val="8A8A8A"/>
              </a:buClr>
              <a:buSzPts val="2800"/>
            </a:pPr>
            <a:r>
              <a:rPr lang="es-CO" sz="2600" dirty="0">
                <a:solidFill>
                  <a:srgbClr val="8A8A8A"/>
                </a:solidFill>
                <a:latin typeface="Calibri"/>
                <a:ea typeface="Calibri"/>
                <a:cs typeface="Calibri"/>
                <a:sym typeface="Calibri"/>
              </a:rPr>
              <a:t>La empresa de aseo</a:t>
            </a:r>
            <a:r>
              <a:rPr lang="es-CO" sz="2600" b="0" i="0" u="none" strike="noStrike" cap="none" dirty="0">
                <a:solidFill>
                  <a:srgbClr val="8A8A8A"/>
                </a:solidFill>
                <a:latin typeface="Calibri"/>
                <a:ea typeface="Calibri"/>
                <a:cs typeface="Calibri"/>
                <a:sym typeface="Calibri"/>
              </a:rPr>
              <a:t> Servicios y Suministros La Equidad S.A.S, dedicado actualmente a la limpieza general e </a:t>
            </a:r>
            <a:r>
              <a:rPr lang="es-CO" sz="2600" dirty="0">
                <a:solidFill>
                  <a:srgbClr val="8A8A8A"/>
                </a:solidFill>
                <a:latin typeface="Calibri"/>
                <a:ea typeface="Calibri"/>
                <a:cs typeface="Calibri"/>
                <a:sym typeface="Calibri"/>
              </a:rPr>
              <a:t>interior de edificios, cuenta con soluciones de las necesidades para administración de propiedad horizontal, servicios de aseo y mantenimiento para las empresas y conjuntos residenciales.</a:t>
            </a:r>
          </a:p>
          <a:p>
            <a:pPr lvl="0" algn="just">
              <a:buClr>
                <a:srgbClr val="8A8A8A"/>
              </a:buClr>
              <a:buSzPts val="2800"/>
            </a:pPr>
            <a:r>
              <a:rPr lang="es-CO" sz="2600" dirty="0">
                <a:solidFill>
                  <a:srgbClr val="8A8A8A"/>
                </a:solidFill>
                <a:latin typeface="Calibri"/>
                <a:ea typeface="Calibri"/>
                <a:cs typeface="Calibri"/>
                <a:sym typeface="Calibri"/>
              </a:rPr>
              <a:t>A través de las encuestas se evidencio </a:t>
            </a:r>
            <a:r>
              <a:rPr lang="es-MX" sz="2600" dirty="0">
                <a:solidFill>
                  <a:srgbClr val="8A8A8A"/>
                </a:solidFill>
                <a:latin typeface="Calibri"/>
                <a:ea typeface="Calibri"/>
                <a:cs typeface="Calibri"/>
                <a:sym typeface="Calibri"/>
              </a:rPr>
              <a:t>que los procesos de</a:t>
            </a:r>
          </a:p>
          <a:p>
            <a:pPr lvl="5" algn="just">
              <a:buClr>
                <a:srgbClr val="8A8A8A"/>
              </a:buClr>
              <a:buSzPts val="2800"/>
            </a:pPr>
            <a:r>
              <a:rPr lang="es-MX" sz="2600" dirty="0">
                <a:solidFill>
                  <a:srgbClr val="8A8A8A"/>
                </a:solidFill>
                <a:latin typeface="Calibri"/>
                <a:ea typeface="Calibri"/>
                <a:cs typeface="Calibri"/>
                <a:sym typeface="Calibri"/>
              </a:rPr>
              <a:t>Entrega de certificados, desprendibles de pago existe un extenso  lapso de entrega. También en los procesos de Eventos, beneficios y noticias existe una falencia en la comunicación con sus empleados y en el proceso de gestión de  vacaciones de sus empleados existe un sistema de control de proceso pero no es eficiente.</a:t>
            </a:r>
          </a:p>
          <a:p>
            <a:pPr marL="457200" lvl="5" indent="-457200">
              <a:buClr>
                <a:srgbClr val="8A8A8A"/>
              </a:buClr>
              <a:buSzPts val="2800"/>
              <a:buFont typeface="Arial" panose="020B0604020202020204" pitchFamily="34" charset="0"/>
              <a:buChar char="•"/>
            </a:pPr>
            <a:endParaRPr lang="es-MX" sz="2600" dirty="0">
              <a:solidFill>
                <a:srgbClr val="8A8A8A"/>
              </a:solidFill>
              <a:latin typeface="Calibri"/>
              <a:ea typeface="Calibri"/>
              <a:cs typeface="Calibri"/>
              <a:sym typeface="Calibri"/>
            </a:endParaRPr>
          </a:p>
        </p:txBody>
      </p:sp>
    </p:spTree>
    <p:extLst>
      <p:ext uri="{BB962C8B-B14F-4D97-AF65-F5344CB8AC3E}">
        <p14:creationId xmlns:p14="http://schemas.microsoft.com/office/powerpoint/2010/main" val="290015793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14 Rectángulo"/>
          <p:cNvSpPr/>
          <p:nvPr/>
        </p:nvSpPr>
        <p:spPr>
          <a:xfrm rot="20796637">
            <a:off x="-1033229" y="-310908"/>
            <a:ext cx="10665350" cy="1608631"/>
          </a:xfrm>
          <a:prstGeom prst="rect">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7" name="16 Rectángulo"/>
          <p:cNvSpPr/>
          <p:nvPr/>
        </p:nvSpPr>
        <p:spPr>
          <a:xfrm rot="21241341">
            <a:off x="-1002985" y="180847"/>
            <a:ext cx="10631006" cy="1316776"/>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8" name="17 Rectángulo"/>
          <p:cNvSpPr/>
          <p:nvPr/>
        </p:nvSpPr>
        <p:spPr>
          <a:xfrm>
            <a:off x="-968311" y="198126"/>
            <a:ext cx="10631006" cy="1425956"/>
          </a:xfrm>
          <a:prstGeom prst="rect">
            <a:avLst/>
          </a:prstGeom>
          <a:solidFill>
            <a:srgbClr val="0099A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7" name="Marcador de contenido 5"/>
          <p:cNvSpPr txBox="1">
            <a:spLocks/>
          </p:cNvSpPr>
          <p:nvPr/>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sp>
        <p:nvSpPr>
          <p:cNvPr id="16" name="Título 1"/>
          <p:cNvSpPr txBox="1">
            <a:spLocks/>
          </p:cNvSpPr>
          <p:nvPr/>
        </p:nvSpPr>
        <p:spPr>
          <a:xfrm>
            <a:off x="364273" y="324984"/>
            <a:ext cx="9069906" cy="887583"/>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s-ES" sz="5400" dirty="0">
                <a:solidFill>
                  <a:schemeClr val="bg1"/>
                </a:solidFill>
              </a:rPr>
              <a:t>MOCKUPS</a:t>
            </a:r>
          </a:p>
        </p:txBody>
      </p:sp>
      <p:sp>
        <p:nvSpPr>
          <p:cNvPr id="27" name="Marcador de contenido 2"/>
          <p:cNvSpPr txBox="1">
            <a:spLocks/>
          </p:cNvSpPr>
          <p:nvPr/>
        </p:nvSpPr>
        <p:spPr>
          <a:xfrm>
            <a:off x="899151" y="2070580"/>
            <a:ext cx="8000150" cy="4240068"/>
          </a:xfrm>
          <a:prstGeom prst="rect">
            <a:avLst/>
          </a:prstGeom>
        </p:spPr>
        <p:txBody>
          <a:bodyPr>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endParaRPr lang="es-CO" sz="2000" dirty="0">
              <a:solidFill>
                <a:schemeClr val="tx1">
                  <a:lumMod val="75000"/>
                  <a:lumOff val="25000"/>
                </a:schemeClr>
              </a:solidFill>
            </a:endParaRPr>
          </a:p>
        </p:txBody>
      </p:sp>
      <p:sp>
        <p:nvSpPr>
          <p:cNvPr id="2" name="AutoShape 2" descr="blob:https://web.telegram.org/91b4e5f7-c5d4-4266-91e2-3e14d7c7ae49"/>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pic>
        <p:nvPicPr>
          <p:cNvPr id="3" name="Imagen 2">
            <a:extLst>
              <a:ext uri="{FF2B5EF4-FFF2-40B4-BE49-F238E27FC236}">
                <a16:creationId xmlns:a16="http://schemas.microsoft.com/office/drawing/2014/main" id="{E33DC6D9-0C77-4655-93EC-C837947DA7FC}"/>
              </a:ext>
            </a:extLst>
          </p:cNvPr>
          <p:cNvPicPr>
            <a:picLocks noChangeAspect="1"/>
          </p:cNvPicPr>
          <p:nvPr/>
        </p:nvPicPr>
        <p:blipFill rotWithShape="1">
          <a:blip r:embed="rId2"/>
          <a:srcRect t="12930" b="4595"/>
          <a:stretch/>
        </p:blipFill>
        <p:spPr>
          <a:xfrm>
            <a:off x="122349" y="2085391"/>
            <a:ext cx="8899301" cy="4126601"/>
          </a:xfrm>
          <a:prstGeom prst="rect">
            <a:avLst/>
          </a:prstGeom>
        </p:spPr>
      </p:pic>
    </p:spTree>
    <p:extLst>
      <p:ext uri="{BB962C8B-B14F-4D97-AF65-F5344CB8AC3E}">
        <p14:creationId xmlns:p14="http://schemas.microsoft.com/office/powerpoint/2010/main" val="101220354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405"/>
        <p:cNvGrpSpPr/>
        <p:nvPr/>
      </p:nvGrpSpPr>
      <p:grpSpPr>
        <a:xfrm>
          <a:off x="0" y="0"/>
          <a:ext cx="0" cy="0"/>
          <a:chOff x="0" y="0"/>
          <a:chExt cx="0" cy="0"/>
        </a:xfrm>
      </p:grpSpPr>
      <p:sp>
        <p:nvSpPr>
          <p:cNvPr id="406" name="Google Shape;406;p30"/>
          <p:cNvSpPr/>
          <p:nvPr/>
        </p:nvSpPr>
        <p:spPr>
          <a:xfrm rot="-803363">
            <a:off x="-1033229" y="-310908"/>
            <a:ext cx="10665350" cy="1608631"/>
          </a:xfrm>
          <a:prstGeom prst="rect">
            <a:avLst/>
          </a:prstGeom>
          <a:solidFill>
            <a:srgbClr val="92D05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Calibri"/>
              <a:ea typeface="Calibri"/>
              <a:cs typeface="Calibri"/>
              <a:sym typeface="Calibri"/>
            </a:endParaRPr>
          </a:p>
        </p:txBody>
      </p:sp>
      <p:sp>
        <p:nvSpPr>
          <p:cNvPr id="407" name="Google Shape;407;p30"/>
          <p:cNvSpPr/>
          <p:nvPr/>
        </p:nvSpPr>
        <p:spPr>
          <a:xfrm rot="-358659">
            <a:off x="-1002985" y="180847"/>
            <a:ext cx="10631006" cy="1316776"/>
          </a:xfrm>
          <a:prstGeom prst="rect">
            <a:avLst/>
          </a:prstGeom>
          <a:solidFill>
            <a:srgbClr val="FFC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Calibri"/>
              <a:ea typeface="Calibri"/>
              <a:cs typeface="Calibri"/>
              <a:sym typeface="Calibri"/>
            </a:endParaRPr>
          </a:p>
        </p:txBody>
      </p:sp>
      <p:sp>
        <p:nvSpPr>
          <p:cNvPr id="408" name="Google Shape;408;p30"/>
          <p:cNvSpPr/>
          <p:nvPr/>
        </p:nvSpPr>
        <p:spPr>
          <a:xfrm>
            <a:off x="-968311" y="198126"/>
            <a:ext cx="10631006" cy="1425956"/>
          </a:xfrm>
          <a:prstGeom prst="rect">
            <a:avLst/>
          </a:prstGeom>
          <a:solidFill>
            <a:srgbClr val="0099A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Calibri"/>
              <a:ea typeface="Calibri"/>
              <a:cs typeface="Calibri"/>
              <a:sym typeface="Calibri"/>
            </a:endParaRPr>
          </a:p>
        </p:txBody>
      </p:sp>
      <p:sp>
        <p:nvSpPr>
          <p:cNvPr id="409" name="Google Shape;409;p30"/>
          <p:cNvSpPr txBox="1"/>
          <p:nvPr/>
        </p:nvSpPr>
        <p:spPr>
          <a:xfrm>
            <a:off x="135757" y="0"/>
            <a:ext cx="9144000" cy="6857999"/>
          </a:xfrm>
          <a:prstGeom prst="rect">
            <a:avLst/>
          </a:prstGeom>
          <a:noFill/>
          <a:ln>
            <a:noFill/>
          </a:ln>
        </p:spPr>
        <p:txBody>
          <a:bodyPr spcFirstLastPara="1" wrap="square" lIns="91425" tIns="45700" rIns="91425" bIns="45700" anchor="t" anchorCtr="0">
            <a:normAutofit/>
          </a:bodyPr>
          <a:lstStyle/>
          <a:p>
            <a:pPr marL="342900" marR="0" lvl="0" indent="-139700" algn="l" rtl="0">
              <a:spcBef>
                <a:spcPts val="0"/>
              </a:spcBef>
              <a:spcAft>
                <a:spcPts val="0"/>
              </a:spcAft>
              <a:buClr>
                <a:schemeClr val="dk1"/>
              </a:buClr>
              <a:buSzPts val="3200"/>
              <a:buFont typeface="Arial"/>
              <a:buNone/>
            </a:pPr>
            <a:endParaRPr sz="3200" b="0" i="0" u="none" strike="noStrike" cap="none" dirty="0">
              <a:solidFill>
                <a:schemeClr val="dk1"/>
              </a:solidFill>
              <a:latin typeface="Calibri"/>
              <a:ea typeface="Calibri"/>
              <a:cs typeface="Calibri"/>
              <a:sym typeface="Calibri"/>
            </a:endParaRPr>
          </a:p>
        </p:txBody>
      </p:sp>
      <p:sp>
        <p:nvSpPr>
          <p:cNvPr id="410" name="Google Shape;410;p30"/>
          <p:cNvSpPr txBox="1"/>
          <p:nvPr/>
        </p:nvSpPr>
        <p:spPr>
          <a:xfrm>
            <a:off x="364273" y="324984"/>
            <a:ext cx="9069906" cy="887583"/>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lt1"/>
              </a:buClr>
              <a:buSzPts val="5400"/>
              <a:buFont typeface="Calibri"/>
              <a:buNone/>
            </a:pPr>
            <a:r>
              <a:rPr lang="es-CO" sz="5400" b="0" i="0" u="none" strike="noStrike" cap="none" dirty="0">
                <a:solidFill>
                  <a:schemeClr val="lt1"/>
                </a:solidFill>
                <a:latin typeface="Calibri"/>
                <a:ea typeface="Calibri"/>
                <a:cs typeface="Calibri"/>
                <a:sym typeface="Calibri"/>
              </a:rPr>
              <a:t>TO BE CONTINUED…</a:t>
            </a:r>
            <a:endParaRPr sz="5400" b="0" i="0" u="none" strike="noStrike" cap="none" dirty="0">
              <a:solidFill>
                <a:schemeClr val="lt1"/>
              </a:solidFill>
              <a:latin typeface="Calibri"/>
              <a:ea typeface="Calibri"/>
              <a:cs typeface="Calibri"/>
              <a:sym typeface="Calibri"/>
            </a:endParaRPr>
          </a:p>
        </p:txBody>
      </p:sp>
      <p:sp>
        <p:nvSpPr>
          <p:cNvPr id="411" name="Google Shape;411;p30"/>
          <p:cNvSpPr txBox="1"/>
          <p:nvPr/>
        </p:nvSpPr>
        <p:spPr>
          <a:xfrm>
            <a:off x="899151" y="2070580"/>
            <a:ext cx="8000150" cy="424006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000"/>
              <a:buFont typeface="Arial"/>
              <a:buNone/>
            </a:pPr>
            <a:endParaRPr sz="2000" b="0" i="0" u="none" strike="noStrike" cap="none" dirty="0">
              <a:solidFill>
                <a:srgbClr val="3F3F3F"/>
              </a:solidFill>
              <a:latin typeface="Calibri"/>
              <a:ea typeface="Calibri"/>
              <a:cs typeface="Calibri"/>
              <a:sym typeface="Calibri"/>
            </a:endParaRPr>
          </a:p>
        </p:txBody>
      </p:sp>
      <p:pic>
        <p:nvPicPr>
          <p:cNvPr id="2" name="Imagen 1">
            <a:extLst>
              <a:ext uri="{FF2B5EF4-FFF2-40B4-BE49-F238E27FC236}">
                <a16:creationId xmlns:a16="http://schemas.microsoft.com/office/drawing/2014/main" id="{0FD6A1E6-E78D-4DF8-9C36-5A39A5631C5D}"/>
              </a:ext>
            </a:extLst>
          </p:cNvPr>
          <p:cNvPicPr>
            <a:picLocks noChangeAspect="1"/>
          </p:cNvPicPr>
          <p:nvPr/>
        </p:nvPicPr>
        <p:blipFill>
          <a:blip r:embed="rId3"/>
          <a:stretch>
            <a:fillRect/>
          </a:stretch>
        </p:blipFill>
        <p:spPr>
          <a:xfrm>
            <a:off x="808616" y="3114026"/>
            <a:ext cx="2943225" cy="1924050"/>
          </a:xfrm>
          <a:prstGeom prst="rect">
            <a:avLst/>
          </a:prstGeom>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415"/>
        <p:cNvGrpSpPr/>
        <p:nvPr/>
      </p:nvGrpSpPr>
      <p:grpSpPr>
        <a:xfrm>
          <a:off x="0" y="0"/>
          <a:ext cx="0" cy="0"/>
          <a:chOff x="0" y="0"/>
          <a:chExt cx="0" cy="0"/>
        </a:xfrm>
      </p:grpSpPr>
      <p:pic>
        <p:nvPicPr>
          <p:cNvPr id="416" name="Google Shape;416;p31"/>
          <p:cNvPicPr preferRelativeResize="0"/>
          <p:nvPr/>
        </p:nvPicPr>
        <p:blipFill rotWithShape="1">
          <a:blip r:embed="rId3">
            <a:alphaModFix/>
          </a:blip>
          <a:srcRect/>
          <a:stretch/>
        </p:blipFill>
        <p:spPr>
          <a:xfrm>
            <a:off x="1" y="0"/>
            <a:ext cx="9144000" cy="6858000"/>
          </a:xfrm>
          <a:prstGeom prst="rect">
            <a:avLst/>
          </a:prstGeom>
          <a:noFill/>
          <a:ln>
            <a:noFill/>
          </a:ln>
        </p:spPr>
      </p:pic>
      <p:sp>
        <p:nvSpPr>
          <p:cNvPr id="417" name="Google Shape;417;p31"/>
          <p:cNvSpPr txBox="1"/>
          <p:nvPr/>
        </p:nvSpPr>
        <p:spPr>
          <a:xfrm>
            <a:off x="1127578" y="5296746"/>
            <a:ext cx="6020954" cy="887583"/>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rgbClr val="FFC000"/>
              </a:buClr>
              <a:buSzPts val="5400"/>
              <a:buFont typeface="Calibri"/>
              <a:buNone/>
            </a:pPr>
            <a:r>
              <a:rPr lang="es-CO" sz="5400" b="1" i="0" u="none" strike="noStrike" cap="none" dirty="0">
                <a:solidFill>
                  <a:srgbClr val="FFC000"/>
                </a:solidFill>
                <a:latin typeface="Calibri"/>
                <a:ea typeface="Calibri"/>
                <a:cs typeface="Calibri"/>
                <a:sym typeface="Calibri"/>
              </a:rPr>
              <a:t>GRACIAS</a:t>
            </a:r>
            <a:endParaRPr sz="5400" b="0" i="0" u="none" strike="noStrike" cap="none" dirty="0">
              <a:solidFill>
                <a:srgbClr val="FFC000"/>
              </a:solidFill>
              <a:latin typeface="Calibri"/>
              <a:ea typeface="Calibri"/>
              <a:cs typeface="Calibri"/>
              <a:sym typeface="Calibri"/>
            </a:endParaRPr>
          </a:p>
        </p:txBody>
      </p:sp>
      <p:pic>
        <p:nvPicPr>
          <p:cNvPr id="418" name="Google Shape;418;p31"/>
          <p:cNvPicPr preferRelativeResize="0"/>
          <p:nvPr/>
        </p:nvPicPr>
        <p:blipFill rotWithShape="1">
          <a:blip r:embed="rId4">
            <a:alphaModFix/>
          </a:blip>
          <a:srcRect l="50000" t="11628" r="-3743" b="17500"/>
          <a:stretch/>
        </p:blipFill>
        <p:spPr>
          <a:xfrm>
            <a:off x="1" y="0"/>
            <a:ext cx="3286068" cy="68580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5"/>
          <p:cNvSpPr txBox="1"/>
          <p:nvPr/>
        </p:nvSpPr>
        <p:spPr>
          <a:xfrm>
            <a:off x="0" y="0"/>
            <a:ext cx="9144000" cy="6857999"/>
          </a:xfrm>
          <a:prstGeom prst="rect">
            <a:avLst/>
          </a:prstGeom>
          <a:noFill/>
          <a:ln>
            <a:noFill/>
          </a:ln>
        </p:spPr>
        <p:txBody>
          <a:bodyPr spcFirstLastPara="1" wrap="square" lIns="91425" tIns="45700" rIns="91425" bIns="45700" anchor="t" anchorCtr="0">
            <a:normAutofit/>
          </a:bodyPr>
          <a:lstStyle/>
          <a:p>
            <a:pPr marL="342900" marR="0" lvl="0" indent="-139700" algn="l" rtl="0">
              <a:spcBef>
                <a:spcPts val="0"/>
              </a:spcBef>
              <a:spcAft>
                <a:spcPts val="0"/>
              </a:spcAft>
              <a:buClr>
                <a:schemeClr val="dk1"/>
              </a:buClr>
              <a:buSzPts val="3200"/>
              <a:buFont typeface="Arial"/>
              <a:buNone/>
            </a:pPr>
            <a:endParaRPr sz="3200" b="0" i="0" u="none" strike="noStrike" cap="none" dirty="0">
              <a:solidFill>
                <a:schemeClr val="dk1"/>
              </a:solidFill>
              <a:latin typeface="Calibri"/>
              <a:ea typeface="Calibri"/>
              <a:cs typeface="Calibri"/>
              <a:sym typeface="Calibri"/>
            </a:endParaRPr>
          </a:p>
        </p:txBody>
      </p:sp>
      <p:sp>
        <p:nvSpPr>
          <p:cNvPr id="135" name="Google Shape;135;p5"/>
          <p:cNvSpPr txBox="1">
            <a:spLocks noGrp="1"/>
          </p:cNvSpPr>
          <p:nvPr>
            <p:ph type="title"/>
          </p:nvPr>
        </p:nvSpPr>
        <p:spPr>
          <a:xfrm>
            <a:off x="2720975" y="4808538"/>
            <a:ext cx="6423025" cy="1592262"/>
          </a:xfrm>
          <a:prstGeom prst="rect">
            <a:avLst/>
          </a:prstGeom>
          <a:solidFill>
            <a:srgbClr val="8A8A8A"/>
          </a:solidFill>
          <a:ln>
            <a:noFill/>
          </a:ln>
        </p:spPr>
        <p:txBody>
          <a:bodyPr spcFirstLastPara="1" wrap="square" lIns="91425" tIns="45700" rIns="91425" bIns="45700" anchor="ctr" anchorCtr="0">
            <a:noAutofit/>
          </a:bodyPr>
          <a:lstStyle/>
          <a:p>
            <a:pPr marL="0" marR="0" lvl="0" indent="0" algn="l" rtl="0">
              <a:lnSpc>
                <a:spcPct val="80000"/>
              </a:lnSpc>
              <a:spcBef>
                <a:spcPts val="0"/>
              </a:spcBef>
              <a:spcAft>
                <a:spcPts val="0"/>
              </a:spcAft>
              <a:buClr>
                <a:schemeClr val="lt1"/>
              </a:buClr>
              <a:buSzPts val="4400"/>
              <a:buFont typeface="Calibri"/>
              <a:buNone/>
            </a:pPr>
            <a:r>
              <a:rPr lang="es-CO" sz="4400" b="1" i="0" u="none" strike="noStrike" cap="none" dirty="0">
                <a:solidFill>
                  <a:schemeClr val="lt1"/>
                </a:solidFill>
                <a:latin typeface="Calibri"/>
                <a:ea typeface="Calibri"/>
                <a:cs typeface="Calibri"/>
                <a:sym typeface="Calibri"/>
              </a:rPr>
              <a:t>JUSTIFICACIÓN</a:t>
            </a:r>
            <a:endParaRPr sz="4400" b="0" i="0" u="none" strike="noStrike" cap="none" dirty="0">
              <a:solidFill>
                <a:schemeClr val="lt1"/>
              </a:solidFill>
              <a:latin typeface="Calibri"/>
              <a:ea typeface="Calibri"/>
              <a:cs typeface="Calibri"/>
              <a:sym typeface="Calibri"/>
            </a:endParaRPr>
          </a:p>
        </p:txBody>
      </p:sp>
      <p:pic>
        <p:nvPicPr>
          <p:cNvPr id="136" name="Google Shape;136;p5"/>
          <p:cNvPicPr preferRelativeResize="0"/>
          <p:nvPr/>
        </p:nvPicPr>
        <p:blipFill rotWithShape="1">
          <a:blip r:embed="rId3">
            <a:alphaModFix/>
          </a:blip>
          <a:srcRect/>
          <a:stretch/>
        </p:blipFill>
        <p:spPr>
          <a:xfrm>
            <a:off x="3006179" y="607767"/>
            <a:ext cx="3593005" cy="359300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6"/>
          <p:cNvSpPr/>
          <p:nvPr/>
        </p:nvSpPr>
        <p:spPr>
          <a:xfrm rot="-803363">
            <a:off x="-1033229" y="-310908"/>
            <a:ext cx="10665350" cy="1608631"/>
          </a:xfrm>
          <a:prstGeom prst="rect">
            <a:avLst/>
          </a:prstGeom>
          <a:solidFill>
            <a:srgbClr val="92D05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Calibri"/>
              <a:ea typeface="Calibri"/>
              <a:cs typeface="Calibri"/>
              <a:sym typeface="Calibri"/>
            </a:endParaRPr>
          </a:p>
        </p:txBody>
      </p:sp>
      <p:sp>
        <p:nvSpPr>
          <p:cNvPr id="142" name="Google Shape;142;p6"/>
          <p:cNvSpPr/>
          <p:nvPr/>
        </p:nvSpPr>
        <p:spPr>
          <a:xfrm rot="-358659">
            <a:off x="-1002985" y="180847"/>
            <a:ext cx="10631006" cy="1316776"/>
          </a:xfrm>
          <a:prstGeom prst="rect">
            <a:avLst/>
          </a:prstGeom>
          <a:solidFill>
            <a:srgbClr val="FFC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Calibri"/>
              <a:ea typeface="Calibri"/>
              <a:cs typeface="Calibri"/>
              <a:sym typeface="Calibri"/>
            </a:endParaRPr>
          </a:p>
        </p:txBody>
      </p:sp>
      <p:sp>
        <p:nvSpPr>
          <p:cNvPr id="143" name="Google Shape;143;p6"/>
          <p:cNvSpPr/>
          <p:nvPr/>
        </p:nvSpPr>
        <p:spPr>
          <a:xfrm>
            <a:off x="-968311" y="198126"/>
            <a:ext cx="10631006" cy="1425956"/>
          </a:xfrm>
          <a:prstGeom prst="rect">
            <a:avLst/>
          </a:prstGeom>
          <a:solidFill>
            <a:srgbClr val="0099A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Calibri"/>
              <a:ea typeface="Calibri"/>
              <a:cs typeface="Calibri"/>
              <a:sym typeface="Calibri"/>
            </a:endParaRPr>
          </a:p>
        </p:txBody>
      </p:sp>
      <p:sp>
        <p:nvSpPr>
          <p:cNvPr id="145" name="Google Shape;145;p6"/>
          <p:cNvSpPr txBox="1"/>
          <p:nvPr/>
        </p:nvSpPr>
        <p:spPr>
          <a:xfrm>
            <a:off x="364273" y="324984"/>
            <a:ext cx="9069906" cy="887583"/>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lt1"/>
              </a:buClr>
              <a:buSzPts val="5400"/>
              <a:buFont typeface="Calibri"/>
              <a:buNone/>
            </a:pPr>
            <a:r>
              <a:rPr lang="es-CO" sz="5400" b="1" i="0" u="none" strike="noStrike" cap="none" dirty="0">
                <a:solidFill>
                  <a:schemeClr val="lt1"/>
                </a:solidFill>
                <a:latin typeface="Calibri"/>
                <a:ea typeface="Calibri"/>
                <a:cs typeface="Calibri"/>
                <a:sym typeface="Calibri"/>
              </a:rPr>
              <a:t>Justificación del proyecto</a:t>
            </a:r>
            <a:endParaRPr sz="5400" b="0" i="0" u="none" strike="noStrike" cap="none" dirty="0">
              <a:solidFill>
                <a:schemeClr val="lt1"/>
              </a:solidFill>
              <a:latin typeface="Calibri"/>
              <a:ea typeface="Calibri"/>
              <a:cs typeface="Calibri"/>
              <a:sym typeface="Calibri"/>
            </a:endParaRPr>
          </a:p>
        </p:txBody>
      </p:sp>
      <p:sp>
        <p:nvSpPr>
          <p:cNvPr id="146" name="Google Shape;146;p6"/>
          <p:cNvSpPr/>
          <p:nvPr/>
        </p:nvSpPr>
        <p:spPr>
          <a:xfrm>
            <a:off x="116525" y="2180575"/>
            <a:ext cx="8930100" cy="1903494"/>
          </a:xfrm>
          <a:prstGeom prst="rect">
            <a:avLst/>
          </a:prstGeom>
          <a:noFill/>
          <a:ln>
            <a:noFill/>
          </a:ln>
        </p:spPr>
        <p:txBody>
          <a:bodyPr spcFirstLastPara="1" wrap="square" lIns="91425" tIns="45700" rIns="91425" bIns="45700" anchor="t" anchorCtr="0">
            <a:spAutoFit/>
          </a:bodyPr>
          <a:lstStyle/>
          <a:p>
            <a:pPr marR="0" lvl="0" algn="just" rtl="0">
              <a:lnSpc>
                <a:spcPct val="107000"/>
              </a:lnSpc>
              <a:spcBef>
                <a:spcPts val="0"/>
              </a:spcBef>
              <a:spcAft>
                <a:spcPts val="0"/>
              </a:spcAft>
              <a:buClr>
                <a:srgbClr val="8A8A8A"/>
              </a:buClr>
              <a:buSzPts val="2800"/>
            </a:pPr>
            <a:r>
              <a:rPr lang="es-419" sz="2800" dirty="0">
                <a:solidFill>
                  <a:srgbClr val="7F7F7F"/>
                </a:solidFill>
                <a:latin typeface="Calibri"/>
                <a:ea typeface="Calibri"/>
                <a:cs typeface="Calibri"/>
                <a:sym typeface="Calibri"/>
              </a:rPr>
              <a:t>	</a:t>
            </a:r>
            <a:endParaRPr sz="2800" dirty="0">
              <a:solidFill>
                <a:srgbClr val="7F7F7F"/>
              </a:solidFill>
              <a:latin typeface="Calibri"/>
              <a:ea typeface="Calibri"/>
              <a:cs typeface="Calibri"/>
              <a:sym typeface="Calibri"/>
            </a:endParaRPr>
          </a:p>
          <a:p>
            <a:pPr marL="0" marR="0" lvl="0" indent="0" algn="just" rtl="0">
              <a:lnSpc>
                <a:spcPct val="107000"/>
              </a:lnSpc>
              <a:spcBef>
                <a:spcPts val="0"/>
              </a:spcBef>
              <a:spcAft>
                <a:spcPts val="0"/>
              </a:spcAft>
              <a:buNone/>
            </a:pPr>
            <a:endParaRPr sz="2800" dirty="0">
              <a:solidFill>
                <a:srgbClr val="7F7F7F"/>
              </a:solidFill>
              <a:latin typeface="Calibri"/>
              <a:ea typeface="Calibri"/>
              <a:cs typeface="Calibri"/>
              <a:sym typeface="Calibri"/>
            </a:endParaRPr>
          </a:p>
          <a:p>
            <a:pPr marR="0" lvl="0" algn="just" rtl="0">
              <a:lnSpc>
                <a:spcPct val="107000"/>
              </a:lnSpc>
              <a:spcBef>
                <a:spcPts val="0"/>
              </a:spcBef>
              <a:spcAft>
                <a:spcPts val="0"/>
              </a:spcAft>
              <a:buClr>
                <a:srgbClr val="8A8A8A"/>
              </a:buClr>
              <a:buSzPts val="2800"/>
            </a:pPr>
            <a:endParaRPr sz="2800" dirty="0">
              <a:solidFill>
                <a:srgbClr val="7F7F7F"/>
              </a:solidFill>
              <a:latin typeface="Calibri"/>
              <a:ea typeface="Calibri"/>
              <a:cs typeface="Calibri"/>
              <a:sym typeface="Calibri"/>
            </a:endParaRPr>
          </a:p>
          <a:p>
            <a:pPr marL="0" marR="0" lvl="0" indent="0" algn="just" rtl="0">
              <a:lnSpc>
                <a:spcPct val="107000"/>
              </a:lnSpc>
              <a:spcBef>
                <a:spcPts val="0"/>
              </a:spcBef>
              <a:spcAft>
                <a:spcPts val="0"/>
              </a:spcAft>
              <a:buNone/>
            </a:pPr>
            <a:endParaRPr sz="2600" dirty="0">
              <a:solidFill>
                <a:srgbClr val="7F7F7F"/>
              </a:solidFill>
              <a:latin typeface="Calibri"/>
              <a:ea typeface="Calibri"/>
              <a:cs typeface="Calibri"/>
              <a:sym typeface="Calibri"/>
            </a:endParaRPr>
          </a:p>
        </p:txBody>
      </p:sp>
      <p:sp>
        <p:nvSpPr>
          <p:cNvPr id="2" name="Rectángulo 1"/>
          <p:cNvSpPr/>
          <p:nvPr/>
        </p:nvSpPr>
        <p:spPr>
          <a:xfrm>
            <a:off x="385393" y="2191341"/>
            <a:ext cx="8392363" cy="5112128"/>
          </a:xfrm>
          <a:prstGeom prst="rect">
            <a:avLst/>
          </a:prstGeom>
        </p:spPr>
        <p:txBody>
          <a:bodyPr wrap="square">
            <a:noAutofit/>
          </a:bodyPr>
          <a:lstStyle/>
          <a:p>
            <a:pPr lvl="5" algn="just">
              <a:buClr>
                <a:srgbClr val="8A8A8A"/>
              </a:buClr>
              <a:buSzPts val="2800"/>
            </a:pPr>
            <a:r>
              <a:rPr lang="es-MX" sz="1800" dirty="0">
                <a:solidFill>
                  <a:srgbClr val="8A8A8A"/>
                </a:solidFill>
                <a:latin typeface="Calibri"/>
                <a:ea typeface="Calibri"/>
                <a:cs typeface="Calibri"/>
                <a:sym typeface="Calibri"/>
              </a:rPr>
              <a:t>AseoMatic busca solucionar este inconveniente desarrollando un sistema web con los Modulo Gestión de usuarios , es importante ya que es el proceso por el cual los usuarios ingresan al sistema y también permite la creación, consulta, modificación y eliminación de los usuarios que entran a manipular el sistema además de que permite crear roles para llevar un control de lo que puede o no hacer determinado usuario y modulo Gestión de certificados laborales y nominas</a:t>
            </a:r>
            <a:r>
              <a:rPr lang="es-MX" sz="2000" b="1" dirty="0">
                <a:solidFill>
                  <a:srgbClr val="8A8A8A"/>
                </a:solidFill>
                <a:latin typeface="Calibri"/>
                <a:ea typeface="Calibri"/>
                <a:cs typeface="Calibri"/>
                <a:sym typeface="Calibri"/>
              </a:rPr>
              <a:t> </a:t>
            </a:r>
            <a:r>
              <a:rPr lang="es-MX" sz="1800" dirty="0">
                <a:solidFill>
                  <a:srgbClr val="8A8A8A"/>
                </a:solidFill>
                <a:latin typeface="Calibri"/>
                <a:ea typeface="Calibri"/>
                <a:cs typeface="Calibri"/>
                <a:sym typeface="Calibri"/>
              </a:rPr>
              <a:t>es importante ya que permite la crear ,consultar ,modificar y eliminar certificados laborales y nominas. </a:t>
            </a:r>
          </a:p>
          <a:p>
            <a:pPr lvl="5" algn="just">
              <a:buClr>
                <a:srgbClr val="8A8A8A"/>
              </a:buClr>
              <a:buSzPts val="2800"/>
            </a:pPr>
            <a:r>
              <a:rPr lang="es-MX" sz="1800" dirty="0">
                <a:solidFill>
                  <a:srgbClr val="8A8A8A"/>
                </a:solidFill>
                <a:latin typeface="Calibri"/>
                <a:ea typeface="Calibri"/>
                <a:cs typeface="Calibri"/>
                <a:sym typeface="Calibri"/>
              </a:rPr>
              <a:t>Por esta parte Modulo Gestión de Noticias, eventos y beneficios</a:t>
            </a:r>
            <a:r>
              <a:rPr lang="es-MX" sz="2000" b="1" dirty="0">
                <a:solidFill>
                  <a:srgbClr val="8A8A8A"/>
                </a:solidFill>
                <a:latin typeface="Calibri"/>
                <a:ea typeface="Calibri"/>
                <a:cs typeface="Calibri"/>
                <a:sym typeface="Calibri"/>
              </a:rPr>
              <a:t> </a:t>
            </a:r>
            <a:r>
              <a:rPr lang="es-MX" sz="1800" dirty="0">
                <a:solidFill>
                  <a:srgbClr val="8A8A8A"/>
                </a:solidFill>
                <a:latin typeface="Calibri"/>
                <a:ea typeface="Calibri"/>
                <a:cs typeface="Calibri"/>
                <a:sym typeface="Calibri"/>
              </a:rPr>
              <a:t>es importante ya que permite la creación ,consulta ,modificación y eliminación de publicaciones de eventos, noticias, beneficios y otros.</a:t>
            </a:r>
          </a:p>
          <a:p>
            <a:pPr lvl="5" algn="just">
              <a:buClr>
                <a:srgbClr val="8A8A8A"/>
              </a:buClr>
              <a:buSzPts val="2800"/>
            </a:pPr>
            <a:endParaRPr lang="es-MX" sz="1800" dirty="0">
              <a:solidFill>
                <a:srgbClr val="8A8A8A"/>
              </a:solidFill>
              <a:latin typeface="Calibri"/>
              <a:ea typeface="Calibri"/>
              <a:cs typeface="Calibri"/>
              <a:sym typeface="Calibri"/>
            </a:endParaRPr>
          </a:p>
          <a:p>
            <a:pPr lvl="5" algn="just">
              <a:buClr>
                <a:srgbClr val="8A8A8A"/>
              </a:buClr>
              <a:buSzPts val="2800"/>
            </a:pPr>
            <a:r>
              <a:rPr lang="es-MX" sz="1800" dirty="0">
                <a:solidFill>
                  <a:srgbClr val="8A8A8A"/>
                </a:solidFill>
                <a:latin typeface="Calibri"/>
                <a:ea typeface="Calibri"/>
                <a:cs typeface="Calibri"/>
                <a:sym typeface="Calibri"/>
              </a:rPr>
              <a:t>Conclusión general: la empresa Equidad S.A.S se vera beneficiada ya que los procesos que llevan a cabo para la certificación laboral, nomina , eventos, noticias  serán organizados y simplificados  por el sistema AseoMatic generando actualización en tiempo real de cada tarea o proceso que haga.</a:t>
            </a:r>
          </a:p>
          <a:p>
            <a:pPr lvl="5">
              <a:buClr>
                <a:srgbClr val="8A8A8A"/>
              </a:buClr>
              <a:buSzPts val="2800"/>
            </a:pPr>
            <a:endParaRPr lang="es-MX" sz="1800" dirty="0">
              <a:solidFill>
                <a:srgbClr val="8A8A8A"/>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8"/>
          <p:cNvSpPr txBox="1"/>
          <p:nvPr/>
        </p:nvSpPr>
        <p:spPr>
          <a:xfrm>
            <a:off x="0" y="0"/>
            <a:ext cx="9144000" cy="6857999"/>
          </a:xfrm>
          <a:prstGeom prst="rect">
            <a:avLst/>
          </a:prstGeom>
          <a:noFill/>
          <a:ln>
            <a:noFill/>
          </a:ln>
        </p:spPr>
        <p:txBody>
          <a:bodyPr spcFirstLastPara="1" wrap="square" lIns="91425" tIns="45700" rIns="91425" bIns="45700" anchor="t" anchorCtr="0">
            <a:normAutofit/>
          </a:bodyPr>
          <a:lstStyle/>
          <a:p>
            <a:pPr marL="342900" marR="0" lvl="0" indent="-139700" algn="l" rtl="0">
              <a:spcBef>
                <a:spcPts val="0"/>
              </a:spcBef>
              <a:spcAft>
                <a:spcPts val="0"/>
              </a:spcAft>
              <a:buClr>
                <a:schemeClr val="dk1"/>
              </a:buClr>
              <a:buSzPts val="3200"/>
              <a:buFont typeface="Arial"/>
              <a:buNone/>
            </a:pPr>
            <a:endParaRPr sz="3200" b="0" i="0" u="none" strike="noStrike" cap="none" dirty="0">
              <a:solidFill>
                <a:schemeClr val="dk1"/>
              </a:solidFill>
              <a:latin typeface="Calibri"/>
              <a:ea typeface="Calibri"/>
              <a:cs typeface="Calibri"/>
              <a:sym typeface="Calibri"/>
            </a:endParaRPr>
          </a:p>
        </p:txBody>
      </p:sp>
      <p:sp>
        <p:nvSpPr>
          <p:cNvPr id="172" name="Google Shape;172;p8"/>
          <p:cNvSpPr txBox="1">
            <a:spLocks noGrp="1"/>
          </p:cNvSpPr>
          <p:nvPr>
            <p:ph type="title"/>
          </p:nvPr>
        </p:nvSpPr>
        <p:spPr>
          <a:xfrm>
            <a:off x="2720975" y="4808538"/>
            <a:ext cx="6423025" cy="1592262"/>
          </a:xfrm>
          <a:prstGeom prst="rect">
            <a:avLst/>
          </a:prstGeom>
          <a:solidFill>
            <a:srgbClr val="8A8A8A"/>
          </a:solidFill>
          <a:ln>
            <a:noFill/>
          </a:ln>
        </p:spPr>
        <p:txBody>
          <a:bodyPr spcFirstLastPara="1" wrap="square" lIns="91425" tIns="45700" rIns="91425" bIns="45700" anchor="ctr" anchorCtr="0">
            <a:noAutofit/>
          </a:bodyPr>
          <a:lstStyle/>
          <a:p>
            <a:pPr marL="0" marR="0" lvl="0" indent="0" algn="l" rtl="0">
              <a:lnSpc>
                <a:spcPct val="80000"/>
              </a:lnSpc>
              <a:spcBef>
                <a:spcPts val="0"/>
              </a:spcBef>
              <a:spcAft>
                <a:spcPts val="0"/>
              </a:spcAft>
              <a:buClr>
                <a:schemeClr val="lt1"/>
              </a:buClr>
              <a:buSzPts val="4400"/>
              <a:buFont typeface="Calibri"/>
              <a:buNone/>
            </a:pPr>
            <a:r>
              <a:rPr lang="es-CO" sz="4400" b="1" i="0" u="none" strike="noStrike" cap="none" dirty="0">
                <a:solidFill>
                  <a:schemeClr val="lt1"/>
                </a:solidFill>
                <a:latin typeface="Calibri"/>
                <a:ea typeface="Calibri"/>
                <a:cs typeface="Calibri"/>
                <a:sym typeface="Calibri"/>
              </a:rPr>
              <a:t>OBJETIVOS</a:t>
            </a:r>
            <a:endParaRPr sz="4400" b="0" i="0" u="none" strike="noStrike" cap="none" dirty="0">
              <a:solidFill>
                <a:schemeClr val="lt1"/>
              </a:solidFill>
              <a:latin typeface="Calibri"/>
              <a:ea typeface="Calibri"/>
              <a:cs typeface="Calibri"/>
              <a:sym typeface="Calibri"/>
            </a:endParaRPr>
          </a:p>
        </p:txBody>
      </p:sp>
      <p:pic>
        <p:nvPicPr>
          <p:cNvPr id="173" name="Google Shape;173;p8"/>
          <p:cNvPicPr preferRelativeResize="0"/>
          <p:nvPr/>
        </p:nvPicPr>
        <p:blipFill rotWithShape="1">
          <a:blip r:embed="rId3">
            <a:alphaModFix/>
          </a:blip>
          <a:srcRect/>
          <a:stretch/>
        </p:blipFill>
        <p:spPr>
          <a:xfrm>
            <a:off x="3006179" y="607767"/>
            <a:ext cx="3593005" cy="359300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9"/>
          <p:cNvSpPr/>
          <p:nvPr/>
        </p:nvSpPr>
        <p:spPr>
          <a:xfrm rot="-803363">
            <a:off x="-1033229" y="-310908"/>
            <a:ext cx="10665350" cy="1608631"/>
          </a:xfrm>
          <a:prstGeom prst="rect">
            <a:avLst/>
          </a:prstGeom>
          <a:solidFill>
            <a:srgbClr val="92D05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Calibri"/>
              <a:ea typeface="Calibri"/>
              <a:cs typeface="Calibri"/>
              <a:sym typeface="Calibri"/>
            </a:endParaRPr>
          </a:p>
        </p:txBody>
      </p:sp>
      <p:sp>
        <p:nvSpPr>
          <p:cNvPr id="179" name="Google Shape;179;p9"/>
          <p:cNvSpPr/>
          <p:nvPr/>
        </p:nvSpPr>
        <p:spPr>
          <a:xfrm rot="-358659">
            <a:off x="-1002985" y="180847"/>
            <a:ext cx="10631006" cy="1316776"/>
          </a:xfrm>
          <a:prstGeom prst="rect">
            <a:avLst/>
          </a:prstGeom>
          <a:solidFill>
            <a:srgbClr val="FFC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Calibri"/>
              <a:ea typeface="Calibri"/>
              <a:cs typeface="Calibri"/>
              <a:sym typeface="Calibri"/>
            </a:endParaRPr>
          </a:p>
        </p:txBody>
      </p:sp>
      <p:sp>
        <p:nvSpPr>
          <p:cNvPr id="180" name="Google Shape;180;p9"/>
          <p:cNvSpPr/>
          <p:nvPr/>
        </p:nvSpPr>
        <p:spPr>
          <a:xfrm>
            <a:off x="-968311" y="198126"/>
            <a:ext cx="10631006" cy="1425956"/>
          </a:xfrm>
          <a:prstGeom prst="rect">
            <a:avLst/>
          </a:prstGeom>
          <a:solidFill>
            <a:srgbClr val="0099A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Calibri"/>
              <a:ea typeface="Calibri"/>
              <a:cs typeface="Calibri"/>
              <a:sym typeface="Calibri"/>
            </a:endParaRPr>
          </a:p>
        </p:txBody>
      </p:sp>
      <p:sp>
        <p:nvSpPr>
          <p:cNvPr id="181" name="Google Shape;181;p9"/>
          <p:cNvSpPr txBox="1"/>
          <p:nvPr/>
        </p:nvSpPr>
        <p:spPr>
          <a:xfrm>
            <a:off x="0" y="0"/>
            <a:ext cx="9144000" cy="6857999"/>
          </a:xfrm>
          <a:prstGeom prst="rect">
            <a:avLst/>
          </a:prstGeom>
          <a:noFill/>
          <a:ln>
            <a:noFill/>
          </a:ln>
        </p:spPr>
        <p:txBody>
          <a:bodyPr spcFirstLastPara="1" wrap="square" lIns="91425" tIns="45700" rIns="91425" bIns="45700" anchor="t" anchorCtr="0">
            <a:normAutofit/>
          </a:bodyPr>
          <a:lstStyle/>
          <a:p>
            <a:pPr marL="342900" marR="0" lvl="0" indent="-139700" algn="l" rtl="0">
              <a:spcBef>
                <a:spcPts val="0"/>
              </a:spcBef>
              <a:spcAft>
                <a:spcPts val="0"/>
              </a:spcAft>
              <a:buClr>
                <a:schemeClr val="dk1"/>
              </a:buClr>
              <a:buSzPts val="3200"/>
              <a:buFont typeface="Arial"/>
              <a:buNone/>
            </a:pPr>
            <a:endParaRPr sz="3200" b="0" i="0" u="none" strike="noStrike" cap="none" dirty="0">
              <a:solidFill>
                <a:schemeClr val="dk1"/>
              </a:solidFill>
              <a:latin typeface="Calibri"/>
              <a:ea typeface="Calibri"/>
              <a:cs typeface="Calibri"/>
              <a:sym typeface="Calibri"/>
            </a:endParaRPr>
          </a:p>
        </p:txBody>
      </p:sp>
      <p:sp>
        <p:nvSpPr>
          <p:cNvPr id="182" name="Google Shape;182;p9"/>
          <p:cNvSpPr txBox="1"/>
          <p:nvPr/>
        </p:nvSpPr>
        <p:spPr>
          <a:xfrm>
            <a:off x="364273" y="324984"/>
            <a:ext cx="9069906" cy="887583"/>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lt1"/>
              </a:buClr>
              <a:buSzPts val="5400"/>
              <a:buFont typeface="Calibri"/>
              <a:buNone/>
            </a:pPr>
            <a:r>
              <a:rPr lang="es-CO" sz="5400" b="1" i="0" u="none" strike="noStrike" cap="none" dirty="0">
                <a:solidFill>
                  <a:schemeClr val="lt1"/>
                </a:solidFill>
                <a:latin typeface="Calibri"/>
                <a:ea typeface="Calibri"/>
                <a:cs typeface="Calibri"/>
                <a:sym typeface="Calibri"/>
              </a:rPr>
              <a:t>OBJETIVO GENERAL</a:t>
            </a:r>
            <a:endParaRPr sz="5400" b="0" i="0" u="none" strike="noStrike" cap="none" dirty="0">
              <a:solidFill>
                <a:schemeClr val="lt1"/>
              </a:solidFill>
              <a:latin typeface="Calibri"/>
              <a:ea typeface="Calibri"/>
              <a:cs typeface="Calibri"/>
              <a:sym typeface="Calibri"/>
            </a:endParaRPr>
          </a:p>
        </p:txBody>
      </p:sp>
      <p:sp>
        <p:nvSpPr>
          <p:cNvPr id="183" name="Google Shape;183;p9"/>
          <p:cNvSpPr txBox="1"/>
          <p:nvPr/>
        </p:nvSpPr>
        <p:spPr>
          <a:xfrm>
            <a:off x="571950" y="2744657"/>
            <a:ext cx="8000100" cy="3101961"/>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Clr>
                <a:srgbClr val="8A8A8A"/>
              </a:buClr>
              <a:buSzPts val="3200"/>
              <a:buFont typeface="Arial"/>
              <a:buNone/>
            </a:pPr>
            <a:r>
              <a:rPr lang="es-CO" sz="2800" b="0" i="0" u="none" strike="noStrike" cap="none" dirty="0">
                <a:solidFill>
                  <a:srgbClr val="8A8A8A"/>
                </a:solidFill>
                <a:latin typeface="Calibri"/>
                <a:ea typeface="Calibri"/>
                <a:cs typeface="Calibri"/>
                <a:sym typeface="Calibri"/>
              </a:rPr>
              <a:t>Desarrollar un sistema de información web el  cual permita la </a:t>
            </a:r>
            <a:r>
              <a:rPr lang="es-CO" sz="2800" dirty="0">
                <a:solidFill>
                  <a:srgbClr val="8A8A8A"/>
                </a:solidFill>
                <a:latin typeface="Calibri"/>
                <a:ea typeface="Calibri"/>
                <a:cs typeface="Calibri"/>
                <a:sym typeface="Calibri"/>
              </a:rPr>
              <a:t>administración global del manejo y entrega de </a:t>
            </a:r>
            <a:r>
              <a:rPr lang="es-CO" sz="2800" dirty="0" smtClean="0">
                <a:solidFill>
                  <a:srgbClr val="8A8A8A"/>
                </a:solidFill>
                <a:latin typeface="Calibri"/>
                <a:ea typeface="Calibri"/>
                <a:cs typeface="Calibri"/>
                <a:sym typeface="Calibri"/>
              </a:rPr>
              <a:t>desprendibles de pago,  </a:t>
            </a:r>
            <a:r>
              <a:rPr lang="es-CO" sz="2800" dirty="0">
                <a:solidFill>
                  <a:srgbClr val="8A8A8A"/>
                </a:solidFill>
                <a:latin typeface="Calibri"/>
                <a:ea typeface="Calibri"/>
                <a:cs typeface="Calibri"/>
                <a:sym typeface="Calibri"/>
              </a:rPr>
              <a:t>noticias</a:t>
            </a:r>
            <a:r>
              <a:rPr lang="es-CO" sz="2800" dirty="0" smtClean="0">
                <a:solidFill>
                  <a:srgbClr val="8A8A8A"/>
                </a:solidFill>
                <a:latin typeface="Calibri"/>
                <a:ea typeface="Calibri"/>
                <a:cs typeface="Calibri"/>
                <a:sym typeface="Calibri"/>
              </a:rPr>
              <a:t>, y  </a:t>
            </a:r>
            <a:r>
              <a:rPr lang="es-CO" sz="2800" dirty="0">
                <a:solidFill>
                  <a:srgbClr val="8A8A8A"/>
                </a:solidFill>
                <a:latin typeface="Calibri"/>
                <a:ea typeface="Calibri"/>
                <a:cs typeface="Calibri"/>
                <a:sym typeface="Calibri"/>
              </a:rPr>
              <a:t>eventos referentes a la empresa.</a:t>
            </a:r>
            <a:endParaRPr sz="28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10"/>
          <p:cNvSpPr/>
          <p:nvPr/>
        </p:nvSpPr>
        <p:spPr>
          <a:xfrm rot="-803363">
            <a:off x="-1033229" y="-310908"/>
            <a:ext cx="10665350" cy="1608631"/>
          </a:xfrm>
          <a:prstGeom prst="rect">
            <a:avLst/>
          </a:prstGeom>
          <a:solidFill>
            <a:srgbClr val="92D05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Calibri"/>
              <a:ea typeface="Calibri"/>
              <a:cs typeface="Calibri"/>
              <a:sym typeface="Calibri"/>
            </a:endParaRPr>
          </a:p>
        </p:txBody>
      </p:sp>
      <p:sp>
        <p:nvSpPr>
          <p:cNvPr id="189" name="Google Shape;189;p10"/>
          <p:cNvSpPr/>
          <p:nvPr/>
        </p:nvSpPr>
        <p:spPr>
          <a:xfrm rot="-358659">
            <a:off x="-1002985" y="180847"/>
            <a:ext cx="10631006" cy="1316776"/>
          </a:xfrm>
          <a:prstGeom prst="rect">
            <a:avLst/>
          </a:prstGeom>
          <a:solidFill>
            <a:srgbClr val="FFC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Calibri"/>
              <a:ea typeface="Calibri"/>
              <a:cs typeface="Calibri"/>
              <a:sym typeface="Calibri"/>
            </a:endParaRPr>
          </a:p>
        </p:txBody>
      </p:sp>
      <p:sp>
        <p:nvSpPr>
          <p:cNvPr id="190" name="Google Shape;190;p10"/>
          <p:cNvSpPr/>
          <p:nvPr/>
        </p:nvSpPr>
        <p:spPr>
          <a:xfrm>
            <a:off x="-968311" y="198126"/>
            <a:ext cx="10631006" cy="1425956"/>
          </a:xfrm>
          <a:prstGeom prst="rect">
            <a:avLst/>
          </a:prstGeom>
          <a:solidFill>
            <a:srgbClr val="0099A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Calibri"/>
              <a:ea typeface="Calibri"/>
              <a:cs typeface="Calibri"/>
              <a:sym typeface="Calibri"/>
            </a:endParaRPr>
          </a:p>
        </p:txBody>
      </p:sp>
      <p:sp>
        <p:nvSpPr>
          <p:cNvPr id="191" name="Google Shape;191;p10"/>
          <p:cNvSpPr txBox="1"/>
          <p:nvPr/>
        </p:nvSpPr>
        <p:spPr>
          <a:xfrm>
            <a:off x="0" y="493407"/>
            <a:ext cx="9144000" cy="6857999"/>
          </a:xfrm>
          <a:prstGeom prst="rect">
            <a:avLst/>
          </a:prstGeom>
          <a:noFill/>
          <a:ln>
            <a:noFill/>
          </a:ln>
        </p:spPr>
        <p:txBody>
          <a:bodyPr spcFirstLastPara="1" wrap="square" lIns="91425" tIns="45700" rIns="91425" bIns="45700" anchor="t" anchorCtr="0">
            <a:normAutofit/>
          </a:bodyPr>
          <a:lstStyle/>
          <a:p>
            <a:pPr marL="342900" marR="0" lvl="0" indent="-139700" algn="l" rtl="0">
              <a:spcBef>
                <a:spcPts val="0"/>
              </a:spcBef>
              <a:spcAft>
                <a:spcPts val="0"/>
              </a:spcAft>
              <a:buClr>
                <a:schemeClr val="dk1"/>
              </a:buClr>
              <a:buSzPts val="3200"/>
              <a:buFont typeface="Arial"/>
              <a:buNone/>
            </a:pPr>
            <a:endParaRPr sz="3200" b="0" i="0" u="none" strike="noStrike" cap="none" dirty="0">
              <a:solidFill>
                <a:schemeClr val="dk1"/>
              </a:solidFill>
              <a:latin typeface="Calibri"/>
              <a:ea typeface="Calibri"/>
              <a:cs typeface="Calibri"/>
              <a:sym typeface="Calibri"/>
            </a:endParaRPr>
          </a:p>
        </p:txBody>
      </p:sp>
      <p:sp>
        <p:nvSpPr>
          <p:cNvPr id="192" name="Google Shape;192;p10"/>
          <p:cNvSpPr txBox="1"/>
          <p:nvPr/>
        </p:nvSpPr>
        <p:spPr>
          <a:xfrm>
            <a:off x="364273" y="324984"/>
            <a:ext cx="9069906" cy="887583"/>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lt1"/>
              </a:buClr>
              <a:buSzPts val="5400"/>
              <a:buFont typeface="Calibri"/>
              <a:buNone/>
            </a:pPr>
            <a:r>
              <a:rPr lang="es-CO" sz="5400" b="1" i="0" u="none" strike="noStrike" cap="none" dirty="0">
                <a:solidFill>
                  <a:schemeClr val="lt1"/>
                </a:solidFill>
                <a:latin typeface="Calibri"/>
                <a:ea typeface="Calibri"/>
                <a:cs typeface="Calibri"/>
                <a:sym typeface="Calibri"/>
              </a:rPr>
              <a:t>OBJETIVOS ESPECÍFICOS</a:t>
            </a:r>
            <a:endParaRPr sz="5400" b="0" i="0" u="none" strike="noStrike" cap="none" dirty="0">
              <a:solidFill>
                <a:schemeClr val="lt1"/>
              </a:solidFill>
              <a:latin typeface="Calibri"/>
              <a:ea typeface="Calibri"/>
              <a:cs typeface="Calibri"/>
              <a:sym typeface="Calibri"/>
            </a:endParaRPr>
          </a:p>
        </p:txBody>
      </p:sp>
      <p:sp>
        <p:nvSpPr>
          <p:cNvPr id="2" name="CuadroTexto 1"/>
          <p:cNvSpPr txBox="1"/>
          <p:nvPr/>
        </p:nvSpPr>
        <p:spPr>
          <a:xfrm>
            <a:off x="970204" y="3077995"/>
            <a:ext cx="7858043" cy="2308324"/>
          </a:xfrm>
          <a:prstGeom prst="rect">
            <a:avLst/>
          </a:prstGeom>
          <a:noFill/>
        </p:spPr>
        <p:txBody>
          <a:bodyPr wrap="square" rtlCol="0">
            <a:spAutoFit/>
          </a:bodyPr>
          <a:lstStyle/>
          <a:p>
            <a:pPr marL="457200" indent="-457200">
              <a:buFont typeface="+mj-lt"/>
              <a:buAutoNum type="arabicPeriod"/>
            </a:pPr>
            <a:r>
              <a:rPr lang="es-CO" sz="2400" dirty="0">
                <a:solidFill>
                  <a:schemeClr val="bg1">
                    <a:lumMod val="50000"/>
                  </a:schemeClr>
                </a:solidFill>
                <a:latin typeface="Calibri" panose="020F0502020204030204" pitchFamily="34" charset="0"/>
                <a:cs typeface="Calibri" panose="020F0502020204030204" pitchFamily="34" charset="0"/>
              </a:rPr>
              <a:t>Gestionar </a:t>
            </a:r>
            <a:r>
              <a:rPr lang="es-CO" sz="2400" dirty="0" smtClean="0">
                <a:solidFill>
                  <a:schemeClr val="bg1">
                    <a:lumMod val="50000"/>
                  </a:schemeClr>
                </a:solidFill>
                <a:latin typeface="Calibri" panose="020F0502020204030204" pitchFamily="34" charset="0"/>
                <a:cs typeface="Calibri" panose="020F0502020204030204" pitchFamily="34" charset="0"/>
              </a:rPr>
              <a:t>funciones del usuario en el sistema</a:t>
            </a:r>
            <a:r>
              <a:rPr lang="es-MX" sz="2400" dirty="0" smtClean="0">
                <a:solidFill>
                  <a:schemeClr val="bg1">
                    <a:lumMod val="50000"/>
                  </a:schemeClr>
                </a:solidFill>
                <a:latin typeface="Calibri" panose="020F0502020204030204" pitchFamily="34" charset="0"/>
                <a:cs typeface="Calibri" panose="020F0502020204030204" pitchFamily="34" charset="0"/>
              </a:rPr>
              <a:t>.</a:t>
            </a:r>
            <a:endParaRPr lang="es-MX" sz="2400" dirty="0">
              <a:solidFill>
                <a:schemeClr val="bg1">
                  <a:lumMod val="50000"/>
                </a:schemeClr>
              </a:solidFill>
              <a:latin typeface="Calibri" panose="020F0502020204030204" pitchFamily="34" charset="0"/>
              <a:cs typeface="Calibri" panose="020F0502020204030204" pitchFamily="34" charset="0"/>
            </a:endParaRPr>
          </a:p>
          <a:p>
            <a:pPr marL="457200" indent="-457200">
              <a:buFont typeface="+mj-lt"/>
              <a:buAutoNum type="arabicPeriod"/>
            </a:pPr>
            <a:r>
              <a:rPr lang="es-MX" sz="2400" dirty="0">
                <a:solidFill>
                  <a:schemeClr val="bg1">
                    <a:lumMod val="50000"/>
                  </a:schemeClr>
                </a:solidFill>
                <a:latin typeface="Calibri" panose="020F0502020204030204" pitchFamily="34" charset="0"/>
                <a:cs typeface="Calibri" panose="020F0502020204030204" pitchFamily="34" charset="0"/>
              </a:rPr>
              <a:t>Gestionar actividades propuestas por el conjunto </a:t>
            </a:r>
            <a:r>
              <a:rPr lang="es-MX" sz="2400" dirty="0" smtClean="0">
                <a:solidFill>
                  <a:schemeClr val="bg1">
                    <a:lumMod val="50000"/>
                  </a:schemeClr>
                </a:solidFill>
                <a:latin typeface="Calibri" panose="020F0502020204030204" pitchFamily="34" charset="0"/>
                <a:cs typeface="Calibri" panose="020F0502020204030204" pitchFamily="34" charset="0"/>
              </a:rPr>
              <a:t>administrativo.</a:t>
            </a:r>
          </a:p>
          <a:p>
            <a:pPr marL="457200" indent="-457200">
              <a:buFont typeface="+mj-lt"/>
              <a:buAutoNum type="arabicPeriod"/>
            </a:pPr>
            <a:r>
              <a:rPr lang="es-MX" sz="2400" dirty="0" smtClean="0">
                <a:solidFill>
                  <a:schemeClr val="bg1">
                    <a:lumMod val="50000"/>
                  </a:schemeClr>
                </a:solidFill>
                <a:latin typeface="Calibri" panose="020F0502020204030204" pitchFamily="34" charset="0"/>
                <a:cs typeface="Calibri" panose="020F0502020204030204" pitchFamily="34" charset="0"/>
              </a:rPr>
              <a:t>Gestionar </a:t>
            </a:r>
            <a:r>
              <a:rPr lang="es-MX" sz="2400" dirty="0" smtClean="0">
                <a:solidFill>
                  <a:schemeClr val="bg1">
                    <a:lumMod val="50000"/>
                  </a:schemeClr>
                </a:solidFill>
                <a:latin typeface="Calibri" panose="020F0502020204030204" pitchFamily="34" charset="0"/>
                <a:cs typeface="Calibri" panose="020F0502020204030204" pitchFamily="34" charset="0"/>
              </a:rPr>
              <a:t>nominas de empleados. </a:t>
            </a:r>
            <a:endParaRPr lang="es-MX" sz="2400" dirty="0">
              <a:solidFill>
                <a:schemeClr val="bg1">
                  <a:lumMod val="50000"/>
                </a:schemeClr>
              </a:solidFill>
              <a:latin typeface="Calibri" panose="020F0502020204030204" pitchFamily="34" charset="0"/>
              <a:cs typeface="Calibri" panose="020F0502020204030204" pitchFamily="34" charset="0"/>
            </a:endParaRPr>
          </a:p>
          <a:p>
            <a:endParaRPr lang="es-MX" sz="2400" dirty="0">
              <a:solidFill>
                <a:schemeClr val="bg1">
                  <a:lumMod val="50000"/>
                </a:schemeClr>
              </a:solidFill>
              <a:latin typeface="Calibri" panose="020F0502020204030204" pitchFamily="34" charset="0"/>
              <a:cs typeface="Calibri" panose="020F0502020204030204" pitchFamily="34" charset="0"/>
            </a:endParaRPr>
          </a:p>
          <a:p>
            <a:endParaRPr lang="es-CO" sz="2400" dirty="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267510271"/>
      </p:ext>
    </p:extLst>
  </p:cSld>
  <p:clrMapOvr>
    <a:masterClrMapping/>
  </p:clrMapOvr>
</p:sld>
</file>

<file path=ppt/theme/theme1.xml><?xml version="1.0" encoding="utf-8"?>
<a:theme xmlns:a="http://schemas.openxmlformats.org/drawingml/2006/main" name="Presentación SENA-GC-F-004-V1">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4711</TotalTime>
  <Words>921</Words>
  <Application>Microsoft Office PowerPoint</Application>
  <PresentationFormat>Presentación en pantalla (4:3)</PresentationFormat>
  <Paragraphs>312</Paragraphs>
  <Slides>42</Slides>
  <Notes>22</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42</vt:i4>
      </vt:variant>
    </vt:vector>
  </HeadingPairs>
  <TitlesOfParts>
    <vt:vector size="45" baseType="lpstr">
      <vt:lpstr>Arial</vt:lpstr>
      <vt:lpstr>Calibri</vt:lpstr>
      <vt:lpstr>Presentación SENA-GC-F-004-V1</vt:lpstr>
      <vt:lpstr>Presentación de PowerPoint</vt:lpstr>
      <vt:lpstr>Presentación de PowerPoint</vt:lpstr>
      <vt:lpstr>PLANTEAMIENTO DEL PROBLEMA</vt:lpstr>
      <vt:lpstr>Presentación de PowerPoint</vt:lpstr>
      <vt:lpstr>JUSTIFICACIÓN</vt:lpstr>
      <vt:lpstr>Presentación de PowerPoint</vt:lpstr>
      <vt:lpstr>OBJETIVOS</vt:lpstr>
      <vt:lpstr>Presentación de PowerPoint</vt:lpstr>
      <vt:lpstr>Presentación de PowerPoint</vt:lpstr>
      <vt:lpstr>DELIMITACIÓN Y ALCANCE</vt:lpstr>
      <vt:lpstr>Presentación de PowerPoint</vt:lpstr>
      <vt:lpstr>Diagrama de despliegue</vt:lpstr>
      <vt:lpstr>Presentación de PowerPoint</vt:lpstr>
      <vt:lpstr>Diagrama de clases</vt:lpstr>
      <vt:lpstr>Presentación de PowerPoint</vt:lpstr>
      <vt:lpstr>DIAGRAMAS DE PROCESOS</vt:lpstr>
      <vt:lpstr>Presentación de PowerPoint</vt:lpstr>
      <vt:lpstr>Presentación de PowerPoint</vt:lpstr>
      <vt:lpstr>Presentación de PowerPoint</vt:lpstr>
      <vt:lpstr>CASOS DE USO</vt:lpstr>
      <vt:lpstr>Presentación de PowerPoint</vt:lpstr>
      <vt:lpstr>Presentación de PowerPoint</vt:lpstr>
      <vt:lpstr>Presentación de PowerPoint</vt:lpstr>
      <vt:lpstr>CASOS DE USO EXTENDIDO</vt:lpstr>
      <vt:lpstr>Presentación de PowerPoint</vt:lpstr>
      <vt:lpstr>Presentación de PowerPoint</vt:lpstr>
      <vt:lpstr>Presentación de PowerPoint</vt:lpstr>
      <vt:lpstr>REQUISITOS FUNCIONALES</vt:lpstr>
      <vt:lpstr>Presentación de PowerPoint</vt:lpstr>
      <vt:lpstr>REQUISITOS NO FUNCIONALES</vt:lpstr>
      <vt:lpstr>Presentación de PowerPoint</vt:lpstr>
      <vt:lpstr>RESTRICCIONES</vt:lpstr>
      <vt:lpstr>Presentación de PowerPoint</vt:lpstr>
      <vt:lpstr>MOCKUPS</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Administrador</dc:creator>
  <cp:lastModifiedBy>DesarrolloGMIND</cp:lastModifiedBy>
  <cp:revision>134</cp:revision>
  <dcterms:created xsi:type="dcterms:W3CDTF">2015-08-06T22:24:59Z</dcterms:created>
  <dcterms:modified xsi:type="dcterms:W3CDTF">2020-11-21T13:38:58Z</dcterms:modified>
</cp:coreProperties>
</file>