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51" r:id="rId15"/>
    <p:sldId id="352" r:id="rId16"/>
    <p:sldId id="348" r:id="rId17"/>
    <p:sldId id="349" r:id="rId18"/>
    <p:sldId id="344" r:id="rId19"/>
    <p:sldId id="345" r:id="rId20"/>
    <p:sldId id="346" r:id="rId21"/>
    <p:sldId id="347" r:id="rId22"/>
    <p:sldId id="322" r:id="rId23"/>
    <p:sldId id="323"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53" r:id="rId44"/>
    <p:sldId id="288"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p:scale>
          <a:sx n="70" d="100"/>
          <a:sy n="70" d="100"/>
        </p:scale>
        <p:origin x="1488" y="-18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 módulos los cuales son gestionar usuarios, gestionar desprendibles de  nomina, publicar noticias, eventos.  Cada uno cumpliendo con los respectivos requisitos funcionales y no funcionales. </a:t>
            </a: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Modelo Entidad Relación</a:t>
            </a:r>
            <a:br>
              <a:rPr lang="es-CO" sz="4400" b="1" i="0" u="none" strike="noStrike" cap="none" dirty="0">
                <a:solidFill>
                  <a:schemeClr val="lt1"/>
                </a:solidFill>
                <a:latin typeface="Calibri"/>
                <a:ea typeface="Calibri"/>
                <a:cs typeface="Calibri"/>
                <a:sym typeface="Calibri"/>
              </a:rPr>
            </a:br>
            <a:r>
              <a:rPr lang="es-CO" sz="4400" b="1" i="0" u="none" strike="noStrike" cap="none" dirty="0">
                <a:solidFill>
                  <a:schemeClr val="lt1"/>
                </a:solidFill>
                <a:latin typeface="Calibri"/>
                <a:ea typeface="Calibri"/>
                <a:cs typeface="Calibri"/>
                <a:sym typeface="Calibri"/>
              </a:rPr>
              <a:t>		    (MER)</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29695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896013B1-FA22-4FF4-9BE5-87432AA27E45}"/>
              </a:ext>
            </a:extLst>
          </p:cNvPr>
          <p:cNvPicPr>
            <a:picLocks noChangeAspect="1"/>
          </p:cNvPicPr>
          <p:nvPr/>
        </p:nvPicPr>
        <p:blipFill>
          <a:blip r:embed="rId2"/>
          <a:stretch>
            <a:fillRect/>
          </a:stretch>
        </p:blipFill>
        <p:spPr>
          <a:xfrm>
            <a:off x="165538" y="1410010"/>
            <a:ext cx="8812924" cy="5447990"/>
          </a:xfrm>
          <a:prstGeom prst="rect">
            <a:avLst/>
          </a:prstGeom>
        </p:spPr>
      </p:pic>
      <p:sp>
        <p:nvSpPr>
          <p:cNvPr id="2" name="Google Shape;145;p6">
            <a:extLst>
              <a:ext uri="{FF2B5EF4-FFF2-40B4-BE49-F238E27FC236}">
                <a16:creationId xmlns:a16="http://schemas.microsoft.com/office/drawing/2014/main" id="{7F1CB63A-8B20-4BF6-B210-FB97E8B90DB2}"/>
              </a:ext>
            </a:extLst>
          </p:cNvPr>
          <p:cNvSpPr txBox="1"/>
          <p:nvPr/>
        </p:nvSpPr>
        <p:spPr>
          <a:xfrm>
            <a:off x="-91444" y="377240"/>
            <a:ext cx="9069906" cy="887583"/>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s-CO" sz="5400" b="0" i="0" u="none" strike="noStrike" kern="0" cap="none" spc="0" normalizeH="0" baseline="0" noProof="0" dirty="0">
                <a:ln>
                  <a:noFill/>
                </a:ln>
                <a:solidFill>
                  <a:srgbClr val="FFFFFF"/>
                </a:solidFill>
                <a:effectLst/>
                <a:uLnTx/>
                <a:uFillTx/>
                <a:latin typeface="Calibri"/>
                <a:ea typeface="Calibri"/>
                <a:cs typeface="Calibri"/>
                <a:sym typeface="Calibri"/>
              </a:rPr>
              <a:t>MER</a:t>
            </a:r>
          </a:p>
        </p:txBody>
      </p:sp>
    </p:spTree>
    <p:extLst>
      <p:ext uri="{BB962C8B-B14F-4D97-AF65-F5344CB8AC3E}">
        <p14:creationId xmlns:p14="http://schemas.microsoft.com/office/powerpoint/2010/main" val="26152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6F490BB6-703C-4A65-8269-E540E4D0008F}"/>
              </a:ext>
            </a:extLst>
          </p:cNvPr>
          <p:cNvPicPr>
            <a:picLocks noChangeAspect="1"/>
          </p:cNvPicPr>
          <p:nvPr/>
        </p:nvPicPr>
        <p:blipFill>
          <a:blip r:embed="rId2"/>
          <a:stretch>
            <a:fillRect/>
          </a:stretch>
        </p:blipFill>
        <p:spPr>
          <a:xfrm>
            <a:off x="969981" y="1608638"/>
            <a:ext cx="6754422" cy="5249361"/>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Tree>
    <p:extLst>
      <p:ext uri="{BB962C8B-B14F-4D97-AF65-F5344CB8AC3E}">
        <p14:creationId xmlns:p14="http://schemas.microsoft.com/office/powerpoint/2010/main" val="2352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290706" y="3026918"/>
            <a:ext cx="5664870" cy="1765799"/>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 y="1993215"/>
            <a:ext cx="9144000" cy="4746932"/>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11" name="Imagen 10">
            <a:extLst>
              <a:ext uri="{FF2B5EF4-FFF2-40B4-BE49-F238E27FC236}">
                <a16:creationId xmlns:a16="http://schemas.microsoft.com/office/drawing/2014/main" id="{4965AEBC-4147-4FA8-BF3D-7183888F9D85}"/>
              </a:ext>
            </a:extLst>
          </p:cNvPr>
          <p:cNvPicPr/>
          <p:nvPr/>
        </p:nvPicPr>
        <p:blipFill>
          <a:blip r:embed="rId2"/>
          <a:stretch>
            <a:fillRect/>
          </a:stretch>
        </p:blipFill>
        <p:spPr>
          <a:xfrm>
            <a:off x="1795462" y="2745412"/>
            <a:ext cx="5553075" cy="2924175"/>
          </a:xfrm>
          <a:prstGeom prst="rect">
            <a:avLst/>
          </a:prstGeom>
        </p:spPr>
      </p:pic>
      <p:sp>
        <p:nvSpPr>
          <p:cNvPr id="5" name="Rectángulo 4">
            <a:extLst>
              <a:ext uri="{FF2B5EF4-FFF2-40B4-BE49-F238E27FC236}">
                <a16:creationId xmlns:a16="http://schemas.microsoft.com/office/drawing/2014/main" id="{A3C68D0F-0844-43BC-901E-80E04D39B9EB}"/>
              </a:ext>
            </a:extLst>
          </p:cNvPr>
          <p:cNvSpPr/>
          <p:nvPr/>
        </p:nvSpPr>
        <p:spPr>
          <a:xfrm>
            <a:off x="1435100" y="2510736"/>
            <a:ext cx="977900" cy="5672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12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9" name="Imagen 8"/>
          <p:cNvPicPr>
            <a:picLocks noChangeAspect="1"/>
          </p:cNvPicPr>
          <p:nvPr/>
        </p:nvPicPr>
        <p:blipFill>
          <a:blip r:embed="rId2"/>
          <a:stretch>
            <a:fillRect/>
          </a:stretch>
        </p:blipFill>
        <p:spPr>
          <a:xfrm>
            <a:off x="1604182" y="1961950"/>
            <a:ext cx="5528138" cy="4000627"/>
          </a:xfrm>
          <a:prstGeom prst="rect">
            <a:avLst/>
          </a:prstGeom>
        </p:spPr>
      </p:pic>
    </p:spTree>
    <p:extLst>
      <p:ext uri="{BB962C8B-B14F-4D97-AF65-F5344CB8AC3E}">
        <p14:creationId xmlns:p14="http://schemas.microsoft.com/office/powerpoint/2010/main" val="3072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5" name="Imagen 4">
            <a:extLst>
              <a:ext uri="{FF2B5EF4-FFF2-40B4-BE49-F238E27FC236}">
                <a16:creationId xmlns:a16="http://schemas.microsoft.com/office/drawing/2014/main" id="{8777B8B0-E241-4132-97F8-93E89A8D6BBF}"/>
              </a:ext>
            </a:extLst>
          </p:cNvPr>
          <p:cNvPicPr>
            <a:picLocks noChangeAspect="1"/>
          </p:cNvPicPr>
          <p:nvPr/>
        </p:nvPicPr>
        <p:blipFill>
          <a:blip r:embed="rId2"/>
          <a:stretch>
            <a:fillRect/>
          </a:stretch>
        </p:blipFill>
        <p:spPr>
          <a:xfrm>
            <a:off x="2399997" y="1725540"/>
            <a:ext cx="4344006" cy="4953691"/>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61B4B7BC-270E-425C-950E-4CB076590EA2}"/>
              </a:ext>
            </a:extLst>
          </p:cNvPr>
          <p:cNvPicPr>
            <a:picLocks noChangeAspect="1"/>
          </p:cNvPicPr>
          <p:nvPr/>
        </p:nvPicPr>
        <p:blipFill>
          <a:blip r:embed="rId2"/>
          <a:stretch>
            <a:fillRect/>
          </a:stretch>
        </p:blipFill>
        <p:spPr>
          <a:xfrm>
            <a:off x="2395233" y="1791920"/>
            <a:ext cx="4353533" cy="4867954"/>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190EE6B0-6C3C-4DAD-A705-19C962418262}"/>
              </a:ext>
            </a:extLst>
          </p:cNvPr>
          <p:cNvPicPr>
            <a:picLocks noChangeAspect="1"/>
          </p:cNvPicPr>
          <p:nvPr/>
        </p:nvPicPr>
        <p:blipFill>
          <a:blip r:embed="rId2"/>
          <a:stretch>
            <a:fillRect/>
          </a:stretch>
        </p:blipFill>
        <p:spPr>
          <a:xfrm>
            <a:off x="2371418" y="2708862"/>
            <a:ext cx="4401164" cy="2629267"/>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pic>
        <p:nvPicPr>
          <p:cNvPr id="3" name="Imagen 2">
            <a:extLst>
              <a:ext uri="{FF2B5EF4-FFF2-40B4-BE49-F238E27FC236}">
                <a16:creationId xmlns:a16="http://schemas.microsoft.com/office/drawing/2014/main" id="{D68CC22D-D5AC-4957-BD3F-312B4501EB97}"/>
              </a:ext>
            </a:extLst>
          </p:cNvPr>
          <p:cNvPicPr>
            <a:picLocks noChangeAspect="1"/>
          </p:cNvPicPr>
          <p:nvPr/>
        </p:nvPicPr>
        <p:blipFill>
          <a:blip r:embed="rId2"/>
          <a:stretch>
            <a:fillRect/>
          </a:stretch>
        </p:blipFill>
        <p:spPr>
          <a:xfrm>
            <a:off x="1798899" y="1822208"/>
            <a:ext cx="5096586" cy="1295581"/>
          </a:xfrm>
          <a:prstGeom prst="rect">
            <a:avLst/>
          </a:prstGeom>
        </p:spPr>
      </p:pic>
      <p:pic>
        <p:nvPicPr>
          <p:cNvPr id="8" name="Imagen 7">
            <a:extLst>
              <a:ext uri="{FF2B5EF4-FFF2-40B4-BE49-F238E27FC236}">
                <a16:creationId xmlns:a16="http://schemas.microsoft.com/office/drawing/2014/main" id="{95F4B75D-9FA8-4083-B0C6-A9561544CD2D}"/>
              </a:ext>
            </a:extLst>
          </p:cNvPr>
          <p:cNvPicPr>
            <a:picLocks noChangeAspect="1"/>
          </p:cNvPicPr>
          <p:nvPr/>
        </p:nvPicPr>
        <p:blipFill>
          <a:blip r:embed="rId3"/>
          <a:stretch>
            <a:fillRect/>
          </a:stretch>
        </p:blipFill>
        <p:spPr>
          <a:xfrm>
            <a:off x="1798899" y="3103650"/>
            <a:ext cx="5106113" cy="2276793"/>
          </a:xfrm>
          <a:prstGeom prst="rect">
            <a:avLst/>
          </a:prstGeom>
        </p:spPr>
      </p:pic>
      <p:pic>
        <p:nvPicPr>
          <p:cNvPr id="10" name="Imagen 9">
            <a:extLst>
              <a:ext uri="{FF2B5EF4-FFF2-40B4-BE49-F238E27FC236}">
                <a16:creationId xmlns:a16="http://schemas.microsoft.com/office/drawing/2014/main" id="{95C41910-B9AB-43F8-99B0-BEDF9B9CF3FA}"/>
              </a:ext>
            </a:extLst>
          </p:cNvPr>
          <p:cNvPicPr>
            <a:picLocks noChangeAspect="1"/>
          </p:cNvPicPr>
          <p:nvPr/>
        </p:nvPicPr>
        <p:blipFill rotWithShape="1">
          <a:blip r:embed="rId4"/>
          <a:srcRect b="34517"/>
          <a:stretch/>
        </p:blipFill>
        <p:spPr>
          <a:xfrm>
            <a:off x="1798899" y="5461101"/>
            <a:ext cx="5144218" cy="1316240"/>
          </a:xfrm>
          <a:prstGeom prst="rect">
            <a:avLst/>
          </a:prstGeom>
        </p:spPr>
      </p:pic>
    </p:spTree>
    <p:extLst>
      <p:ext uri="{BB962C8B-B14F-4D97-AF65-F5344CB8AC3E}">
        <p14:creationId xmlns:p14="http://schemas.microsoft.com/office/powerpoint/2010/main" val="3542020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38547"/>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pic>
        <p:nvPicPr>
          <p:cNvPr id="3" name="Imagen 2">
            <a:extLst>
              <a:ext uri="{FF2B5EF4-FFF2-40B4-BE49-F238E27FC236}">
                <a16:creationId xmlns:a16="http://schemas.microsoft.com/office/drawing/2014/main" id="{34B935DB-1774-45C8-AA19-0FBD1D9EE594}"/>
              </a:ext>
            </a:extLst>
          </p:cNvPr>
          <p:cNvPicPr>
            <a:picLocks noChangeAspect="1"/>
          </p:cNvPicPr>
          <p:nvPr/>
        </p:nvPicPr>
        <p:blipFill>
          <a:blip r:embed="rId2"/>
          <a:stretch>
            <a:fillRect/>
          </a:stretch>
        </p:blipFill>
        <p:spPr>
          <a:xfrm>
            <a:off x="2018943" y="1822208"/>
            <a:ext cx="5106113" cy="4744112"/>
          </a:xfrm>
          <a:prstGeom prst="rect">
            <a:avLst/>
          </a:prstGeom>
        </p:spPr>
      </p:pic>
    </p:spTree>
    <p:extLst>
      <p:ext uri="{BB962C8B-B14F-4D97-AF65-F5344CB8AC3E}">
        <p14:creationId xmlns:p14="http://schemas.microsoft.com/office/powerpoint/2010/main" val="304421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ext uri="{D42A27DB-BD31-4B8C-83A1-F6EECF244321}">
                <p14:modId xmlns:p14="http://schemas.microsoft.com/office/powerpoint/2010/main" val="3083736439"/>
              </p:ext>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24384"/>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nterfaz de usuario gráfica, Texto, Aplicación, Correo electrónico&#10;&#10;Descripción generada automáticamente">
            <a:extLst>
              <a:ext uri="{FF2B5EF4-FFF2-40B4-BE49-F238E27FC236}">
                <a16:creationId xmlns:a16="http://schemas.microsoft.com/office/drawing/2014/main" id="{20CFF053-CA2B-4998-886E-CF88A09FA87B}"/>
              </a:ext>
            </a:extLst>
          </p:cNvPr>
          <p:cNvPicPr/>
          <p:nvPr/>
        </p:nvPicPr>
        <p:blipFill>
          <a:blip r:embed="rId2"/>
          <a:stretch>
            <a:fillRect/>
          </a:stretch>
        </p:blipFill>
        <p:spPr>
          <a:xfrm>
            <a:off x="927338" y="2047603"/>
            <a:ext cx="6770359" cy="351663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712159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10;&#10;Descripción generada automáticamente">
            <a:extLst>
              <a:ext uri="{FF2B5EF4-FFF2-40B4-BE49-F238E27FC236}">
                <a16:creationId xmlns:a16="http://schemas.microsoft.com/office/drawing/2014/main" id="{3CFCB5E7-6924-4D4B-BF7B-5A04DC6EC756}"/>
              </a:ext>
            </a:extLst>
          </p:cNvPr>
          <p:cNvPicPr/>
          <p:nvPr/>
        </p:nvPicPr>
        <p:blipFill>
          <a:blip r:embed="rId2"/>
          <a:stretch>
            <a:fillRect/>
          </a:stretch>
        </p:blipFill>
        <p:spPr>
          <a:xfrm>
            <a:off x="1239477" y="2245729"/>
            <a:ext cx="6665045" cy="343664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desprendibles de pago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10;&#10;Descripción generada automáticamente">
            <a:extLst>
              <a:ext uri="{FF2B5EF4-FFF2-40B4-BE49-F238E27FC236}">
                <a16:creationId xmlns:a16="http://schemas.microsoft.com/office/drawing/2014/main" id="{E3FC3CB8-BEB7-442B-A329-0E3B63417374}"/>
              </a:ext>
            </a:extLst>
          </p:cNvPr>
          <p:cNvPicPr/>
          <p:nvPr/>
        </p:nvPicPr>
        <p:blipFill>
          <a:blip r:embed="rId2"/>
          <a:stretch>
            <a:fillRect/>
          </a:stretch>
        </p:blipFill>
        <p:spPr>
          <a:xfrm>
            <a:off x="1360639" y="2416736"/>
            <a:ext cx="6422721" cy="3383563"/>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Captura de pantalla de un celular&#10;&#10;Descripción generada automáticamente">
            <a:extLst>
              <a:ext uri="{FF2B5EF4-FFF2-40B4-BE49-F238E27FC236}">
                <a16:creationId xmlns:a16="http://schemas.microsoft.com/office/drawing/2014/main" id="{31F5ADDF-67D6-4EC0-B0FE-CE5687BAC0C9}"/>
              </a:ext>
            </a:extLst>
          </p:cNvPr>
          <p:cNvPicPr/>
          <p:nvPr/>
        </p:nvPicPr>
        <p:blipFill>
          <a:blip r:embed="rId2"/>
          <a:stretch>
            <a:fillRect/>
          </a:stretch>
        </p:blipFill>
        <p:spPr>
          <a:xfrm>
            <a:off x="1053564" y="2191341"/>
            <a:ext cx="6791211" cy="3555285"/>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 Teams&#10;&#10;Descripción generada automáticamente">
            <a:extLst>
              <a:ext uri="{FF2B5EF4-FFF2-40B4-BE49-F238E27FC236}">
                <a16:creationId xmlns:a16="http://schemas.microsoft.com/office/drawing/2014/main" id="{12415C4E-3F70-4226-A4E1-7A0AA2D3CC8F}"/>
              </a:ext>
            </a:extLst>
          </p:cNvPr>
          <p:cNvPicPr/>
          <p:nvPr/>
        </p:nvPicPr>
        <p:blipFill>
          <a:blip r:embed="rId2"/>
          <a:stretch>
            <a:fillRect/>
          </a:stretch>
        </p:blipFill>
        <p:spPr>
          <a:xfrm>
            <a:off x="1342854" y="2416736"/>
            <a:ext cx="6660152" cy="3083655"/>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 name="Imagen 10" descr="Captura de pantalla de computadora&#10;&#10;Descripción generada automáticamente con confianza media">
            <a:extLst>
              <a:ext uri="{FF2B5EF4-FFF2-40B4-BE49-F238E27FC236}">
                <a16:creationId xmlns:a16="http://schemas.microsoft.com/office/drawing/2014/main" id="{BE0B44A7-8125-4152-AA2F-740DBBCF70A7}"/>
              </a:ext>
            </a:extLst>
          </p:cNvPr>
          <p:cNvPicPr/>
          <p:nvPr/>
        </p:nvPicPr>
        <p:blipFill>
          <a:blip r:embed="rId2"/>
          <a:stretch>
            <a:fillRect/>
          </a:stretch>
        </p:blipFill>
        <p:spPr>
          <a:xfrm>
            <a:off x="1497116" y="2245729"/>
            <a:ext cx="6149768" cy="3506392"/>
          </a:xfrm>
          <a:prstGeom prst="rect">
            <a:avLst/>
          </a:prstGeom>
        </p:spPr>
      </p:pic>
    </p:spTree>
    <p:extLst>
      <p:ext uri="{BB962C8B-B14F-4D97-AF65-F5344CB8AC3E}">
        <p14:creationId xmlns:p14="http://schemas.microsoft.com/office/powerpoint/2010/main" val="4225318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64273" y="2047603"/>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nominas. </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desprendibles de pago,  noticias, y  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funciones del usuario en el sistema</a:t>
            </a:r>
            <a:r>
              <a:rPr lang="es-MX" sz="2400" dirty="0">
                <a:solidFill>
                  <a:schemeClr val="bg1">
                    <a:lumMod val="50000"/>
                  </a:schemeClr>
                </a:solidFill>
                <a:latin typeface="Calibri" panose="020F0502020204030204" pitchFamily="34" charset="0"/>
                <a:cs typeface="Calibri" panose="020F0502020204030204" pitchFamily="34" charset="0"/>
              </a:rPr>
              <a:t>.</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nominas de empleados. </a:t>
            </a: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4752</TotalTime>
  <Words>689</Words>
  <Application>Microsoft Office PowerPoint</Application>
  <PresentationFormat>Presentación en pantalla (4:3)</PresentationFormat>
  <Paragraphs>114</Paragraphs>
  <Slides>44</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44</vt:i4>
      </vt:variant>
    </vt:vector>
  </HeadingPairs>
  <TitlesOfParts>
    <vt:vector size="47"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Modelo Entidad Relación       (MER)</vt:lpstr>
      <vt:lpstr>Presentación de PowerPoint</vt:lpstr>
      <vt:lpstr>Diagrama de clases</vt:lpstr>
      <vt:lpstr>Presentación de PowerPoint</vt:lpstr>
      <vt:lpstr>DIAGRAMAS DE PROCESOS</vt:lpstr>
      <vt:lpstr>Presentación de PowerPoint</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David Hernandez</cp:lastModifiedBy>
  <cp:revision>154</cp:revision>
  <dcterms:created xsi:type="dcterms:W3CDTF">2015-08-06T22:24:59Z</dcterms:created>
  <dcterms:modified xsi:type="dcterms:W3CDTF">2021-06-26T02:00:02Z</dcterms:modified>
</cp:coreProperties>
</file>