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88" r:id="rId5"/>
    <p:sldId id="293" r:id="rId6"/>
    <p:sldId id="263" r:id="rId7"/>
    <p:sldId id="294" r:id="rId8"/>
    <p:sldId id="271" r:id="rId9"/>
    <p:sldId id="269" r:id="rId10"/>
    <p:sldId id="267" r:id="rId11"/>
    <p:sldId id="295" r:id="rId12"/>
    <p:sldId id="272" r:id="rId13"/>
    <p:sldId id="296" r:id="rId14"/>
    <p:sldId id="297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31394D"/>
    <a:srgbClr val="151928"/>
    <a:srgbClr val="B48C44"/>
    <a:srgbClr val="F8F2D0"/>
    <a:srgbClr val="F1F2F6"/>
    <a:srgbClr val="DAE155"/>
    <a:srgbClr val="165972"/>
    <a:srgbClr val="6B9465"/>
    <a:srgbClr val="2A2D3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2.png"/><Relationship Id="rId1" Type="http://schemas.openxmlformats.org/officeDocument/2006/relationships/hyperlink" Target="http://127.0.0.1:5500/templates/main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233362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51162" y="815832"/>
            <a:ext cx="288967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gradFill>
                  <a:gsLst>
                    <a:gs pos="0">
                      <a:srgbClr val="B48C44"/>
                    </a:gs>
                    <a:gs pos="38000">
                      <a:srgbClr val="F8F2D0"/>
                    </a:gs>
                    <a:gs pos="73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2024</a:t>
            </a:r>
            <a:endParaRPr lang="zh-CN" altLang="en-US" sz="8000" dirty="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13772" y="3896205"/>
            <a:ext cx="596445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3139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Chongqing’s Illegal Internet Cafe Visual</a:t>
            </a:r>
            <a:r>
              <a:rPr lang="en-US" altLang="zh-CN" sz="1200" b="1" dirty="0">
                <a:solidFill>
                  <a:srgbClr val="3139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ization Analysis System</a:t>
            </a:r>
            <a:endParaRPr lang="en-US" altLang="zh-CN" sz="1200" b="1" dirty="0">
              <a:solidFill>
                <a:srgbClr val="3139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93111" y="2694828"/>
            <a:ext cx="7205777" cy="1029216"/>
            <a:chOff x="2493111" y="2694828"/>
            <a:chExt cx="7205777" cy="1029216"/>
          </a:xfrm>
        </p:grpSpPr>
        <p:sp>
          <p:nvSpPr>
            <p:cNvPr id="8" name="文本框 7"/>
            <p:cNvSpPr txBox="1"/>
            <p:nvPr/>
          </p:nvSpPr>
          <p:spPr>
            <a:xfrm>
              <a:off x="2493111" y="2694828"/>
              <a:ext cx="7205777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rgbClr val="31394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重庆市黑网吧可视分析系统</a:t>
              </a:r>
              <a:endParaRPr lang="zh-CN" altLang="en-US" sz="4400" b="1" dirty="0" smtClean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36624" y="3273762"/>
              <a:ext cx="691874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428997" y="3724044"/>
              <a:ext cx="5334000" cy="0"/>
            </a:xfrm>
            <a:prstGeom prst="line">
              <a:avLst/>
            </a:prstGeom>
            <a:ln w="25400">
              <a:gradFill>
                <a:gsLst>
                  <a:gs pos="0">
                    <a:srgbClr val="B48C44"/>
                  </a:gs>
                  <a:gs pos="32000">
                    <a:srgbClr val="F8F2D0"/>
                  </a:gs>
                  <a:gs pos="71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3470059" y="4395889"/>
            <a:ext cx="26301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汇报人：</a:t>
            </a:r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郑翔</a:t>
            </a:r>
            <a:endParaRPr lang="zh-CN" altLang="en-US" sz="2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78902" y="4396156"/>
            <a:ext cx="20585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时间：</a:t>
            </a:r>
            <a:r>
              <a:rPr lang="en-US" altLang="zh-CN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2024.1.3</a:t>
            </a:r>
            <a:endParaRPr lang="en-US" altLang="zh-CN" sz="2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1" grpId="0"/>
      <p:bldP spid="55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45976" y="5141865"/>
            <a:ext cx="3727934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presentation and make it film to be used in a wider field</a:t>
            </a:r>
            <a:endParaRPr lang="en-US" altLang="zh-CN" sz="10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27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03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可视化系统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展示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12" name="图片 11" descr="full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732155"/>
            <a:ext cx="11216005" cy="5907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73929" y="3794760"/>
            <a:ext cx="3854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问答</a:t>
            </a:r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环节</a:t>
            </a:r>
            <a:endParaRPr lang="zh-CN" altLang="en-US" sz="4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04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/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233362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51162" y="815832"/>
            <a:ext cx="288967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gradFill>
                  <a:gsLst>
                    <a:gs pos="0">
                      <a:srgbClr val="B48C44"/>
                    </a:gs>
                    <a:gs pos="38000">
                      <a:srgbClr val="F8F2D0"/>
                    </a:gs>
                    <a:gs pos="73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2024</a:t>
            </a:r>
            <a:endParaRPr lang="zh-CN" altLang="en-US" sz="8000" dirty="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13772" y="3824450"/>
            <a:ext cx="596445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3139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Thanks for your watching.</a:t>
            </a:r>
            <a:endParaRPr lang="zh-CN" altLang="en-US" sz="1200" b="1" dirty="0">
              <a:solidFill>
                <a:srgbClr val="3139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36624" y="2662952"/>
            <a:ext cx="6918749" cy="1061092"/>
            <a:chOff x="2636624" y="2662952"/>
            <a:chExt cx="6918749" cy="1061092"/>
          </a:xfrm>
        </p:grpSpPr>
        <p:sp>
          <p:nvSpPr>
            <p:cNvPr id="8" name="文本框 7"/>
            <p:cNvSpPr txBox="1"/>
            <p:nvPr/>
          </p:nvSpPr>
          <p:spPr>
            <a:xfrm>
              <a:off x="4294553" y="2662952"/>
              <a:ext cx="3602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dirty="0">
                  <a:solidFill>
                    <a:srgbClr val="31394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谢谢观看</a:t>
              </a:r>
              <a:endParaRPr lang="zh-CN" altLang="en-US" sz="48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36624" y="3273762"/>
              <a:ext cx="691874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428997" y="3724044"/>
              <a:ext cx="5334000" cy="0"/>
            </a:xfrm>
            <a:prstGeom prst="line">
              <a:avLst/>
            </a:prstGeom>
            <a:ln w="25400">
              <a:gradFill>
                <a:gsLst>
                  <a:gs pos="0">
                    <a:srgbClr val="B48C44"/>
                  </a:gs>
                  <a:gs pos="32000">
                    <a:srgbClr val="F8F2D0"/>
                  </a:gs>
                  <a:gs pos="71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3470059" y="4395889"/>
            <a:ext cx="27804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汇报人：</a:t>
            </a:r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郑翔</a:t>
            </a:r>
            <a:endParaRPr lang="zh-CN" altLang="en-US" sz="2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422082" y="4410761"/>
            <a:ext cx="20585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时间：</a:t>
            </a:r>
            <a:r>
              <a:rPr lang="en-US" altLang="zh-CN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2024.1.3</a:t>
            </a:r>
            <a:endParaRPr lang="en-US" altLang="zh-CN" sz="2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1" grpId="0"/>
      <p:bldP spid="55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1928"/>
            </a:gs>
            <a:gs pos="49000">
              <a:srgbClr val="31394D"/>
            </a:gs>
            <a:gs pos="100000">
              <a:srgbClr val="151928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62734" y="2838334"/>
            <a:ext cx="8266534" cy="1023761"/>
            <a:chOff x="1962734" y="2838334"/>
            <a:chExt cx="8266534" cy="1023761"/>
          </a:xfrm>
        </p:grpSpPr>
        <p:sp>
          <p:nvSpPr>
            <p:cNvPr id="17" name="椭圆 16"/>
            <p:cNvSpPr/>
            <p:nvPr/>
          </p:nvSpPr>
          <p:spPr>
            <a:xfrm>
              <a:off x="1962734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17"/>
            <p:cNvSpPr/>
            <p:nvPr/>
          </p:nvSpPr>
          <p:spPr>
            <a:xfrm>
              <a:off x="2192021" y="3073131"/>
              <a:ext cx="565188" cy="554167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76992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21"/>
            <p:cNvSpPr/>
            <p:nvPr/>
          </p:nvSpPr>
          <p:spPr>
            <a:xfrm>
              <a:off x="4631200" y="3067621"/>
              <a:ext cx="515346" cy="565188"/>
            </a:xfrm>
            <a:custGeom>
              <a:avLst/>
              <a:gdLst>
                <a:gd name="connsiteX0" fmla="*/ 314616 w 554856"/>
                <a:gd name="connsiteY0" fmla="*/ 256070 h 608519"/>
                <a:gd name="connsiteX1" fmla="*/ 262711 w 554856"/>
                <a:gd name="connsiteY1" fmla="*/ 307611 h 608519"/>
                <a:gd name="connsiteX2" fmla="*/ 241014 w 554856"/>
                <a:gd name="connsiteY2" fmla="*/ 285856 h 608519"/>
                <a:gd name="connsiteX3" fmla="*/ 218289 w 554856"/>
                <a:gd name="connsiteY3" fmla="*/ 308265 h 608519"/>
                <a:gd name="connsiteX4" fmla="*/ 239986 w 554856"/>
                <a:gd name="connsiteY4" fmla="*/ 330020 h 608519"/>
                <a:gd name="connsiteX5" fmla="*/ 262618 w 554856"/>
                <a:gd name="connsiteY5" fmla="*/ 352803 h 608519"/>
                <a:gd name="connsiteX6" fmla="*/ 285250 w 554856"/>
                <a:gd name="connsiteY6" fmla="*/ 330300 h 608519"/>
                <a:gd name="connsiteX7" fmla="*/ 337155 w 554856"/>
                <a:gd name="connsiteY7" fmla="*/ 278760 h 608519"/>
                <a:gd name="connsiteX8" fmla="*/ 261963 w 554856"/>
                <a:gd name="connsiteY8" fmla="*/ 129646 h 608519"/>
                <a:gd name="connsiteX9" fmla="*/ 293387 w 554856"/>
                <a:gd name="connsiteY9" fmla="*/ 129646 h 608519"/>
                <a:gd name="connsiteX10" fmla="*/ 304983 w 554856"/>
                <a:gd name="connsiteY10" fmla="*/ 141224 h 608519"/>
                <a:gd name="connsiteX11" fmla="*/ 304983 w 554856"/>
                <a:gd name="connsiteY11" fmla="*/ 167368 h 608519"/>
                <a:gd name="connsiteX12" fmla="*/ 355485 w 554856"/>
                <a:gd name="connsiteY12" fmla="*/ 188283 h 608519"/>
                <a:gd name="connsiteX13" fmla="*/ 373909 w 554856"/>
                <a:gd name="connsiteY13" fmla="*/ 169796 h 608519"/>
                <a:gd name="connsiteX14" fmla="*/ 390275 w 554856"/>
                <a:gd name="connsiteY14" fmla="*/ 169796 h 608519"/>
                <a:gd name="connsiteX15" fmla="*/ 412440 w 554856"/>
                <a:gd name="connsiteY15" fmla="*/ 192018 h 608519"/>
                <a:gd name="connsiteX16" fmla="*/ 412440 w 554856"/>
                <a:gd name="connsiteY16" fmla="*/ 208264 h 608519"/>
                <a:gd name="connsiteX17" fmla="*/ 394016 w 554856"/>
                <a:gd name="connsiteY17" fmla="*/ 226752 h 608519"/>
                <a:gd name="connsiteX18" fmla="*/ 414965 w 554856"/>
                <a:gd name="connsiteY18" fmla="*/ 277172 h 608519"/>
                <a:gd name="connsiteX19" fmla="*/ 441151 w 554856"/>
                <a:gd name="connsiteY19" fmla="*/ 277172 h 608519"/>
                <a:gd name="connsiteX20" fmla="*/ 452748 w 554856"/>
                <a:gd name="connsiteY20" fmla="*/ 288750 h 608519"/>
                <a:gd name="connsiteX21" fmla="*/ 452748 w 554856"/>
                <a:gd name="connsiteY21" fmla="*/ 320123 h 608519"/>
                <a:gd name="connsiteX22" fmla="*/ 441151 w 554856"/>
                <a:gd name="connsiteY22" fmla="*/ 331701 h 608519"/>
                <a:gd name="connsiteX23" fmla="*/ 414965 w 554856"/>
                <a:gd name="connsiteY23" fmla="*/ 331701 h 608519"/>
                <a:gd name="connsiteX24" fmla="*/ 394016 w 554856"/>
                <a:gd name="connsiteY24" fmla="*/ 382121 h 608519"/>
                <a:gd name="connsiteX25" fmla="*/ 412440 w 554856"/>
                <a:gd name="connsiteY25" fmla="*/ 400515 h 608519"/>
                <a:gd name="connsiteX26" fmla="*/ 412440 w 554856"/>
                <a:gd name="connsiteY26" fmla="*/ 416855 h 608519"/>
                <a:gd name="connsiteX27" fmla="*/ 390275 w 554856"/>
                <a:gd name="connsiteY27" fmla="*/ 438984 h 608519"/>
                <a:gd name="connsiteX28" fmla="*/ 373909 w 554856"/>
                <a:gd name="connsiteY28" fmla="*/ 438984 h 608519"/>
                <a:gd name="connsiteX29" fmla="*/ 355485 w 554856"/>
                <a:gd name="connsiteY29" fmla="*/ 420590 h 608519"/>
                <a:gd name="connsiteX30" fmla="*/ 304983 w 554856"/>
                <a:gd name="connsiteY30" fmla="*/ 441505 h 608519"/>
                <a:gd name="connsiteX31" fmla="*/ 304983 w 554856"/>
                <a:gd name="connsiteY31" fmla="*/ 467649 h 608519"/>
                <a:gd name="connsiteX32" fmla="*/ 293387 w 554856"/>
                <a:gd name="connsiteY32" fmla="*/ 479227 h 608519"/>
                <a:gd name="connsiteX33" fmla="*/ 261963 w 554856"/>
                <a:gd name="connsiteY33" fmla="*/ 479227 h 608519"/>
                <a:gd name="connsiteX34" fmla="*/ 250367 w 554856"/>
                <a:gd name="connsiteY34" fmla="*/ 467649 h 608519"/>
                <a:gd name="connsiteX35" fmla="*/ 250367 w 554856"/>
                <a:gd name="connsiteY35" fmla="*/ 441505 h 608519"/>
                <a:gd name="connsiteX36" fmla="*/ 199865 w 554856"/>
                <a:gd name="connsiteY36" fmla="*/ 420590 h 608519"/>
                <a:gd name="connsiteX37" fmla="*/ 181441 w 554856"/>
                <a:gd name="connsiteY37" fmla="*/ 438984 h 608519"/>
                <a:gd name="connsiteX38" fmla="*/ 165075 w 554856"/>
                <a:gd name="connsiteY38" fmla="*/ 438984 h 608519"/>
                <a:gd name="connsiteX39" fmla="*/ 142910 w 554856"/>
                <a:gd name="connsiteY39" fmla="*/ 416855 h 608519"/>
                <a:gd name="connsiteX40" fmla="*/ 142910 w 554856"/>
                <a:gd name="connsiteY40" fmla="*/ 400515 h 608519"/>
                <a:gd name="connsiteX41" fmla="*/ 161334 w 554856"/>
                <a:gd name="connsiteY41" fmla="*/ 382121 h 608519"/>
                <a:gd name="connsiteX42" fmla="*/ 140385 w 554856"/>
                <a:gd name="connsiteY42" fmla="*/ 331701 h 608519"/>
                <a:gd name="connsiteX43" fmla="*/ 114199 w 554856"/>
                <a:gd name="connsiteY43" fmla="*/ 331701 h 608519"/>
                <a:gd name="connsiteX44" fmla="*/ 102602 w 554856"/>
                <a:gd name="connsiteY44" fmla="*/ 320123 h 608519"/>
                <a:gd name="connsiteX45" fmla="*/ 102602 w 554856"/>
                <a:gd name="connsiteY45" fmla="*/ 288750 h 608519"/>
                <a:gd name="connsiteX46" fmla="*/ 114199 w 554856"/>
                <a:gd name="connsiteY46" fmla="*/ 277172 h 608519"/>
                <a:gd name="connsiteX47" fmla="*/ 140385 w 554856"/>
                <a:gd name="connsiteY47" fmla="*/ 277172 h 608519"/>
                <a:gd name="connsiteX48" fmla="*/ 161334 w 554856"/>
                <a:gd name="connsiteY48" fmla="*/ 226752 h 608519"/>
                <a:gd name="connsiteX49" fmla="*/ 142910 w 554856"/>
                <a:gd name="connsiteY49" fmla="*/ 208264 h 608519"/>
                <a:gd name="connsiteX50" fmla="*/ 142910 w 554856"/>
                <a:gd name="connsiteY50" fmla="*/ 192018 h 608519"/>
                <a:gd name="connsiteX51" fmla="*/ 165075 w 554856"/>
                <a:gd name="connsiteY51" fmla="*/ 169796 h 608519"/>
                <a:gd name="connsiteX52" fmla="*/ 181441 w 554856"/>
                <a:gd name="connsiteY52" fmla="*/ 169796 h 608519"/>
                <a:gd name="connsiteX53" fmla="*/ 199865 w 554856"/>
                <a:gd name="connsiteY53" fmla="*/ 188283 h 608519"/>
                <a:gd name="connsiteX54" fmla="*/ 250367 w 554856"/>
                <a:gd name="connsiteY54" fmla="*/ 167368 h 608519"/>
                <a:gd name="connsiteX55" fmla="*/ 250367 w 554856"/>
                <a:gd name="connsiteY55" fmla="*/ 141224 h 608519"/>
                <a:gd name="connsiteX56" fmla="*/ 261963 w 554856"/>
                <a:gd name="connsiteY56" fmla="*/ 129646 h 608519"/>
                <a:gd name="connsiteX57" fmla="*/ 440285 w 554856"/>
                <a:gd name="connsiteY57" fmla="*/ 80038 h 608519"/>
                <a:gd name="connsiteX58" fmla="*/ 554856 w 554856"/>
                <a:gd name="connsiteY58" fmla="*/ 304248 h 608519"/>
                <a:gd name="connsiteX59" fmla="*/ 277361 w 554856"/>
                <a:gd name="connsiteY59" fmla="*/ 581312 h 608519"/>
                <a:gd name="connsiteX60" fmla="*/ 277361 w 554856"/>
                <a:gd name="connsiteY60" fmla="*/ 605311 h 608519"/>
                <a:gd name="connsiteX61" fmla="*/ 272404 w 554856"/>
                <a:gd name="connsiteY61" fmla="*/ 607926 h 608519"/>
                <a:gd name="connsiteX62" fmla="*/ 207216 w 554856"/>
                <a:gd name="connsiteY62" fmla="*/ 563289 h 608519"/>
                <a:gd name="connsiteX63" fmla="*/ 207216 w 554856"/>
                <a:gd name="connsiteY63" fmla="*/ 558060 h 608519"/>
                <a:gd name="connsiteX64" fmla="*/ 272404 w 554856"/>
                <a:gd name="connsiteY64" fmla="*/ 513330 h 608519"/>
                <a:gd name="connsiteX65" fmla="*/ 277361 w 554856"/>
                <a:gd name="connsiteY65" fmla="*/ 515945 h 608519"/>
                <a:gd name="connsiteX66" fmla="*/ 277361 w 554856"/>
                <a:gd name="connsiteY66" fmla="*/ 539944 h 608519"/>
                <a:gd name="connsiteX67" fmla="*/ 513423 w 554856"/>
                <a:gd name="connsiteY67" fmla="*/ 304248 h 608519"/>
                <a:gd name="connsiteX68" fmla="*/ 415968 w 554856"/>
                <a:gd name="connsiteY68" fmla="*/ 113375 h 608519"/>
                <a:gd name="connsiteX69" fmla="*/ 282452 w 554856"/>
                <a:gd name="connsiteY69" fmla="*/ 594 h 608519"/>
                <a:gd name="connsiteX70" fmla="*/ 347640 w 554856"/>
                <a:gd name="connsiteY70" fmla="*/ 45229 h 608519"/>
                <a:gd name="connsiteX71" fmla="*/ 347640 w 554856"/>
                <a:gd name="connsiteY71" fmla="*/ 50551 h 608519"/>
                <a:gd name="connsiteX72" fmla="*/ 282452 w 554856"/>
                <a:gd name="connsiteY72" fmla="*/ 95279 h 608519"/>
                <a:gd name="connsiteX73" fmla="*/ 277402 w 554856"/>
                <a:gd name="connsiteY73" fmla="*/ 92665 h 608519"/>
                <a:gd name="connsiteX74" fmla="*/ 277402 w 554856"/>
                <a:gd name="connsiteY74" fmla="*/ 68573 h 608519"/>
                <a:gd name="connsiteX75" fmla="*/ 41339 w 554856"/>
                <a:gd name="connsiteY75" fmla="*/ 304259 h 608519"/>
                <a:gd name="connsiteX76" fmla="*/ 138888 w 554856"/>
                <a:gd name="connsiteY76" fmla="*/ 495123 h 608519"/>
                <a:gd name="connsiteX77" fmla="*/ 114571 w 554856"/>
                <a:gd name="connsiteY77" fmla="*/ 528552 h 608519"/>
                <a:gd name="connsiteX78" fmla="*/ 0 w 554856"/>
                <a:gd name="connsiteY78" fmla="*/ 304259 h 608519"/>
                <a:gd name="connsiteX79" fmla="*/ 277402 w 554856"/>
                <a:gd name="connsiteY79" fmla="*/ 27300 h 608519"/>
                <a:gd name="connsiteX80" fmla="*/ 277402 w 554856"/>
                <a:gd name="connsiteY80" fmla="*/ 3209 h 608519"/>
                <a:gd name="connsiteX81" fmla="*/ 282452 w 554856"/>
                <a:gd name="connsiteY81" fmla="*/ 594 h 60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54856" h="608519">
                  <a:moveTo>
                    <a:pt x="314616" y="256070"/>
                  </a:moveTo>
                  <a:lnTo>
                    <a:pt x="262711" y="307611"/>
                  </a:lnTo>
                  <a:lnTo>
                    <a:pt x="241014" y="285856"/>
                  </a:lnTo>
                  <a:lnTo>
                    <a:pt x="218289" y="308265"/>
                  </a:lnTo>
                  <a:lnTo>
                    <a:pt x="239986" y="330020"/>
                  </a:lnTo>
                  <a:lnTo>
                    <a:pt x="262618" y="352803"/>
                  </a:lnTo>
                  <a:lnTo>
                    <a:pt x="285250" y="330300"/>
                  </a:lnTo>
                  <a:lnTo>
                    <a:pt x="337155" y="278760"/>
                  </a:lnTo>
                  <a:close/>
                  <a:moveTo>
                    <a:pt x="261963" y="129646"/>
                  </a:moveTo>
                  <a:lnTo>
                    <a:pt x="293387" y="129646"/>
                  </a:lnTo>
                  <a:cubicBezTo>
                    <a:pt x="299840" y="129646"/>
                    <a:pt x="304983" y="134875"/>
                    <a:pt x="304983" y="141224"/>
                  </a:cubicBezTo>
                  <a:lnTo>
                    <a:pt x="304983" y="167368"/>
                  </a:lnTo>
                  <a:cubicBezTo>
                    <a:pt x="323314" y="170916"/>
                    <a:pt x="340428" y="178199"/>
                    <a:pt x="355485" y="188283"/>
                  </a:cubicBezTo>
                  <a:lnTo>
                    <a:pt x="373909" y="169796"/>
                  </a:lnTo>
                  <a:cubicBezTo>
                    <a:pt x="378398" y="165314"/>
                    <a:pt x="385786" y="165314"/>
                    <a:pt x="390275" y="169796"/>
                  </a:cubicBezTo>
                  <a:lnTo>
                    <a:pt x="412440" y="192018"/>
                  </a:lnTo>
                  <a:cubicBezTo>
                    <a:pt x="416929" y="196500"/>
                    <a:pt x="416929" y="203783"/>
                    <a:pt x="412440" y="208264"/>
                  </a:cubicBezTo>
                  <a:lnTo>
                    <a:pt x="394016" y="226752"/>
                  </a:lnTo>
                  <a:cubicBezTo>
                    <a:pt x="404117" y="241691"/>
                    <a:pt x="411318" y="258872"/>
                    <a:pt x="414965" y="277172"/>
                  </a:cubicBezTo>
                  <a:lnTo>
                    <a:pt x="441151" y="277172"/>
                  </a:lnTo>
                  <a:cubicBezTo>
                    <a:pt x="447604" y="277172"/>
                    <a:pt x="452748" y="282401"/>
                    <a:pt x="452748" y="288750"/>
                  </a:cubicBezTo>
                  <a:lnTo>
                    <a:pt x="452748" y="320123"/>
                  </a:lnTo>
                  <a:cubicBezTo>
                    <a:pt x="452748" y="326565"/>
                    <a:pt x="447511" y="331701"/>
                    <a:pt x="441151" y="331701"/>
                  </a:cubicBezTo>
                  <a:lnTo>
                    <a:pt x="414965" y="331701"/>
                  </a:lnTo>
                  <a:cubicBezTo>
                    <a:pt x="411318" y="350002"/>
                    <a:pt x="404117" y="366995"/>
                    <a:pt x="394016" y="382121"/>
                  </a:cubicBezTo>
                  <a:lnTo>
                    <a:pt x="412440" y="400515"/>
                  </a:lnTo>
                  <a:cubicBezTo>
                    <a:pt x="416929" y="404997"/>
                    <a:pt x="416929" y="412373"/>
                    <a:pt x="412440" y="416855"/>
                  </a:cubicBezTo>
                  <a:lnTo>
                    <a:pt x="390275" y="438984"/>
                  </a:lnTo>
                  <a:cubicBezTo>
                    <a:pt x="385786" y="443466"/>
                    <a:pt x="378398" y="443466"/>
                    <a:pt x="373909" y="438984"/>
                  </a:cubicBezTo>
                  <a:lnTo>
                    <a:pt x="355485" y="420590"/>
                  </a:lnTo>
                  <a:cubicBezTo>
                    <a:pt x="340522" y="430674"/>
                    <a:pt x="323314" y="437864"/>
                    <a:pt x="304983" y="441505"/>
                  </a:cubicBezTo>
                  <a:lnTo>
                    <a:pt x="304983" y="467649"/>
                  </a:lnTo>
                  <a:cubicBezTo>
                    <a:pt x="304983" y="474092"/>
                    <a:pt x="299746" y="479227"/>
                    <a:pt x="293387" y="479227"/>
                  </a:cubicBezTo>
                  <a:lnTo>
                    <a:pt x="261963" y="479227"/>
                  </a:lnTo>
                  <a:cubicBezTo>
                    <a:pt x="255510" y="479227"/>
                    <a:pt x="250367" y="473998"/>
                    <a:pt x="250367" y="467649"/>
                  </a:cubicBezTo>
                  <a:lnTo>
                    <a:pt x="250367" y="441505"/>
                  </a:lnTo>
                  <a:cubicBezTo>
                    <a:pt x="232036" y="437864"/>
                    <a:pt x="214922" y="430674"/>
                    <a:pt x="199865" y="420590"/>
                  </a:cubicBezTo>
                  <a:lnTo>
                    <a:pt x="181441" y="438984"/>
                  </a:lnTo>
                  <a:cubicBezTo>
                    <a:pt x="176952" y="443466"/>
                    <a:pt x="169564" y="443466"/>
                    <a:pt x="165075" y="438984"/>
                  </a:cubicBezTo>
                  <a:lnTo>
                    <a:pt x="142910" y="416855"/>
                  </a:lnTo>
                  <a:cubicBezTo>
                    <a:pt x="138421" y="412373"/>
                    <a:pt x="138421" y="404997"/>
                    <a:pt x="142910" y="400515"/>
                  </a:cubicBezTo>
                  <a:lnTo>
                    <a:pt x="161334" y="382121"/>
                  </a:lnTo>
                  <a:cubicBezTo>
                    <a:pt x="151233" y="367182"/>
                    <a:pt x="144032" y="350002"/>
                    <a:pt x="140385" y="331701"/>
                  </a:cubicBezTo>
                  <a:lnTo>
                    <a:pt x="114199" y="331701"/>
                  </a:lnTo>
                  <a:cubicBezTo>
                    <a:pt x="107746" y="331701"/>
                    <a:pt x="102602" y="326472"/>
                    <a:pt x="102602" y="320123"/>
                  </a:cubicBezTo>
                  <a:lnTo>
                    <a:pt x="102602" y="288750"/>
                  </a:lnTo>
                  <a:cubicBezTo>
                    <a:pt x="102602" y="282214"/>
                    <a:pt x="107839" y="277172"/>
                    <a:pt x="114199" y="277172"/>
                  </a:cubicBezTo>
                  <a:lnTo>
                    <a:pt x="140385" y="277172"/>
                  </a:lnTo>
                  <a:cubicBezTo>
                    <a:pt x="144032" y="258872"/>
                    <a:pt x="151233" y="241785"/>
                    <a:pt x="161334" y="226752"/>
                  </a:cubicBezTo>
                  <a:lnTo>
                    <a:pt x="142910" y="208264"/>
                  </a:lnTo>
                  <a:cubicBezTo>
                    <a:pt x="138421" y="203783"/>
                    <a:pt x="138421" y="196500"/>
                    <a:pt x="142910" y="192018"/>
                  </a:cubicBezTo>
                  <a:lnTo>
                    <a:pt x="165075" y="169796"/>
                  </a:lnTo>
                  <a:cubicBezTo>
                    <a:pt x="169564" y="165314"/>
                    <a:pt x="176952" y="165314"/>
                    <a:pt x="181441" y="169796"/>
                  </a:cubicBezTo>
                  <a:lnTo>
                    <a:pt x="199865" y="188283"/>
                  </a:lnTo>
                  <a:cubicBezTo>
                    <a:pt x="214828" y="178199"/>
                    <a:pt x="232036" y="170916"/>
                    <a:pt x="250367" y="167368"/>
                  </a:cubicBezTo>
                  <a:lnTo>
                    <a:pt x="250367" y="141224"/>
                  </a:lnTo>
                  <a:cubicBezTo>
                    <a:pt x="250367" y="134688"/>
                    <a:pt x="255604" y="129646"/>
                    <a:pt x="261963" y="129646"/>
                  </a:cubicBezTo>
                  <a:close/>
                  <a:moveTo>
                    <a:pt x="440285" y="80038"/>
                  </a:moveTo>
                  <a:cubicBezTo>
                    <a:pt x="511927" y="131958"/>
                    <a:pt x="554856" y="215909"/>
                    <a:pt x="554856" y="304248"/>
                  </a:cubicBezTo>
                  <a:cubicBezTo>
                    <a:pt x="554856" y="457021"/>
                    <a:pt x="430371" y="581312"/>
                    <a:pt x="277361" y="581312"/>
                  </a:cubicBezTo>
                  <a:lnTo>
                    <a:pt x="277361" y="605311"/>
                  </a:lnTo>
                  <a:cubicBezTo>
                    <a:pt x="277361" y="607926"/>
                    <a:pt x="274555" y="609420"/>
                    <a:pt x="272404" y="607926"/>
                  </a:cubicBezTo>
                  <a:lnTo>
                    <a:pt x="207216" y="563289"/>
                  </a:lnTo>
                  <a:cubicBezTo>
                    <a:pt x="205345" y="561982"/>
                    <a:pt x="205345" y="559274"/>
                    <a:pt x="207216" y="558060"/>
                  </a:cubicBezTo>
                  <a:lnTo>
                    <a:pt x="272404" y="513330"/>
                  </a:lnTo>
                  <a:cubicBezTo>
                    <a:pt x="274555" y="511836"/>
                    <a:pt x="277361" y="513330"/>
                    <a:pt x="277361" y="515945"/>
                  </a:cubicBezTo>
                  <a:lnTo>
                    <a:pt x="277361" y="539944"/>
                  </a:lnTo>
                  <a:cubicBezTo>
                    <a:pt x="407551" y="539944"/>
                    <a:pt x="513423" y="434236"/>
                    <a:pt x="513423" y="304248"/>
                  </a:cubicBezTo>
                  <a:cubicBezTo>
                    <a:pt x="513423" y="229076"/>
                    <a:pt x="477041" y="157638"/>
                    <a:pt x="415968" y="113375"/>
                  </a:cubicBezTo>
                  <a:close/>
                  <a:moveTo>
                    <a:pt x="282452" y="594"/>
                  </a:moveTo>
                  <a:lnTo>
                    <a:pt x="347640" y="45229"/>
                  </a:lnTo>
                  <a:cubicBezTo>
                    <a:pt x="349511" y="46536"/>
                    <a:pt x="349511" y="49337"/>
                    <a:pt x="347640" y="50551"/>
                  </a:cubicBezTo>
                  <a:lnTo>
                    <a:pt x="282452" y="95279"/>
                  </a:lnTo>
                  <a:cubicBezTo>
                    <a:pt x="280301" y="96773"/>
                    <a:pt x="277402" y="95279"/>
                    <a:pt x="277402" y="92665"/>
                  </a:cubicBezTo>
                  <a:lnTo>
                    <a:pt x="277402" y="68573"/>
                  </a:lnTo>
                  <a:cubicBezTo>
                    <a:pt x="147212" y="68573"/>
                    <a:pt x="41339" y="174277"/>
                    <a:pt x="41339" y="304259"/>
                  </a:cubicBezTo>
                  <a:cubicBezTo>
                    <a:pt x="41339" y="379521"/>
                    <a:pt x="77908" y="450862"/>
                    <a:pt x="138888" y="495123"/>
                  </a:cubicBezTo>
                  <a:lnTo>
                    <a:pt x="114571" y="528552"/>
                  </a:lnTo>
                  <a:cubicBezTo>
                    <a:pt x="42835" y="476634"/>
                    <a:pt x="0" y="392687"/>
                    <a:pt x="0" y="304259"/>
                  </a:cubicBezTo>
                  <a:cubicBezTo>
                    <a:pt x="0" y="151493"/>
                    <a:pt x="124391" y="27300"/>
                    <a:pt x="277402" y="27300"/>
                  </a:cubicBezTo>
                  <a:lnTo>
                    <a:pt x="277402" y="3209"/>
                  </a:lnTo>
                  <a:cubicBezTo>
                    <a:pt x="277402" y="594"/>
                    <a:pt x="280301" y="-900"/>
                    <a:pt x="282452" y="594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791250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24"/>
            <p:cNvSpPr/>
            <p:nvPr/>
          </p:nvSpPr>
          <p:spPr>
            <a:xfrm>
              <a:off x="7020537" y="3068082"/>
              <a:ext cx="565188" cy="564266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205507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27"/>
            <p:cNvSpPr/>
            <p:nvPr/>
          </p:nvSpPr>
          <p:spPr>
            <a:xfrm>
              <a:off x="9434795" y="3076129"/>
              <a:ext cx="565188" cy="548172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05252" y="4162151"/>
            <a:ext cx="2674620" cy="828675"/>
            <a:chOff x="2240422" y="3717644"/>
            <a:chExt cx="2674620" cy="828675"/>
          </a:xfrm>
        </p:grpSpPr>
        <p:sp>
          <p:nvSpPr>
            <p:cNvPr id="31" name="文本框 30"/>
            <p:cNvSpPr txBox="1"/>
            <p:nvPr/>
          </p:nvSpPr>
          <p:spPr>
            <a:xfrm>
              <a:off x="2351547" y="3717644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问题背景及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现状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40422" y="4178019"/>
              <a:ext cx="26746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30634" y="4158321"/>
            <a:ext cx="2512814" cy="829965"/>
            <a:chOff x="2351546" y="3717644"/>
            <a:chExt cx="2512814" cy="829965"/>
          </a:xfrm>
        </p:grpSpPr>
        <p:sp>
          <p:nvSpPr>
            <p:cNvPr id="34" name="文本框 33"/>
            <p:cNvSpPr txBox="1"/>
            <p:nvPr/>
          </p:nvSpPr>
          <p:spPr>
            <a:xfrm>
              <a:off x="2351546" y="3717644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数据清洗与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处理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50103" y="4179309"/>
              <a:ext cx="24142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81722" y="4158341"/>
            <a:ext cx="2356570" cy="831215"/>
            <a:chOff x="2388376" y="3716374"/>
            <a:chExt cx="2356570" cy="831235"/>
          </a:xfrm>
        </p:grpSpPr>
        <p:sp>
          <p:nvSpPr>
            <p:cNvPr id="37" name="文本框 36"/>
            <p:cNvSpPr txBox="1"/>
            <p:nvPr/>
          </p:nvSpPr>
          <p:spPr>
            <a:xfrm>
              <a:off x="2388376" y="3716374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可视化系统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展示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70414" y="4179309"/>
              <a:ext cx="227453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701726" y="4160881"/>
            <a:ext cx="2274532" cy="829945"/>
            <a:chOff x="2494122" y="3717644"/>
            <a:chExt cx="2274532" cy="829965"/>
          </a:xfrm>
        </p:grpSpPr>
        <p:sp>
          <p:nvSpPr>
            <p:cNvPr id="40" name="文本框 39"/>
            <p:cNvSpPr txBox="1"/>
            <p:nvPr/>
          </p:nvSpPr>
          <p:spPr>
            <a:xfrm>
              <a:off x="2808746" y="3717644"/>
              <a:ext cx="1402080" cy="4603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问答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环节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94122" y="4179309"/>
              <a:ext cx="227453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8228" y="706317"/>
            <a:ext cx="11331908" cy="5773811"/>
            <a:chOff x="428228" y="706317"/>
            <a:chExt cx="11331908" cy="577381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28228" y="6480128"/>
              <a:ext cx="4673348" cy="0"/>
            </a:xfrm>
            <a:prstGeom prst="line">
              <a:avLst/>
            </a:prstGeom>
            <a:ln w="28575" cap="rnd">
              <a:gradFill>
                <a:gsLst>
                  <a:gs pos="0">
                    <a:srgbClr val="B48C44"/>
                  </a:gs>
                  <a:gs pos="30000">
                    <a:srgbClr val="F8F2D0"/>
                  </a:gs>
                  <a:gs pos="70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086787" y="6480128"/>
              <a:ext cx="4673348" cy="0"/>
            </a:xfrm>
            <a:prstGeom prst="line">
              <a:avLst/>
            </a:prstGeom>
            <a:ln w="28575" cap="rnd">
              <a:gradFill>
                <a:gsLst>
                  <a:gs pos="0">
                    <a:srgbClr val="B48C44"/>
                  </a:gs>
                  <a:gs pos="30000">
                    <a:srgbClr val="F8F2D0"/>
                  </a:gs>
                  <a:gs pos="70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4055581" y="706317"/>
              <a:ext cx="4080838" cy="707886"/>
              <a:chOff x="4084067" y="429318"/>
              <a:chExt cx="4080838" cy="70788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133849" y="429318"/>
                <a:ext cx="4031056" cy="70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4084067" y="429318"/>
                <a:ext cx="40238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31394D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目录</a:t>
                </a:r>
                <a:r>
                  <a:rPr lang="en-US" altLang="zh-CN" sz="4000" dirty="0">
                    <a:solidFill>
                      <a:srgbClr val="31394D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/CONTENTS</a:t>
                </a:r>
                <a:endParaRPr lang="zh-CN" altLang="en-US" sz="4000" dirty="0">
                  <a:solidFill>
                    <a:srgbClr val="31394D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V="1">
              <a:off x="428228" y="1060260"/>
              <a:ext cx="3183652" cy="5419868"/>
              <a:chOff x="419100" y="1019032"/>
              <a:chExt cx="3183652" cy="5419868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419100" y="1019032"/>
                <a:ext cx="0" cy="5419868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419100" y="6438900"/>
                <a:ext cx="3183652" cy="0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 flipH="1" flipV="1">
              <a:off x="8576484" y="1060260"/>
              <a:ext cx="3183652" cy="5419868"/>
              <a:chOff x="419100" y="1019032"/>
              <a:chExt cx="3183652" cy="5419868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H="1">
                <a:off x="419100" y="1019032"/>
                <a:ext cx="0" cy="5419868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419100" y="6438900"/>
                <a:ext cx="3183652" cy="0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68849" y="3794760"/>
            <a:ext cx="3854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问题背景及</a:t>
            </a:r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现状</a:t>
            </a:r>
            <a:endParaRPr lang="zh-CN" altLang="en-US" sz="4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01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/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31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 </a:t>
              </a:r>
              <a:r>
                <a:rPr lang="zh-CN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背景及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现状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97721" y="4046583"/>
            <a:ext cx="10200905" cy="2047378"/>
            <a:chOff x="993276" y="4324713"/>
            <a:chExt cx="10200905" cy="204737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101504" y="4635416"/>
              <a:ext cx="9988992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î$ľîdè"/>
            <p:cNvGrpSpPr/>
            <p:nvPr/>
          </p:nvGrpSpPr>
          <p:grpSpPr>
            <a:xfrm>
              <a:off x="2281437" y="4324713"/>
              <a:ext cx="621403" cy="621407"/>
              <a:chOff x="7209746" y="4153276"/>
              <a:chExt cx="675000" cy="675005"/>
            </a:xfrm>
          </p:grpSpPr>
          <p:sp>
            <p:nvSpPr>
              <p:cNvPr id="40" name="iśľíḓ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31394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1" name="îṥ1iďê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42" name="îŝḷiḍe"/>
            <p:cNvGrpSpPr/>
            <p:nvPr/>
          </p:nvGrpSpPr>
          <p:grpSpPr>
            <a:xfrm>
              <a:off x="5782959" y="4324713"/>
              <a:ext cx="621403" cy="621407"/>
              <a:chOff x="7209746" y="4153276"/>
              <a:chExt cx="675000" cy="675005"/>
            </a:xfrm>
          </p:grpSpPr>
          <p:sp>
            <p:nvSpPr>
              <p:cNvPr id="43" name="iṩ1iḑ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31394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4" name="íṩļíḍé"/>
              <p:cNvSpPr/>
              <p:nvPr/>
            </p:nvSpPr>
            <p:spPr bwMode="auto">
              <a:xfrm>
                <a:off x="7375153" y="4373344"/>
                <a:ext cx="344185" cy="234865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45" name="íṩļîḓé"/>
            <p:cNvGrpSpPr/>
            <p:nvPr/>
          </p:nvGrpSpPr>
          <p:grpSpPr>
            <a:xfrm>
              <a:off x="9284482" y="4324713"/>
              <a:ext cx="621403" cy="621407"/>
              <a:chOff x="7209746" y="4153276"/>
              <a:chExt cx="675000" cy="675005"/>
            </a:xfrm>
          </p:grpSpPr>
          <p:sp>
            <p:nvSpPr>
              <p:cNvPr id="46" name="íṣ1iḑ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31394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7" name="ïSḻíḋe"/>
              <p:cNvSpPr/>
              <p:nvPr/>
            </p:nvSpPr>
            <p:spPr bwMode="auto">
              <a:xfrm>
                <a:off x="7375153" y="4318910"/>
                <a:ext cx="344185" cy="343732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356073" y="4913728"/>
              <a:ext cx="3479855" cy="1028740"/>
              <a:chOff x="4356073" y="4249430"/>
              <a:chExt cx="3479855" cy="1371864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4356073" y="4249430"/>
                <a:ext cx="0" cy="1371864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7835928" y="4249430"/>
                <a:ext cx="0" cy="1371864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ash"/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993276" y="5101456"/>
              <a:ext cx="3197724" cy="1060549"/>
              <a:chOff x="3201654" y="2412339"/>
              <a:chExt cx="3197724" cy="1060549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3733626" y="2412339"/>
                <a:ext cx="213378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传统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方式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201654" y="2750893"/>
                <a:ext cx="3197724" cy="721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网吧数量庞大，传统执法过程，即派遣专门人员挨个检查网吧，不仅耗时耗力，还为黑网吧提供了规避查处的准备时间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4333944" y="5101456"/>
              <a:ext cx="3420110" cy="1270635"/>
              <a:chOff x="3038459" y="2412339"/>
              <a:chExt cx="3420110" cy="127063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3658219" y="2412339"/>
                <a:ext cx="227584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先进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的数据分析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技术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3038459" y="2750794"/>
                <a:ext cx="3420110" cy="93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从网吧上网登记数据中识别不同上网人群，探索上网人群的时空行为特征，检测非法上网行为与团伙上网行为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，提升全局掌控能力和执法效率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7916311" y="5101456"/>
              <a:ext cx="3277870" cy="941020"/>
              <a:chOff x="3121644" y="2412339"/>
              <a:chExt cx="3277870" cy="941020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3733626" y="2412339"/>
                <a:ext cx="213378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需要解决的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问题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3121644" y="2750794"/>
                <a:ext cx="3277870" cy="60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根据某市公安局提供的网吧上网记录，通过可视分析及其它数据分析方法，帮助分析黑网吧生存现状并解决管理和执法中遇到的现实问题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948055" y="1428750"/>
            <a:ext cx="5098415" cy="1577866"/>
            <a:chOff x="267452" y="2336139"/>
            <a:chExt cx="4937425" cy="1298257"/>
          </a:xfrm>
        </p:grpSpPr>
        <p:sp>
          <p:nvSpPr>
            <p:cNvPr id="61" name="文本框 60"/>
            <p:cNvSpPr txBox="1"/>
            <p:nvPr/>
          </p:nvSpPr>
          <p:spPr>
            <a:xfrm>
              <a:off x="267452" y="2336139"/>
              <a:ext cx="2133781" cy="3281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背景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67452" y="2750893"/>
              <a:ext cx="4937425" cy="8835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随着网络宽带进入千家万户，网吧这一曾经炙手可热的经营项目，现已举步维艰。于是，一些网吧经营者不惜采用接纳未成年人、通宵营业等违规经营方式来吸引顾客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。目前，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某市正在开展严查有违规经营的黑网吧的专项执法行动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299024" y="3794760"/>
            <a:ext cx="3854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数据清洗与</a:t>
            </a:r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处理</a:t>
            </a:r>
            <a:endParaRPr lang="zh-CN" altLang="en-US" sz="4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02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/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7733" y="1012425"/>
            <a:ext cx="4303239" cy="1633909"/>
            <a:chOff x="1373283" y="1969370"/>
            <a:chExt cx="4303239" cy="1633909"/>
          </a:xfrm>
        </p:grpSpPr>
        <p:grpSp>
          <p:nvGrpSpPr>
            <p:cNvPr id="4" name="组合 3"/>
            <p:cNvGrpSpPr/>
            <p:nvPr/>
          </p:nvGrpSpPr>
          <p:grpSpPr>
            <a:xfrm>
              <a:off x="1373283" y="1978214"/>
              <a:ext cx="4303239" cy="1625065"/>
              <a:chOff x="1300855" y="2385620"/>
              <a:chExt cx="4303239" cy="1625065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31394D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29" name="任意多边形 228"/>
              <p:cNvSpPr/>
              <p:nvPr/>
            </p:nvSpPr>
            <p:spPr>
              <a:xfrm>
                <a:off x="2220321" y="238562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2A2D3A"/>
              </a:solidFill>
              <a:ln w="15200" cap="flat">
                <a:noFill/>
                <a:beve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2458069" y="1969370"/>
              <a:ext cx="20574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</a:t>
              </a:r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说明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21176" y="2459646"/>
              <a:ext cx="3607451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indent="0">
                <a:lnSpc>
                  <a:spcPct val="114000"/>
                </a:lnSpc>
                <a:buFont typeface="+mj-ea"/>
                <a:buNone/>
              </a:pPr>
              <a:r>
                <a:rPr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提供市内3000多个网吧基本信息及2016年三个月约1600万行上网记录，具体包含网吧基本信息表和上网记录表</a:t>
              </a:r>
              <a:endParaRPr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33888" y="2857186"/>
            <a:ext cx="4303239" cy="1637130"/>
            <a:chOff x="1373283" y="4048446"/>
            <a:chExt cx="4303239" cy="1637130"/>
          </a:xfrm>
        </p:grpSpPr>
        <p:grpSp>
          <p:nvGrpSpPr>
            <p:cNvPr id="30" name="组合 29"/>
            <p:cNvGrpSpPr/>
            <p:nvPr/>
          </p:nvGrpSpPr>
          <p:grpSpPr>
            <a:xfrm>
              <a:off x="1373283" y="4057971"/>
              <a:ext cx="4303239" cy="1627605"/>
              <a:chOff x="1300855" y="2383080"/>
              <a:chExt cx="4303239" cy="162760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31394D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2177776" y="238308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2A2D3A"/>
              </a:solidFill>
              <a:ln w="15200" cap="flat">
                <a:noFill/>
                <a:beve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2437749" y="4048446"/>
              <a:ext cx="20574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网吧基础信息表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21176" y="4522706"/>
              <a:ext cx="3607451" cy="9321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Siteid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网吧编号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Title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网吧名称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Lng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经度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Lat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纬度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" name="组合 2" descr="7b0a202020202262756c6c6574223a20227b5c2263617465676f727949645c223a31303032352c5c2274656d706c61746549645c223a32303233313437327d220a7d0a"/>
          <p:cNvGrpSpPr/>
          <p:nvPr/>
        </p:nvGrpSpPr>
        <p:grpSpPr>
          <a:xfrm>
            <a:off x="3958160" y="4732844"/>
            <a:ext cx="4303239" cy="1626970"/>
            <a:chOff x="6461330" y="1976309"/>
            <a:chExt cx="4303239" cy="1626970"/>
          </a:xfrm>
        </p:grpSpPr>
        <p:grpSp>
          <p:nvGrpSpPr>
            <p:cNvPr id="33" name="组合 32"/>
            <p:cNvGrpSpPr/>
            <p:nvPr/>
          </p:nvGrpSpPr>
          <p:grpSpPr>
            <a:xfrm>
              <a:off x="6461330" y="1976309"/>
              <a:ext cx="4303239" cy="1626970"/>
              <a:chOff x="1300855" y="2383715"/>
              <a:chExt cx="4303239" cy="1626970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31394D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2225401" y="2383715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2A2D3A"/>
              </a:solidFill>
              <a:ln w="15200" cap="flat">
                <a:noFill/>
                <a:beve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545481" y="1976355"/>
              <a:ext cx="20574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步骤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55640" y="2505310"/>
              <a:ext cx="3904615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28600" indent="-22860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Python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pandas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库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读入和清洗原始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csv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228600" indent="-22860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根据问题的需要生成处理后数据的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csv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228600" indent="-22860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可视化系统读入处理后的数据文件进行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展示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21045" y="2819721"/>
            <a:ext cx="4303239" cy="1672055"/>
            <a:chOff x="6461330" y="4013521"/>
            <a:chExt cx="4303239" cy="1672055"/>
          </a:xfrm>
        </p:grpSpPr>
        <p:grpSp>
          <p:nvGrpSpPr>
            <p:cNvPr id="36" name="组合 35"/>
            <p:cNvGrpSpPr/>
            <p:nvPr/>
          </p:nvGrpSpPr>
          <p:grpSpPr>
            <a:xfrm>
              <a:off x="6461330" y="4013521"/>
              <a:ext cx="4303239" cy="1672055"/>
              <a:chOff x="1300855" y="2338630"/>
              <a:chExt cx="4303239" cy="1672055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31394D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236196" y="233863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2A2D3A"/>
              </a:solidFill>
              <a:ln w="15200" cap="flat">
                <a:noFill/>
                <a:beve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7583581" y="4014156"/>
              <a:ext cx="205740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上网记录信息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839996" y="4435076"/>
              <a:ext cx="3607451" cy="11430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PersonID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上网人编号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Siteid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上网场所编号</a:t>
              </a: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AreaID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上网人籍贯编号</a:t>
              </a: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Birthday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上网人出生年月日</a:t>
              </a:r>
              <a:endParaRPr lang="en-US" altLang="zh-CN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Onlinetime/O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fflinetime 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上线时间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下线时间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27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02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数据清洗与处理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1" name="圆角右箭头 10"/>
          <p:cNvSpPr/>
          <p:nvPr/>
        </p:nvSpPr>
        <p:spPr>
          <a:xfrm rot="5400000">
            <a:off x="8198485" y="1963420"/>
            <a:ext cx="931545" cy="781050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右箭头 11"/>
          <p:cNvSpPr/>
          <p:nvPr/>
        </p:nvSpPr>
        <p:spPr>
          <a:xfrm rot="5400000" flipV="1">
            <a:off x="3105150" y="1980565"/>
            <a:ext cx="931545" cy="74739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右箭头 12"/>
          <p:cNvSpPr/>
          <p:nvPr/>
        </p:nvSpPr>
        <p:spPr>
          <a:xfrm rot="10800000" flipH="1">
            <a:off x="3255010" y="4544695"/>
            <a:ext cx="702945" cy="90995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10800000">
            <a:off x="8251190" y="4544695"/>
            <a:ext cx="734695" cy="910590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4538441" y="2036228"/>
            <a:ext cx="3106160" cy="3492258"/>
            <a:chOff x="4500341" y="2036228"/>
            <a:chExt cx="3106160" cy="3492258"/>
          </a:xfrm>
        </p:grpSpPr>
        <p:sp>
          <p:nvSpPr>
            <p:cNvPr id="113" name="任意多边形 112"/>
            <p:cNvSpPr/>
            <p:nvPr/>
          </p:nvSpPr>
          <p:spPr>
            <a:xfrm>
              <a:off x="4842797" y="2581275"/>
              <a:ext cx="2415202" cy="2415202"/>
            </a:xfrm>
            <a:custGeom>
              <a:avLst/>
              <a:gdLst/>
              <a:ahLst/>
              <a:cxnLst/>
              <a:rect l="0" t="0" r="0" b="0"/>
              <a:pathLst>
                <a:path w="2113590" h="2113590">
                  <a:moveTo>
                    <a:pt x="0" y="1056795"/>
                  </a:moveTo>
                  <a:cubicBezTo>
                    <a:pt x="0" y="473143"/>
                    <a:pt x="473143" y="0"/>
                    <a:pt x="1056795" y="0"/>
                  </a:cubicBezTo>
                  <a:cubicBezTo>
                    <a:pt x="1640445" y="0"/>
                    <a:pt x="2113590" y="473143"/>
                    <a:pt x="2113590" y="1056795"/>
                  </a:cubicBezTo>
                  <a:cubicBezTo>
                    <a:pt x="2113590" y="1640445"/>
                    <a:pt x="1640445" y="2113590"/>
                    <a:pt x="1056795" y="2113590"/>
                  </a:cubicBezTo>
                  <a:cubicBezTo>
                    <a:pt x="473143" y="2113590"/>
                    <a:pt x="0" y="1640445"/>
                    <a:pt x="0" y="1056795"/>
                  </a:cubicBezTo>
                  <a:close/>
                </a:path>
              </a:pathLst>
            </a:custGeom>
            <a:solidFill>
              <a:srgbClr val="151928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4" name="任意多边形 113"/>
            <p:cNvSpPr/>
            <p:nvPr/>
          </p:nvSpPr>
          <p:spPr>
            <a:xfrm rot="10800000" flipH="1" flipV="1">
              <a:off x="4508456" y="2737693"/>
              <a:ext cx="703666" cy="703664"/>
            </a:xfrm>
            <a:custGeom>
              <a:avLst/>
              <a:gdLst/>
              <a:ahLst/>
              <a:cxnLst/>
              <a:rect l="0" t="0" r="0" b="0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5" name="任意多边形 114"/>
            <p:cNvSpPr/>
            <p:nvPr/>
          </p:nvSpPr>
          <p:spPr>
            <a:xfrm>
              <a:off x="5698568" y="2036228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4500341" y="41420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5698568" y="4824820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8" name="任意多边形 117"/>
            <p:cNvSpPr/>
            <p:nvPr/>
          </p:nvSpPr>
          <p:spPr>
            <a:xfrm>
              <a:off x="6871920" y="42028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6902837" y="2745293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31394D"/>
            </a:solidFill>
            <a:ln w="7600" cap="flat">
              <a:noFill/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5244820" y="2983299"/>
              <a:ext cx="1611160" cy="1611158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blipFill rotWithShape="1">
              <a:blip r:embed="rId1"/>
              <a:srcRect/>
              <a:stretch>
                <a:fillRect l="-25550" r="-25038"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213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 rot="10800000" flipH="1" flipV="1">
              <a:off x="4674737" y="2907590"/>
              <a:ext cx="371104" cy="363868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5864848" y="2216986"/>
              <a:ext cx="371104" cy="342148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4666621" y="4335825"/>
              <a:ext cx="371104" cy="316026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4" name="任意多边形 123"/>
            <p:cNvSpPr/>
            <p:nvPr/>
          </p:nvSpPr>
          <p:spPr>
            <a:xfrm>
              <a:off x="5864848" y="4998280"/>
              <a:ext cx="371104" cy="356745"/>
            </a:xfrm>
            <a:custGeom>
              <a:avLst/>
              <a:gdLst>
                <a:gd name="connsiteX0" fmla="*/ 241391 w 516922"/>
                <a:gd name="connsiteY0" fmla="*/ 466920 h 496921"/>
                <a:gd name="connsiteX1" fmla="*/ 374792 w 516922"/>
                <a:gd name="connsiteY1" fmla="*/ 466920 h 496921"/>
                <a:gd name="connsiteX2" fmla="*/ 394157 w 516922"/>
                <a:gd name="connsiteY2" fmla="*/ 492438 h 496921"/>
                <a:gd name="connsiteX3" fmla="*/ 241391 w 516922"/>
                <a:gd name="connsiteY3" fmla="*/ 492438 h 496921"/>
                <a:gd name="connsiteX4" fmla="*/ 45175 w 516922"/>
                <a:gd name="connsiteY4" fmla="*/ 266910 h 496921"/>
                <a:gd name="connsiteX5" fmla="*/ 178975 w 516922"/>
                <a:gd name="connsiteY5" fmla="*/ 266910 h 496921"/>
                <a:gd name="connsiteX6" fmla="*/ 178975 w 516922"/>
                <a:gd name="connsiteY6" fmla="*/ 312085 h 496921"/>
                <a:gd name="connsiteX7" fmla="*/ 45175 w 516922"/>
                <a:gd name="connsiteY7" fmla="*/ 312085 h 496921"/>
                <a:gd name="connsiteX8" fmla="*/ 45175 w 516922"/>
                <a:gd name="connsiteY8" fmla="*/ 167939 h 496921"/>
                <a:gd name="connsiteX9" fmla="*/ 178975 w 516922"/>
                <a:gd name="connsiteY9" fmla="*/ 167939 h 496921"/>
                <a:gd name="connsiteX10" fmla="*/ 178975 w 516922"/>
                <a:gd name="connsiteY10" fmla="*/ 213114 h 496921"/>
                <a:gd name="connsiteX11" fmla="*/ 45175 w 516922"/>
                <a:gd name="connsiteY11" fmla="*/ 213114 h 496921"/>
                <a:gd name="connsiteX12" fmla="*/ 254150 w 516922"/>
                <a:gd name="connsiteY12" fmla="*/ 92418 h 496921"/>
                <a:gd name="connsiteX13" fmla="*/ 497537 w 516922"/>
                <a:gd name="connsiteY13" fmla="*/ 92418 h 496921"/>
                <a:gd name="connsiteX14" fmla="*/ 516922 w 516922"/>
                <a:gd name="connsiteY14" fmla="*/ 111788 h 496921"/>
                <a:gd name="connsiteX15" fmla="*/ 516922 w 516922"/>
                <a:gd name="connsiteY15" fmla="*/ 402340 h 496921"/>
                <a:gd name="connsiteX16" fmla="*/ 497537 w 516922"/>
                <a:gd name="connsiteY16" fmla="*/ 421710 h 496921"/>
                <a:gd name="connsiteX17" fmla="*/ 359690 w 516922"/>
                <a:gd name="connsiteY17" fmla="*/ 421710 h 496921"/>
                <a:gd name="connsiteX18" fmla="*/ 359690 w 516922"/>
                <a:gd name="connsiteY18" fmla="*/ 458298 h 496921"/>
                <a:gd name="connsiteX19" fmla="*/ 254150 w 516922"/>
                <a:gd name="connsiteY19" fmla="*/ 458298 h 496921"/>
                <a:gd name="connsiteX20" fmla="*/ 254150 w 516922"/>
                <a:gd name="connsiteY20" fmla="*/ 382970 h 496921"/>
                <a:gd name="connsiteX21" fmla="*/ 478152 w 516922"/>
                <a:gd name="connsiteY21" fmla="*/ 382970 h 496921"/>
                <a:gd name="connsiteX22" fmla="*/ 478152 w 516922"/>
                <a:gd name="connsiteY22" fmla="*/ 131158 h 496921"/>
                <a:gd name="connsiteX23" fmla="*/ 254150 w 516922"/>
                <a:gd name="connsiteY23" fmla="*/ 131158 h 496921"/>
                <a:gd name="connsiteX24" fmla="*/ 45175 w 516922"/>
                <a:gd name="connsiteY24" fmla="*/ 75176 h 496921"/>
                <a:gd name="connsiteX25" fmla="*/ 178975 w 516922"/>
                <a:gd name="connsiteY25" fmla="*/ 75176 h 496921"/>
                <a:gd name="connsiteX26" fmla="*/ 178975 w 516922"/>
                <a:gd name="connsiteY26" fmla="*/ 120351 h 496921"/>
                <a:gd name="connsiteX27" fmla="*/ 45175 w 516922"/>
                <a:gd name="connsiteY27" fmla="*/ 120351 h 496921"/>
                <a:gd name="connsiteX28" fmla="*/ 28019 w 516922"/>
                <a:gd name="connsiteY28" fmla="*/ 27965 h 496921"/>
                <a:gd name="connsiteX29" fmla="*/ 28019 w 516922"/>
                <a:gd name="connsiteY29" fmla="*/ 466805 h 496921"/>
                <a:gd name="connsiteX30" fmla="*/ 196130 w 516922"/>
                <a:gd name="connsiteY30" fmla="*/ 466805 h 496921"/>
                <a:gd name="connsiteX31" fmla="*/ 196130 w 516922"/>
                <a:gd name="connsiteY31" fmla="*/ 27965 h 496921"/>
                <a:gd name="connsiteX32" fmla="*/ 28019 w 516922"/>
                <a:gd name="connsiteY32" fmla="*/ 0 h 496921"/>
                <a:gd name="connsiteX33" fmla="*/ 196130 w 516922"/>
                <a:gd name="connsiteY33" fmla="*/ 0 h 496921"/>
                <a:gd name="connsiteX34" fmla="*/ 224149 w 516922"/>
                <a:gd name="connsiteY34" fmla="*/ 27965 h 496921"/>
                <a:gd name="connsiteX35" fmla="*/ 224149 w 516922"/>
                <a:gd name="connsiteY35" fmla="*/ 466805 h 496921"/>
                <a:gd name="connsiteX36" fmla="*/ 196130 w 516922"/>
                <a:gd name="connsiteY36" fmla="*/ 496921 h 496921"/>
                <a:gd name="connsiteX37" fmla="*/ 28019 w 516922"/>
                <a:gd name="connsiteY37" fmla="*/ 496921 h 496921"/>
                <a:gd name="connsiteX38" fmla="*/ 0 w 516922"/>
                <a:gd name="connsiteY38" fmla="*/ 466805 h 496921"/>
                <a:gd name="connsiteX39" fmla="*/ 0 w 516922"/>
                <a:gd name="connsiteY39" fmla="*/ 27965 h 496921"/>
                <a:gd name="connsiteX40" fmla="*/ 28019 w 516922"/>
                <a:gd name="connsiteY40" fmla="*/ 0 h 49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922" h="496921">
                  <a:moveTo>
                    <a:pt x="241391" y="466920"/>
                  </a:moveTo>
                  <a:lnTo>
                    <a:pt x="374792" y="466920"/>
                  </a:lnTo>
                  <a:lnTo>
                    <a:pt x="394157" y="492438"/>
                  </a:lnTo>
                  <a:lnTo>
                    <a:pt x="241391" y="492438"/>
                  </a:lnTo>
                  <a:close/>
                  <a:moveTo>
                    <a:pt x="45175" y="266910"/>
                  </a:moveTo>
                  <a:lnTo>
                    <a:pt x="178975" y="266910"/>
                  </a:lnTo>
                  <a:lnTo>
                    <a:pt x="178975" y="312085"/>
                  </a:lnTo>
                  <a:lnTo>
                    <a:pt x="45175" y="312085"/>
                  </a:lnTo>
                  <a:close/>
                  <a:moveTo>
                    <a:pt x="45175" y="167939"/>
                  </a:moveTo>
                  <a:lnTo>
                    <a:pt x="178975" y="167939"/>
                  </a:lnTo>
                  <a:lnTo>
                    <a:pt x="178975" y="213114"/>
                  </a:lnTo>
                  <a:lnTo>
                    <a:pt x="45175" y="213114"/>
                  </a:lnTo>
                  <a:close/>
                  <a:moveTo>
                    <a:pt x="254150" y="92418"/>
                  </a:moveTo>
                  <a:lnTo>
                    <a:pt x="497537" y="92418"/>
                  </a:lnTo>
                  <a:cubicBezTo>
                    <a:pt x="508307" y="92418"/>
                    <a:pt x="516922" y="101027"/>
                    <a:pt x="516922" y="111788"/>
                  </a:cubicBezTo>
                  <a:lnTo>
                    <a:pt x="516922" y="402340"/>
                  </a:lnTo>
                  <a:cubicBezTo>
                    <a:pt x="516922" y="413101"/>
                    <a:pt x="508307" y="421710"/>
                    <a:pt x="497537" y="421710"/>
                  </a:cubicBezTo>
                  <a:lnTo>
                    <a:pt x="359690" y="421710"/>
                  </a:lnTo>
                  <a:lnTo>
                    <a:pt x="359690" y="458298"/>
                  </a:lnTo>
                  <a:lnTo>
                    <a:pt x="254150" y="458298"/>
                  </a:lnTo>
                  <a:lnTo>
                    <a:pt x="254150" y="382970"/>
                  </a:lnTo>
                  <a:lnTo>
                    <a:pt x="478152" y="382970"/>
                  </a:lnTo>
                  <a:lnTo>
                    <a:pt x="478152" y="131158"/>
                  </a:lnTo>
                  <a:lnTo>
                    <a:pt x="254150" y="131158"/>
                  </a:lnTo>
                  <a:close/>
                  <a:moveTo>
                    <a:pt x="45175" y="75176"/>
                  </a:moveTo>
                  <a:lnTo>
                    <a:pt x="178975" y="75176"/>
                  </a:lnTo>
                  <a:lnTo>
                    <a:pt x="178975" y="120351"/>
                  </a:lnTo>
                  <a:lnTo>
                    <a:pt x="45175" y="120351"/>
                  </a:lnTo>
                  <a:close/>
                  <a:moveTo>
                    <a:pt x="28019" y="27965"/>
                  </a:moveTo>
                  <a:lnTo>
                    <a:pt x="28019" y="466805"/>
                  </a:lnTo>
                  <a:lnTo>
                    <a:pt x="196130" y="466805"/>
                  </a:lnTo>
                  <a:lnTo>
                    <a:pt x="196130" y="27965"/>
                  </a:lnTo>
                  <a:close/>
                  <a:moveTo>
                    <a:pt x="28019" y="0"/>
                  </a:moveTo>
                  <a:lnTo>
                    <a:pt x="196130" y="0"/>
                  </a:lnTo>
                  <a:cubicBezTo>
                    <a:pt x="211217" y="0"/>
                    <a:pt x="224149" y="12907"/>
                    <a:pt x="224149" y="27965"/>
                  </a:cubicBezTo>
                  <a:lnTo>
                    <a:pt x="224149" y="466805"/>
                  </a:lnTo>
                  <a:cubicBezTo>
                    <a:pt x="224149" y="484014"/>
                    <a:pt x="211217" y="496921"/>
                    <a:pt x="196130" y="496921"/>
                  </a:cubicBezTo>
                  <a:lnTo>
                    <a:pt x="28019" y="496921"/>
                  </a:lnTo>
                  <a:cubicBezTo>
                    <a:pt x="12932" y="496921"/>
                    <a:pt x="0" y="484014"/>
                    <a:pt x="0" y="466805"/>
                  </a:cubicBezTo>
                  <a:lnTo>
                    <a:pt x="0" y="27965"/>
                  </a:lnTo>
                  <a:cubicBezTo>
                    <a:pt x="0" y="12907"/>
                    <a:pt x="12932" y="0"/>
                    <a:pt x="28019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7038200" y="4380945"/>
              <a:ext cx="371104" cy="347386"/>
            </a:xfrm>
            <a:custGeom>
              <a:avLst/>
              <a:gdLst>
                <a:gd name="connsiteX0" fmla="*/ 243883 w 600653"/>
                <a:gd name="connsiteY0" fmla="*/ 476473 h 562265"/>
                <a:gd name="connsiteX1" fmla="*/ 243883 w 600653"/>
                <a:gd name="connsiteY1" fmla="*/ 521100 h 562265"/>
                <a:gd name="connsiteX2" fmla="*/ 356770 w 600653"/>
                <a:gd name="connsiteY2" fmla="*/ 521100 h 562265"/>
                <a:gd name="connsiteX3" fmla="*/ 356770 w 600653"/>
                <a:gd name="connsiteY3" fmla="*/ 476473 h 562265"/>
                <a:gd name="connsiteX4" fmla="*/ 38528 w 600653"/>
                <a:gd name="connsiteY4" fmla="*/ 381063 h 562265"/>
                <a:gd name="connsiteX5" fmla="*/ 38528 w 600653"/>
                <a:gd name="connsiteY5" fmla="*/ 418766 h 562265"/>
                <a:gd name="connsiteX6" fmla="*/ 57792 w 600653"/>
                <a:gd name="connsiteY6" fmla="*/ 438001 h 562265"/>
                <a:gd name="connsiteX7" fmla="*/ 542861 w 600653"/>
                <a:gd name="connsiteY7" fmla="*/ 438001 h 562265"/>
                <a:gd name="connsiteX8" fmla="*/ 562125 w 600653"/>
                <a:gd name="connsiteY8" fmla="*/ 418766 h 562265"/>
                <a:gd name="connsiteX9" fmla="*/ 562125 w 600653"/>
                <a:gd name="connsiteY9" fmla="*/ 381063 h 562265"/>
                <a:gd name="connsiteX10" fmla="*/ 300326 w 600653"/>
                <a:gd name="connsiteY10" fmla="*/ 210426 h 562265"/>
                <a:gd name="connsiteX11" fmla="*/ 315710 w 600653"/>
                <a:gd name="connsiteY11" fmla="*/ 225826 h 562265"/>
                <a:gd name="connsiteX12" fmla="*/ 315710 w 600653"/>
                <a:gd name="connsiteY12" fmla="*/ 251620 h 562265"/>
                <a:gd name="connsiteX13" fmla="*/ 300326 w 600653"/>
                <a:gd name="connsiteY13" fmla="*/ 267019 h 562265"/>
                <a:gd name="connsiteX14" fmla="*/ 284943 w 600653"/>
                <a:gd name="connsiteY14" fmla="*/ 251620 h 562265"/>
                <a:gd name="connsiteX15" fmla="*/ 284943 w 600653"/>
                <a:gd name="connsiteY15" fmla="*/ 225826 h 562265"/>
                <a:gd name="connsiteX16" fmla="*/ 300326 w 600653"/>
                <a:gd name="connsiteY16" fmla="*/ 210426 h 562265"/>
                <a:gd name="connsiteX17" fmla="*/ 253291 w 600653"/>
                <a:gd name="connsiteY17" fmla="*/ 184466 h 562265"/>
                <a:gd name="connsiteX18" fmla="*/ 243081 w 600653"/>
                <a:gd name="connsiteY18" fmla="*/ 194851 h 562265"/>
                <a:gd name="connsiteX19" fmla="*/ 243081 w 600653"/>
                <a:gd name="connsiteY19" fmla="*/ 281397 h 562265"/>
                <a:gd name="connsiteX20" fmla="*/ 253291 w 600653"/>
                <a:gd name="connsiteY20" fmla="*/ 291782 h 562265"/>
                <a:gd name="connsiteX21" fmla="*/ 347292 w 600653"/>
                <a:gd name="connsiteY21" fmla="*/ 291782 h 562265"/>
                <a:gd name="connsiteX22" fmla="*/ 357502 w 600653"/>
                <a:gd name="connsiteY22" fmla="*/ 281397 h 562265"/>
                <a:gd name="connsiteX23" fmla="*/ 357502 w 600653"/>
                <a:gd name="connsiteY23" fmla="*/ 194851 h 562265"/>
                <a:gd name="connsiteX24" fmla="*/ 347292 w 600653"/>
                <a:gd name="connsiteY24" fmla="*/ 184466 h 562265"/>
                <a:gd name="connsiteX25" fmla="*/ 300292 w 600653"/>
                <a:gd name="connsiteY25" fmla="*/ 100420 h 562265"/>
                <a:gd name="connsiteX26" fmla="*/ 258299 w 600653"/>
                <a:gd name="connsiteY26" fmla="*/ 142347 h 562265"/>
                <a:gd name="connsiteX27" fmla="*/ 258299 w 600653"/>
                <a:gd name="connsiteY27" fmla="*/ 153694 h 562265"/>
                <a:gd name="connsiteX28" fmla="*/ 342477 w 600653"/>
                <a:gd name="connsiteY28" fmla="*/ 153694 h 562265"/>
                <a:gd name="connsiteX29" fmla="*/ 342477 w 600653"/>
                <a:gd name="connsiteY29" fmla="*/ 142347 h 562265"/>
                <a:gd name="connsiteX30" fmla="*/ 300292 w 600653"/>
                <a:gd name="connsiteY30" fmla="*/ 100420 h 562265"/>
                <a:gd name="connsiteX31" fmla="*/ 300292 w 600653"/>
                <a:gd name="connsiteY31" fmla="*/ 69648 h 562265"/>
                <a:gd name="connsiteX32" fmla="*/ 373297 w 600653"/>
                <a:gd name="connsiteY32" fmla="*/ 142347 h 562265"/>
                <a:gd name="connsiteX33" fmla="*/ 373297 w 600653"/>
                <a:gd name="connsiteY33" fmla="*/ 161964 h 562265"/>
                <a:gd name="connsiteX34" fmla="*/ 373104 w 600653"/>
                <a:gd name="connsiteY34" fmla="*/ 162925 h 562265"/>
                <a:gd name="connsiteX35" fmla="*/ 388322 w 600653"/>
                <a:gd name="connsiteY35" fmla="*/ 194851 h 562265"/>
                <a:gd name="connsiteX36" fmla="*/ 388322 w 600653"/>
                <a:gd name="connsiteY36" fmla="*/ 281397 h 562265"/>
                <a:gd name="connsiteX37" fmla="*/ 347292 w 600653"/>
                <a:gd name="connsiteY37" fmla="*/ 322554 h 562265"/>
                <a:gd name="connsiteX38" fmla="*/ 253291 w 600653"/>
                <a:gd name="connsiteY38" fmla="*/ 322554 h 562265"/>
                <a:gd name="connsiteX39" fmla="*/ 212261 w 600653"/>
                <a:gd name="connsiteY39" fmla="*/ 281397 h 562265"/>
                <a:gd name="connsiteX40" fmla="*/ 212261 w 600653"/>
                <a:gd name="connsiteY40" fmla="*/ 194851 h 562265"/>
                <a:gd name="connsiteX41" fmla="*/ 227479 w 600653"/>
                <a:gd name="connsiteY41" fmla="*/ 162925 h 562265"/>
                <a:gd name="connsiteX42" fmla="*/ 227479 w 600653"/>
                <a:gd name="connsiteY42" fmla="*/ 161964 h 562265"/>
                <a:gd name="connsiteX43" fmla="*/ 227479 w 600653"/>
                <a:gd name="connsiteY43" fmla="*/ 142347 h 562265"/>
                <a:gd name="connsiteX44" fmla="*/ 300292 w 600653"/>
                <a:gd name="connsiteY44" fmla="*/ 69648 h 562265"/>
                <a:gd name="connsiteX45" fmla="*/ 57792 w 600653"/>
                <a:gd name="connsiteY45" fmla="*/ 38472 h 562265"/>
                <a:gd name="connsiteX46" fmla="*/ 38528 w 600653"/>
                <a:gd name="connsiteY46" fmla="*/ 57708 h 562265"/>
                <a:gd name="connsiteX47" fmla="*/ 38528 w 600653"/>
                <a:gd name="connsiteY47" fmla="*/ 342591 h 562265"/>
                <a:gd name="connsiteX48" fmla="*/ 562125 w 600653"/>
                <a:gd name="connsiteY48" fmla="*/ 342591 h 562265"/>
                <a:gd name="connsiteX49" fmla="*/ 562125 w 600653"/>
                <a:gd name="connsiteY49" fmla="*/ 57708 h 562265"/>
                <a:gd name="connsiteX50" fmla="*/ 542861 w 600653"/>
                <a:gd name="connsiteY50" fmla="*/ 38472 h 562265"/>
                <a:gd name="connsiteX51" fmla="*/ 57792 w 600653"/>
                <a:gd name="connsiteY51" fmla="*/ 0 h 562265"/>
                <a:gd name="connsiteX52" fmla="*/ 542861 w 600653"/>
                <a:gd name="connsiteY52" fmla="*/ 0 h 562265"/>
                <a:gd name="connsiteX53" fmla="*/ 600653 w 600653"/>
                <a:gd name="connsiteY53" fmla="*/ 57708 h 562265"/>
                <a:gd name="connsiteX54" fmla="*/ 600653 w 600653"/>
                <a:gd name="connsiteY54" fmla="*/ 418766 h 562265"/>
                <a:gd name="connsiteX55" fmla="*/ 542861 w 600653"/>
                <a:gd name="connsiteY55" fmla="*/ 476473 h 562265"/>
                <a:gd name="connsiteX56" fmla="*/ 395298 w 600653"/>
                <a:gd name="connsiteY56" fmla="*/ 476473 h 562265"/>
                <a:gd name="connsiteX57" fmla="*/ 395298 w 600653"/>
                <a:gd name="connsiteY57" fmla="*/ 523793 h 562265"/>
                <a:gd name="connsiteX58" fmla="*/ 460411 w 600653"/>
                <a:gd name="connsiteY58" fmla="*/ 523793 h 562265"/>
                <a:gd name="connsiteX59" fmla="*/ 479675 w 600653"/>
                <a:gd name="connsiteY59" fmla="*/ 543029 h 562265"/>
                <a:gd name="connsiteX60" fmla="*/ 460411 w 600653"/>
                <a:gd name="connsiteY60" fmla="*/ 562265 h 562265"/>
                <a:gd name="connsiteX61" fmla="*/ 140435 w 600653"/>
                <a:gd name="connsiteY61" fmla="*/ 562265 h 562265"/>
                <a:gd name="connsiteX62" fmla="*/ 121171 w 600653"/>
                <a:gd name="connsiteY62" fmla="*/ 543029 h 562265"/>
                <a:gd name="connsiteX63" fmla="*/ 140435 w 600653"/>
                <a:gd name="connsiteY63" fmla="*/ 523793 h 562265"/>
                <a:gd name="connsiteX64" fmla="*/ 205355 w 600653"/>
                <a:gd name="connsiteY64" fmla="*/ 523793 h 562265"/>
                <a:gd name="connsiteX65" fmla="*/ 205355 w 600653"/>
                <a:gd name="connsiteY65" fmla="*/ 476473 h 562265"/>
                <a:gd name="connsiteX66" fmla="*/ 57792 w 600653"/>
                <a:gd name="connsiteY66" fmla="*/ 476473 h 562265"/>
                <a:gd name="connsiteX67" fmla="*/ 0 w 600653"/>
                <a:gd name="connsiteY67" fmla="*/ 418766 h 562265"/>
                <a:gd name="connsiteX68" fmla="*/ 0 w 600653"/>
                <a:gd name="connsiteY68" fmla="*/ 57708 h 562265"/>
                <a:gd name="connsiteX69" fmla="*/ 57792 w 600653"/>
                <a:gd name="connsiteY69" fmla="*/ 0 h 56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0653" h="562265">
                  <a:moveTo>
                    <a:pt x="243883" y="476473"/>
                  </a:moveTo>
                  <a:lnTo>
                    <a:pt x="243883" y="521100"/>
                  </a:lnTo>
                  <a:lnTo>
                    <a:pt x="356770" y="521100"/>
                  </a:lnTo>
                  <a:lnTo>
                    <a:pt x="356770" y="476473"/>
                  </a:lnTo>
                  <a:close/>
                  <a:moveTo>
                    <a:pt x="38528" y="381063"/>
                  </a:moveTo>
                  <a:lnTo>
                    <a:pt x="38528" y="418766"/>
                  </a:lnTo>
                  <a:cubicBezTo>
                    <a:pt x="38528" y="429345"/>
                    <a:pt x="47197" y="438001"/>
                    <a:pt x="57792" y="438001"/>
                  </a:cubicBezTo>
                  <a:lnTo>
                    <a:pt x="542861" y="438001"/>
                  </a:lnTo>
                  <a:cubicBezTo>
                    <a:pt x="553649" y="438001"/>
                    <a:pt x="562125" y="429345"/>
                    <a:pt x="562125" y="418766"/>
                  </a:cubicBezTo>
                  <a:lnTo>
                    <a:pt x="562125" y="381063"/>
                  </a:lnTo>
                  <a:close/>
                  <a:moveTo>
                    <a:pt x="300326" y="210426"/>
                  </a:moveTo>
                  <a:cubicBezTo>
                    <a:pt x="308787" y="210426"/>
                    <a:pt x="315710" y="217356"/>
                    <a:pt x="315710" y="225826"/>
                  </a:cubicBezTo>
                  <a:lnTo>
                    <a:pt x="315710" y="251620"/>
                  </a:lnTo>
                  <a:cubicBezTo>
                    <a:pt x="315710" y="260089"/>
                    <a:pt x="308787" y="267019"/>
                    <a:pt x="300326" y="267019"/>
                  </a:cubicBezTo>
                  <a:cubicBezTo>
                    <a:pt x="291866" y="267019"/>
                    <a:pt x="284943" y="260089"/>
                    <a:pt x="284943" y="251620"/>
                  </a:cubicBezTo>
                  <a:lnTo>
                    <a:pt x="284943" y="225826"/>
                  </a:lnTo>
                  <a:cubicBezTo>
                    <a:pt x="284943" y="217356"/>
                    <a:pt x="291866" y="210426"/>
                    <a:pt x="300326" y="210426"/>
                  </a:cubicBezTo>
                  <a:close/>
                  <a:moveTo>
                    <a:pt x="253291" y="184466"/>
                  </a:moveTo>
                  <a:cubicBezTo>
                    <a:pt x="247897" y="184466"/>
                    <a:pt x="243081" y="189274"/>
                    <a:pt x="243081" y="194851"/>
                  </a:cubicBezTo>
                  <a:lnTo>
                    <a:pt x="243081" y="281397"/>
                  </a:lnTo>
                  <a:cubicBezTo>
                    <a:pt x="243081" y="286974"/>
                    <a:pt x="247897" y="291782"/>
                    <a:pt x="253291" y="291782"/>
                  </a:cubicBezTo>
                  <a:lnTo>
                    <a:pt x="347292" y="291782"/>
                  </a:lnTo>
                  <a:cubicBezTo>
                    <a:pt x="352879" y="291782"/>
                    <a:pt x="357502" y="286974"/>
                    <a:pt x="357502" y="281397"/>
                  </a:cubicBezTo>
                  <a:lnTo>
                    <a:pt x="357502" y="194851"/>
                  </a:lnTo>
                  <a:cubicBezTo>
                    <a:pt x="357502" y="189274"/>
                    <a:pt x="352879" y="184466"/>
                    <a:pt x="347292" y="184466"/>
                  </a:cubicBezTo>
                  <a:close/>
                  <a:moveTo>
                    <a:pt x="300292" y="100420"/>
                  </a:moveTo>
                  <a:cubicBezTo>
                    <a:pt x="277176" y="100420"/>
                    <a:pt x="258299" y="119268"/>
                    <a:pt x="258299" y="142347"/>
                  </a:cubicBezTo>
                  <a:lnTo>
                    <a:pt x="258299" y="153694"/>
                  </a:lnTo>
                  <a:lnTo>
                    <a:pt x="342477" y="153694"/>
                  </a:lnTo>
                  <a:lnTo>
                    <a:pt x="342477" y="142347"/>
                  </a:lnTo>
                  <a:cubicBezTo>
                    <a:pt x="342477" y="119268"/>
                    <a:pt x="323599" y="100420"/>
                    <a:pt x="300292" y="100420"/>
                  </a:cubicBezTo>
                  <a:close/>
                  <a:moveTo>
                    <a:pt x="300292" y="69648"/>
                  </a:moveTo>
                  <a:cubicBezTo>
                    <a:pt x="340551" y="69648"/>
                    <a:pt x="373297" y="102343"/>
                    <a:pt x="373297" y="142347"/>
                  </a:cubicBezTo>
                  <a:lnTo>
                    <a:pt x="373297" y="161964"/>
                  </a:lnTo>
                  <a:cubicBezTo>
                    <a:pt x="373297" y="162348"/>
                    <a:pt x="373104" y="162541"/>
                    <a:pt x="373104" y="162925"/>
                  </a:cubicBezTo>
                  <a:cubicBezTo>
                    <a:pt x="382351" y="170426"/>
                    <a:pt x="388322" y="181965"/>
                    <a:pt x="388322" y="194851"/>
                  </a:cubicBezTo>
                  <a:lnTo>
                    <a:pt x="388322" y="281397"/>
                  </a:lnTo>
                  <a:cubicBezTo>
                    <a:pt x="388322" y="304091"/>
                    <a:pt x="370022" y="322554"/>
                    <a:pt x="347292" y="322554"/>
                  </a:cubicBezTo>
                  <a:lnTo>
                    <a:pt x="253291" y="322554"/>
                  </a:lnTo>
                  <a:cubicBezTo>
                    <a:pt x="230753" y="322554"/>
                    <a:pt x="212261" y="304091"/>
                    <a:pt x="212261" y="281397"/>
                  </a:cubicBezTo>
                  <a:lnTo>
                    <a:pt x="212261" y="194851"/>
                  </a:lnTo>
                  <a:cubicBezTo>
                    <a:pt x="212261" y="181965"/>
                    <a:pt x="218232" y="170426"/>
                    <a:pt x="227479" y="162925"/>
                  </a:cubicBezTo>
                  <a:cubicBezTo>
                    <a:pt x="227479" y="162541"/>
                    <a:pt x="227479" y="162348"/>
                    <a:pt x="227479" y="161964"/>
                  </a:cubicBezTo>
                  <a:lnTo>
                    <a:pt x="227479" y="142347"/>
                  </a:lnTo>
                  <a:cubicBezTo>
                    <a:pt x="227479" y="102343"/>
                    <a:pt x="260225" y="69648"/>
                    <a:pt x="300292" y="69648"/>
                  </a:cubicBezTo>
                  <a:close/>
                  <a:moveTo>
                    <a:pt x="57792" y="38472"/>
                  </a:moveTo>
                  <a:cubicBezTo>
                    <a:pt x="47197" y="38472"/>
                    <a:pt x="38528" y="47128"/>
                    <a:pt x="38528" y="57708"/>
                  </a:cubicBezTo>
                  <a:lnTo>
                    <a:pt x="38528" y="342591"/>
                  </a:lnTo>
                  <a:lnTo>
                    <a:pt x="562125" y="342591"/>
                  </a:lnTo>
                  <a:lnTo>
                    <a:pt x="562125" y="57708"/>
                  </a:lnTo>
                  <a:cubicBezTo>
                    <a:pt x="562125" y="47128"/>
                    <a:pt x="553649" y="38472"/>
                    <a:pt x="542861" y="38472"/>
                  </a:cubicBezTo>
                  <a:close/>
                  <a:moveTo>
                    <a:pt x="57792" y="0"/>
                  </a:moveTo>
                  <a:lnTo>
                    <a:pt x="542861" y="0"/>
                  </a:lnTo>
                  <a:cubicBezTo>
                    <a:pt x="574839" y="0"/>
                    <a:pt x="600653" y="25776"/>
                    <a:pt x="600653" y="57708"/>
                  </a:cubicBezTo>
                  <a:lnTo>
                    <a:pt x="600653" y="418766"/>
                  </a:lnTo>
                  <a:cubicBezTo>
                    <a:pt x="600653" y="450505"/>
                    <a:pt x="574839" y="476473"/>
                    <a:pt x="542861" y="476473"/>
                  </a:cubicBezTo>
                  <a:lnTo>
                    <a:pt x="395298" y="476473"/>
                  </a:lnTo>
                  <a:lnTo>
                    <a:pt x="395298" y="523793"/>
                  </a:lnTo>
                  <a:lnTo>
                    <a:pt x="460411" y="523793"/>
                  </a:lnTo>
                  <a:cubicBezTo>
                    <a:pt x="471006" y="523793"/>
                    <a:pt x="479675" y="532257"/>
                    <a:pt x="479675" y="543029"/>
                  </a:cubicBezTo>
                  <a:cubicBezTo>
                    <a:pt x="479675" y="553609"/>
                    <a:pt x="471006" y="562265"/>
                    <a:pt x="460411" y="562265"/>
                  </a:cubicBezTo>
                  <a:lnTo>
                    <a:pt x="140435" y="562265"/>
                  </a:lnTo>
                  <a:cubicBezTo>
                    <a:pt x="129840" y="562265"/>
                    <a:pt x="121171" y="553609"/>
                    <a:pt x="121171" y="543029"/>
                  </a:cubicBezTo>
                  <a:cubicBezTo>
                    <a:pt x="121171" y="532257"/>
                    <a:pt x="129840" y="523793"/>
                    <a:pt x="140435" y="523793"/>
                  </a:cubicBezTo>
                  <a:lnTo>
                    <a:pt x="205355" y="523793"/>
                  </a:lnTo>
                  <a:lnTo>
                    <a:pt x="205355" y="476473"/>
                  </a:lnTo>
                  <a:lnTo>
                    <a:pt x="57792" y="476473"/>
                  </a:lnTo>
                  <a:cubicBezTo>
                    <a:pt x="26006" y="476473"/>
                    <a:pt x="0" y="450505"/>
                    <a:pt x="0" y="418766"/>
                  </a:cubicBezTo>
                  <a:lnTo>
                    <a:pt x="0" y="57708"/>
                  </a:lnTo>
                  <a:cubicBezTo>
                    <a:pt x="0" y="25776"/>
                    <a:pt x="26006" y="0"/>
                    <a:pt x="57792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7085446" y="2911574"/>
              <a:ext cx="338445" cy="37110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sz="197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3" name="组合 12" descr="7b0a202020202262756c6c6574223a20227b5c2263617465676f727949645c223a31303032352c5c2274656d706c61746549645c223a32303233313536307d220a7d0a"/>
          <p:cNvGrpSpPr/>
          <p:nvPr/>
        </p:nvGrpSpPr>
        <p:grpSpPr>
          <a:xfrm>
            <a:off x="8257275" y="2502102"/>
            <a:ext cx="3028626" cy="850364"/>
            <a:chOff x="3624780" y="2412339"/>
            <a:chExt cx="3028626" cy="850364"/>
          </a:xfrm>
        </p:grpSpPr>
        <p:sp>
          <p:nvSpPr>
            <p:cNvPr id="14" name="文本框 13"/>
            <p:cNvSpPr txBox="1"/>
            <p:nvPr/>
          </p:nvSpPr>
          <p:spPr>
            <a:xfrm>
              <a:off x="4071820" y="241233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地区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ID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（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AREAID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列）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24780" y="2750893"/>
              <a:ext cx="3028626" cy="511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删除地区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不全为数字的上网记录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删除地区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长度不等于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6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6" name="组合 15" descr="7b0a202020202262756c6c6574223a20227b5c2263617465676f727949645c223a31303032352c5c2274656d706c61746549645c223a32303233313536307d220a7d0a"/>
          <p:cNvGrpSpPr/>
          <p:nvPr/>
        </p:nvGrpSpPr>
        <p:grpSpPr>
          <a:xfrm>
            <a:off x="8257275" y="4272780"/>
            <a:ext cx="3028626" cy="1060549"/>
            <a:chOff x="3624780" y="2412339"/>
            <a:chExt cx="3028626" cy="1060549"/>
          </a:xfrm>
        </p:grpSpPr>
        <p:sp>
          <p:nvSpPr>
            <p:cNvPr id="17" name="文本框 16"/>
            <p:cNvSpPr txBox="1"/>
            <p:nvPr/>
          </p:nvSpPr>
          <p:spPr>
            <a:xfrm>
              <a:off x="3827345" y="2412339"/>
              <a:ext cx="28257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出生日期（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BIRTHDAY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列）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4780" y="2750893"/>
              <a:ext cx="3028626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删除出生日期在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2017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年之后的上网记录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删除出生日期长度不等于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8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删除出生日期格式有误的上网记录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2" name="组合 21" descr="7b0a202020202262756c6c6574223a20227b5c2263617465676f727949645c223a31303032352c5c2274656d706c61746549645c223a32303233313536307d220a7d0a"/>
          <p:cNvGrpSpPr/>
          <p:nvPr/>
        </p:nvGrpSpPr>
        <p:grpSpPr>
          <a:xfrm>
            <a:off x="860576" y="2460827"/>
            <a:ext cx="3332480" cy="891540"/>
            <a:chOff x="3408245" y="2371064"/>
            <a:chExt cx="3332480" cy="891540"/>
          </a:xfrm>
        </p:grpSpPr>
        <p:sp>
          <p:nvSpPr>
            <p:cNvPr id="23" name="文本框 22"/>
            <p:cNvSpPr txBox="1"/>
            <p:nvPr/>
          </p:nvSpPr>
          <p:spPr>
            <a:xfrm>
              <a:off x="4575375" y="2371064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网吧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408245" y="2750794"/>
              <a:ext cx="3332480" cy="511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lvl="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删除经纬度信息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(lng,lat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列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)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为空的网吧信息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lvl="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将网吧名称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(title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列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)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中的括号、空格删除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5" name="组合 24" descr="7b0a202020202262756c6c6574223a20227b5c2263617465676f727949645c223a31303032352c5c2274656d706c61746549645c223a32303233313536307d220a7d0a"/>
          <p:cNvGrpSpPr/>
          <p:nvPr/>
        </p:nvGrpSpPr>
        <p:grpSpPr>
          <a:xfrm>
            <a:off x="861211" y="4272780"/>
            <a:ext cx="3102610" cy="640080"/>
            <a:chOff x="3470475" y="2412339"/>
            <a:chExt cx="3102610" cy="640080"/>
          </a:xfrm>
        </p:grpSpPr>
        <p:sp>
          <p:nvSpPr>
            <p:cNvPr id="26" name="文本框 25"/>
            <p:cNvSpPr txBox="1"/>
            <p:nvPr/>
          </p:nvSpPr>
          <p:spPr>
            <a:xfrm>
              <a:off x="3923360" y="241233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上线、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下线时间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70475" y="2750794"/>
              <a:ext cx="3102610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将上线时间大于下线时间的上网记录删除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36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02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数据清洗与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处理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91025" y="1078865"/>
            <a:ext cx="3394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数据清洗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74446" y="1708112"/>
            <a:ext cx="2443108" cy="1767983"/>
            <a:chOff x="4874446" y="1708112"/>
            <a:chExt cx="2443108" cy="1767983"/>
          </a:xfrm>
          <a:solidFill>
            <a:srgbClr val="31394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íṡḻíḓe"/>
            <p:cNvSpPr/>
            <p:nvPr/>
          </p:nvSpPr>
          <p:spPr>
            <a:xfrm>
              <a:off x="4993172" y="1708112"/>
              <a:ext cx="2205656" cy="456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028" extrusionOk="0">
                  <a:moveTo>
                    <a:pt x="21480" y="6888"/>
                  </a:moveTo>
                  <a:cubicBezTo>
                    <a:pt x="21542" y="10972"/>
                    <a:pt x="20849" y="14564"/>
                    <a:pt x="19940" y="14871"/>
                  </a:cubicBezTo>
                  <a:lnTo>
                    <a:pt x="1768" y="21007"/>
                  </a:lnTo>
                  <a:cubicBezTo>
                    <a:pt x="859" y="21314"/>
                    <a:pt x="65" y="18224"/>
                    <a:pt x="4" y="14140"/>
                  </a:cubicBezTo>
                  <a:cubicBezTo>
                    <a:pt x="-58" y="10056"/>
                    <a:pt x="635" y="6464"/>
                    <a:pt x="1544" y="6157"/>
                  </a:cubicBezTo>
                  <a:lnTo>
                    <a:pt x="19716" y="21"/>
                  </a:lnTo>
                  <a:cubicBezTo>
                    <a:pt x="20625" y="-286"/>
                    <a:pt x="21419" y="2804"/>
                    <a:pt x="21480" y="688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îSľîďè"/>
            <p:cNvSpPr/>
            <p:nvPr/>
          </p:nvSpPr>
          <p:spPr>
            <a:xfrm>
              <a:off x="4874446" y="2133206"/>
              <a:ext cx="2443106" cy="47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48" extrusionOk="0">
                  <a:moveTo>
                    <a:pt x="21492" y="6648"/>
                  </a:moveTo>
                  <a:cubicBezTo>
                    <a:pt x="21548" y="10589"/>
                    <a:pt x="20922" y="14056"/>
                    <a:pt x="20101" y="14352"/>
                  </a:cubicBezTo>
                  <a:lnTo>
                    <a:pt x="1597" y="21028"/>
                  </a:lnTo>
                  <a:cubicBezTo>
                    <a:pt x="776" y="21324"/>
                    <a:pt x="59" y="18342"/>
                    <a:pt x="4" y="14400"/>
                  </a:cubicBezTo>
                  <a:cubicBezTo>
                    <a:pt x="-52" y="10459"/>
                    <a:pt x="574" y="6992"/>
                    <a:pt x="1395" y="6696"/>
                  </a:cubicBezTo>
                  <a:lnTo>
                    <a:pt x="19899" y="20"/>
                  </a:lnTo>
                  <a:cubicBezTo>
                    <a:pt x="20720" y="-276"/>
                    <a:pt x="21437" y="2706"/>
                    <a:pt x="21492" y="66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python</a:t>
              </a:r>
              <a:endParaRPr lang="en-US" altLang="zh-CN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6" name="íslïḑê"/>
            <p:cNvSpPr/>
            <p:nvPr/>
          </p:nvSpPr>
          <p:spPr>
            <a:xfrm>
              <a:off x="4874448" y="2575301"/>
              <a:ext cx="2443106" cy="47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48" extrusionOk="0">
                  <a:moveTo>
                    <a:pt x="21492" y="6648"/>
                  </a:moveTo>
                  <a:cubicBezTo>
                    <a:pt x="21548" y="10589"/>
                    <a:pt x="20922" y="14056"/>
                    <a:pt x="20101" y="14352"/>
                  </a:cubicBezTo>
                  <a:lnTo>
                    <a:pt x="1597" y="21028"/>
                  </a:lnTo>
                  <a:cubicBezTo>
                    <a:pt x="776" y="21324"/>
                    <a:pt x="59" y="18342"/>
                    <a:pt x="4" y="14400"/>
                  </a:cubicBezTo>
                  <a:cubicBezTo>
                    <a:pt x="-52" y="10459"/>
                    <a:pt x="574" y="6992"/>
                    <a:pt x="1395" y="6696"/>
                  </a:cubicBezTo>
                  <a:lnTo>
                    <a:pt x="19899" y="20"/>
                  </a:lnTo>
                  <a:cubicBezTo>
                    <a:pt x="20720" y="-276"/>
                    <a:pt x="21437" y="2706"/>
                    <a:pt x="21492" y="66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数据处理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8" name="îṣļïḓé"/>
            <p:cNvSpPr/>
            <p:nvPr/>
          </p:nvSpPr>
          <p:spPr>
            <a:xfrm>
              <a:off x="4993173" y="3017396"/>
              <a:ext cx="2205652" cy="458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086" extrusionOk="0">
                  <a:moveTo>
                    <a:pt x="19940" y="14835"/>
                  </a:moveTo>
                  <a:cubicBezTo>
                    <a:pt x="20849" y="14529"/>
                    <a:pt x="21542" y="10945"/>
                    <a:pt x="21480" y="6871"/>
                  </a:cubicBezTo>
                  <a:cubicBezTo>
                    <a:pt x="21419" y="2798"/>
                    <a:pt x="20625" y="-285"/>
                    <a:pt x="19716" y="21"/>
                  </a:cubicBezTo>
                  <a:lnTo>
                    <a:pt x="1544" y="6142"/>
                  </a:lnTo>
                  <a:cubicBezTo>
                    <a:pt x="635" y="6448"/>
                    <a:pt x="-58" y="10032"/>
                    <a:pt x="4" y="14106"/>
                  </a:cubicBezTo>
                  <a:cubicBezTo>
                    <a:pt x="65" y="18179"/>
                    <a:pt x="702" y="21315"/>
                    <a:pt x="1419" y="21073"/>
                  </a:cubicBezTo>
                  <a:cubicBezTo>
                    <a:pt x="2136" y="20832"/>
                    <a:pt x="3418" y="20400"/>
                    <a:pt x="4269" y="20114"/>
                  </a:cubicBezTo>
                  <a:cubicBezTo>
                    <a:pt x="5119" y="19827"/>
                    <a:pt x="6558" y="19343"/>
                    <a:pt x="7467" y="19036"/>
                  </a:cubicBezTo>
                  <a:lnTo>
                    <a:pt x="12885" y="17211"/>
                  </a:lnTo>
                  <a:cubicBezTo>
                    <a:pt x="13794" y="16905"/>
                    <a:pt x="15233" y="16420"/>
                    <a:pt x="16083" y="16134"/>
                  </a:cubicBezTo>
                  <a:cubicBezTo>
                    <a:pt x="16934" y="15848"/>
                    <a:pt x="18373" y="15363"/>
                    <a:pt x="19281" y="15057"/>
                  </a:cubicBezTo>
                  <a:cubicBezTo>
                    <a:pt x="19281" y="15057"/>
                    <a:pt x="19940" y="14835"/>
                    <a:pt x="19940" y="1483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iṧ1îḍe"/>
          <p:cNvSpPr/>
          <p:nvPr/>
        </p:nvSpPr>
        <p:spPr>
          <a:xfrm>
            <a:off x="5414737" y="3459536"/>
            <a:ext cx="1428391" cy="260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58" y="0"/>
                </a:moveTo>
                <a:cubicBezTo>
                  <a:pt x="19858" y="0"/>
                  <a:pt x="16102" y="147"/>
                  <a:pt x="16102" y="147"/>
                </a:cubicBezTo>
                <a:lnTo>
                  <a:pt x="16102" y="6716"/>
                </a:lnTo>
                <a:lnTo>
                  <a:pt x="19858" y="6716"/>
                </a:lnTo>
                <a:lnTo>
                  <a:pt x="19858" y="0"/>
                </a:lnTo>
                <a:close/>
                <a:moveTo>
                  <a:pt x="5469" y="608"/>
                </a:moveTo>
                <a:cubicBezTo>
                  <a:pt x="5469" y="608"/>
                  <a:pt x="1713" y="755"/>
                  <a:pt x="1713" y="755"/>
                </a:cubicBezTo>
                <a:lnTo>
                  <a:pt x="1713" y="6760"/>
                </a:lnTo>
                <a:lnTo>
                  <a:pt x="5469" y="6760"/>
                </a:lnTo>
                <a:lnTo>
                  <a:pt x="5469" y="608"/>
                </a:lnTo>
                <a:close/>
                <a:moveTo>
                  <a:pt x="0" y="7396"/>
                </a:moveTo>
                <a:cubicBezTo>
                  <a:pt x="0" y="7396"/>
                  <a:pt x="0" y="10542"/>
                  <a:pt x="0" y="11886"/>
                </a:cubicBezTo>
                <a:cubicBezTo>
                  <a:pt x="0" y="14793"/>
                  <a:pt x="3958" y="15970"/>
                  <a:pt x="6976" y="15970"/>
                </a:cubicBezTo>
                <a:cubicBezTo>
                  <a:pt x="8001" y="15970"/>
                  <a:pt x="9809" y="15970"/>
                  <a:pt x="10603" y="15970"/>
                </a:cubicBezTo>
                <a:cubicBezTo>
                  <a:pt x="10848" y="15970"/>
                  <a:pt x="10997" y="15970"/>
                  <a:pt x="10997" y="15970"/>
                </a:cubicBezTo>
                <a:cubicBezTo>
                  <a:pt x="11791" y="15970"/>
                  <a:pt x="13599" y="15970"/>
                  <a:pt x="14624" y="15970"/>
                </a:cubicBezTo>
                <a:cubicBezTo>
                  <a:pt x="17642" y="15970"/>
                  <a:pt x="21600" y="14793"/>
                  <a:pt x="21600" y="11886"/>
                </a:cubicBezTo>
                <a:cubicBezTo>
                  <a:pt x="21600" y="10542"/>
                  <a:pt x="21600" y="7396"/>
                  <a:pt x="21600" y="7396"/>
                </a:cubicBezTo>
                <a:cubicBezTo>
                  <a:pt x="21600" y="7396"/>
                  <a:pt x="10997" y="7396"/>
                  <a:pt x="10997" y="7396"/>
                </a:cubicBezTo>
                <a:lnTo>
                  <a:pt x="10603" y="7396"/>
                </a:lnTo>
                <a:lnTo>
                  <a:pt x="0" y="7396"/>
                </a:lnTo>
                <a:close/>
                <a:moveTo>
                  <a:pt x="5436" y="16560"/>
                </a:moveTo>
                <a:cubicBezTo>
                  <a:pt x="5436" y="16560"/>
                  <a:pt x="5436" y="18409"/>
                  <a:pt x="5436" y="19199"/>
                </a:cubicBezTo>
                <a:cubicBezTo>
                  <a:pt x="5436" y="20908"/>
                  <a:pt x="7760" y="21600"/>
                  <a:pt x="9535" y="21600"/>
                </a:cubicBezTo>
                <a:cubicBezTo>
                  <a:pt x="10138" y="21600"/>
                  <a:pt x="10196" y="21600"/>
                  <a:pt x="10663" y="21600"/>
                </a:cubicBezTo>
                <a:cubicBezTo>
                  <a:pt x="10807" y="21600"/>
                  <a:pt x="10894" y="21600"/>
                  <a:pt x="10894" y="21600"/>
                </a:cubicBezTo>
                <a:cubicBezTo>
                  <a:pt x="11361" y="21600"/>
                  <a:pt x="11416" y="21600"/>
                  <a:pt x="12018" y="21600"/>
                </a:cubicBezTo>
                <a:cubicBezTo>
                  <a:pt x="13793" y="21600"/>
                  <a:pt x="16121" y="20908"/>
                  <a:pt x="16121" y="19199"/>
                </a:cubicBezTo>
                <a:cubicBezTo>
                  <a:pt x="16121" y="18409"/>
                  <a:pt x="16121" y="16560"/>
                  <a:pt x="16121" y="16560"/>
                </a:cubicBezTo>
                <a:cubicBezTo>
                  <a:pt x="16121" y="16560"/>
                  <a:pt x="10894" y="16560"/>
                  <a:pt x="10894" y="16560"/>
                </a:cubicBezTo>
                <a:lnTo>
                  <a:pt x="10663" y="16560"/>
                </a:lnTo>
                <a:lnTo>
                  <a:pt x="5436" y="16560"/>
                </a:lnTo>
                <a:close/>
              </a:path>
            </a:pathLst>
          </a:custGeom>
          <a:solidFill>
            <a:srgbClr val="151928"/>
          </a:solidFill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3" name="iṩliḋé"/>
          <p:cNvSpPr/>
          <p:nvPr/>
        </p:nvSpPr>
        <p:spPr>
          <a:xfrm rot="21360000">
            <a:off x="5112349" y="1818292"/>
            <a:ext cx="1966701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ïśļïḍè"/>
          <p:cNvSpPr/>
          <p:nvPr/>
        </p:nvSpPr>
        <p:spPr>
          <a:xfrm rot="21360000">
            <a:off x="5112650" y="2251886"/>
            <a:ext cx="1966701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íŝľiḑé"/>
          <p:cNvSpPr/>
          <p:nvPr/>
        </p:nvSpPr>
        <p:spPr>
          <a:xfrm rot="21360000">
            <a:off x="5112651" y="2698203"/>
            <a:ext cx="1966701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îṧḻidè"/>
          <p:cNvSpPr/>
          <p:nvPr/>
        </p:nvSpPr>
        <p:spPr>
          <a:xfrm rot="21360000">
            <a:off x="5112351" y="3132242"/>
            <a:ext cx="1966700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122696" y="2110000"/>
            <a:ext cx="3460115" cy="1300480"/>
            <a:chOff x="3624779" y="2487904"/>
            <a:chExt cx="3460115" cy="1300480"/>
          </a:xfrm>
        </p:grpSpPr>
        <p:sp>
          <p:nvSpPr>
            <p:cNvPr id="35" name="文本框 34"/>
            <p:cNvSpPr txBox="1"/>
            <p:nvPr/>
          </p:nvSpPr>
          <p:spPr>
            <a:xfrm>
              <a:off x="4287720" y="2487904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24779" y="2856204"/>
              <a:ext cx="3460115" cy="9321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筛选出上网次数大于等于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5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的用户，采用滑动窗口的方式计算用户间的权重并存入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json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文件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以社交网络关系图的形式进行展示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weighted_graph.json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122696" y="4160935"/>
            <a:ext cx="3421380" cy="1120140"/>
            <a:chOff x="3624779" y="2451709"/>
            <a:chExt cx="3421380" cy="1120140"/>
          </a:xfrm>
        </p:grpSpPr>
        <p:sp>
          <p:nvSpPr>
            <p:cNvPr id="38" name="文本框 37"/>
            <p:cNvSpPr txBox="1"/>
            <p:nvPr/>
          </p:nvSpPr>
          <p:spPr>
            <a:xfrm>
              <a:off x="4287720" y="245170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问题四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624779" y="2849854"/>
              <a:ext cx="3421380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将地图与统计图进行连接，通过点击地图中网吧即可展示网吧的用户画像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all_info.csv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1542" y="2110000"/>
            <a:ext cx="3618865" cy="1480820"/>
            <a:chOff x="3144719" y="2412974"/>
            <a:chExt cx="3618865" cy="1480820"/>
          </a:xfrm>
        </p:grpSpPr>
        <p:sp>
          <p:nvSpPr>
            <p:cNvPr id="41" name="文本框 40"/>
            <p:cNvSpPr txBox="1"/>
            <p:nvPr/>
          </p:nvSpPr>
          <p:spPr>
            <a:xfrm>
              <a:off x="3970261" y="2412974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一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44719" y="2750794"/>
              <a:ext cx="3618865" cy="11430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将连续在线时长大于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168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小时（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7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天）的成年用户视作被用于接纳未成年人的成年人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对网吧的违规次数进行统计，并在地图中进行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展示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bar.csv/minor.csv/adult.csv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1542" y="4160935"/>
            <a:ext cx="3417570" cy="1300480"/>
            <a:chOff x="3144719" y="2382494"/>
            <a:chExt cx="3417570" cy="1300480"/>
          </a:xfrm>
        </p:grpSpPr>
        <p:sp>
          <p:nvSpPr>
            <p:cNvPr id="44" name="文本框 43"/>
            <p:cNvSpPr txBox="1"/>
            <p:nvPr/>
          </p:nvSpPr>
          <p:spPr>
            <a:xfrm>
              <a:off x="3970261" y="2382494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问题二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44719" y="2750794"/>
              <a:ext cx="3417570" cy="9321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折线图统计流动人口的上网时间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柱状图展示流动人口的年龄和上网时长分布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饼状图展示籍贯分布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50" indent="-171450" algn="l">
                <a:lnSpc>
                  <a:spcPct val="114000"/>
                </a:lnSpc>
                <a:buFont typeface="Wingdings" panose="05000000000000000000" charset="0"/>
                <a:buChar char="Ø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float.csv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31" name="矩形 5"/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-1" fmla="*/ 0 w 12192000"/>
                <a:gd name="connsiteY0-2" fmla="*/ 0 h 1514475"/>
                <a:gd name="connsiteX1-3" fmla="*/ 12192000 w 12192000"/>
                <a:gd name="connsiteY1-4" fmla="*/ 0 h 1514475"/>
                <a:gd name="connsiteX2-5" fmla="*/ 12192000 w 12192000"/>
                <a:gd name="connsiteY2-6" fmla="*/ 1504950 h 1514475"/>
                <a:gd name="connsiteX3-7" fmla="*/ 5953125 w 12192000"/>
                <a:gd name="connsiteY3-8" fmla="*/ 1514475 h 1514475"/>
                <a:gd name="connsiteX4-9" fmla="*/ 0 w 12192000"/>
                <a:gd name="connsiteY4-10" fmla="*/ 1504950 h 1514475"/>
                <a:gd name="connsiteX5" fmla="*/ 0 w 12192000"/>
                <a:gd name="connsiteY5" fmla="*/ 0 h 1514475"/>
                <a:gd name="connsiteX0-11" fmla="*/ 0 w 12192000"/>
                <a:gd name="connsiteY0-12" fmla="*/ 0 h 1619656"/>
                <a:gd name="connsiteX1-13" fmla="*/ 12192000 w 12192000"/>
                <a:gd name="connsiteY1-14" fmla="*/ 0 h 1619656"/>
                <a:gd name="connsiteX2-15" fmla="*/ 12192000 w 12192000"/>
                <a:gd name="connsiteY2-16" fmla="*/ 1504950 h 1619656"/>
                <a:gd name="connsiteX3-17" fmla="*/ 5953125 w 12192000"/>
                <a:gd name="connsiteY3-18" fmla="*/ 1514475 h 1619656"/>
                <a:gd name="connsiteX4-19" fmla="*/ 0 w 12192000"/>
                <a:gd name="connsiteY4-20" fmla="*/ 1504950 h 1619656"/>
                <a:gd name="connsiteX5-21" fmla="*/ 0 w 12192000"/>
                <a:gd name="connsiteY5-22" fmla="*/ 0 h 1619656"/>
                <a:gd name="connsiteX0-23" fmla="*/ 0 w 12192000"/>
                <a:gd name="connsiteY0-24" fmla="*/ 0 h 1828800"/>
                <a:gd name="connsiteX1-25" fmla="*/ 12192000 w 12192000"/>
                <a:gd name="connsiteY1-26" fmla="*/ 0 h 1828800"/>
                <a:gd name="connsiteX2-27" fmla="*/ 12192000 w 12192000"/>
                <a:gd name="connsiteY2-28" fmla="*/ 1504950 h 1828800"/>
                <a:gd name="connsiteX3-29" fmla="*/ 5953125 w 12192000"/>
                <a:gd name="connsiteY3-30" fmla="*/ 1828800 h 1828800"/>
                <a:gd name="connsiteX4-31" fmla="*/ 0 w 12192000"/>
                <a:gd name="connsiteY4-32" fmla="*/ 1504950 h 1828800"/>
                <a:gd name="connsiteX5-33" fmla="*/ 0 w 12192000"/>
                <a:gd name="connsiteY5-34" fmla="*/ 0 h 1828800"/>
                <a:gd name="connsiteX0-35" fmla="*/ 0 w 12192000"/>
                <a:gd name="connsiteY0-36" fmla="*/ 0 h 2266950"/>
                <a:gd name="connsiteX1-37" fmla="*/ 12192000 w 12192000"/>
                <a:gd name="connsiteY1-38" fmla="*/ 0 h 2266950"/>
                <a:gd name="connsiteX2-39" fmla="*/ 12192000 w 12192000"/>
                <a:gd name="connsiteY2-40" fmla="*/ 1504950 h 2266950"/>
                <a:gd name="connsiteX3-41" fmla="*/ 5895975 w 12192000"/>
                <a:gd name="connsiteY3-42" fmla="*/ 2266950 h 2266950"/>
                <a:gd name="connsiteX4-43" fmla="*/ 0 w 12192000"/>
                <a:gd name="connsiteY4-44" fmla="*/ 1504950 h 2266950"/>
                <a:gd name="connsiteX5-45" fmla="*/ 0 w 12192000"/>
                <a:gd name="connsiteY5-46" fmla="*/ 0 h 2266950"/>
                <a:gd name="connsiteX0-47" fmla="*/ 0 w 12192000"/>
                <a:gd name="connsiteY0-48" fmla="*/ 0 h 2333625"/>
                <a:gd name="connsiteX1-49" fmla="*/ 12192000 w 12192000"/>
                <a:gd name="connsiteY1-50" fmla="*/ 0 h 2333625"/>
                <a:gd name="connsiteX2-51" fmla="*/ 12192000 w 12192000"/>
                <a:gd name="connsiteY2-52" fmla="*/ 1504950 h 2333625"/>
                <a:gd name="connsiteX3-53" fmla="*/ 5905500 w 12192000"/>
                <a:gd name="connsiteY3-54" fmla="*/ 2333625 h 2333625"/>
                <a:gd name="connsiteX4-55" fmla="*/ 0 w 12192000"/>
                <a:gd name="connsiteY4-56" fmla="*/ 1504950 h 2333625"/>
                <a:gd name="connsiteX5-57" fmla="*/ 0 w 12192000"/>
                <a:gd name="connsiteY5-58" fmla="*/ 0 h 2333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82294" y="150016"/>
              <a:ext cx="24274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02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ea"/>
                </a:rPr>
                <a:t>数据清洗与处理</a:t>
              </a:r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-1" fmla="*/ 0 w 12192000"/>
              <a:gd name="connsiteY0-2" fmla="*/ 0 h 1514475"/>
              <a:gd name="connsiteX1-3" fmla="*/ 12192000 w 12192000"/>
              <a:gd name="connsiteY1-4" fmla="*/ 0 h 1514475"/>
              <a:gd name="connsiteX2-5" fmla="*/ 12192000 w 12192000"/>
              <a:gd name="connsiteY2-6" fmla="*/ 1504950 h 1514475"/>
              <a:gd name="connsiteX3-7" fmla="*/ 5953125 w 12192000"/>
              <a:gd name="connsiteY3-8" fmla="*/ 1514475 h 1514475"/>
              <a:gd name="connsiteX4-9" fmla="*/ 0 w 12192000"/>
              <a:gd name="connsiteY4-10" fmla="*/ 1504950 h 1514475"/>
              <a:gd name="connsiteX5" fmla="*/ 0 w 12192000"/>
              <a:gd name="connsiteY5" fmla="*/ 0 h 1514475"/>
              <a:gd name="connsiteX0-11" fmla="*/ 0 w 12192000"/>
              <a:gd name="connsiteY0-12" fmla="*/ 0 h 1619656"/>
              <a:gd name="connsiteX1-13" fmla="*/ 12192000 w 12192000"/>
              <a:gd name="connsiteY1-14" fmla="*/ 0 h 1619656"/>
              <a:gd name="connsiteX2-15" fmla="*/ 12192000 w 12192000"/>
              <a:gd name="connsiteY2-16" fmla="*/ 1504950 h 1619656"/>
              <a:gd name="connsiteX3-17" fmla="*/ 5953125 w 12192000"/>
              <a:gd name="connsiteY3-18" fmla="*/ 1514475 h 1619656"/>
              <a:gd name="connsiteX4-19" fmla="*/ 0 w 12192000"/>
              <a:gd name="connsiteY4-20" fmla="*/ 1504950 h 1619656"/>
              <a:gd name="connsiteX5-21" fmla="*/ 0 w 12192000"/>
              <a:gd name="connsiteY5-22" fmla="*/ 0 h 1619656"/>
              <a:gd name="connsiteX0-23" fmla="*/ 0 w 12192000"/>
              <a:gd name="connsiteY0-24" fmla="*/ 0 h 1828800"/>
              <a:gd name="connsiteX1-25" fmla="*/ 12192000 w 12192000"/>
              <a:gd name="connsiteY1-26" fmla="*/ 0 h 1828800"/>
              <a:gd name="connsiteX2-27" fmla="*/ 12192000 w 12192000"/>
              <a:gd name="connsiteY2-28" fmla="*/ 1504950 h 1828800"/>
              <a:gd name="connsiteX3-29" fmla="*/ 5953125 w 12192000"/>
              <a:gd name="connsiteY3-30" fmla="*/ 1828800 h 1828800"/>
              <a:gd name="connsiteX4-31" fmla="*/ 0 w 12192000"/>
              <a:gd name="connsiteY4-32" fmla="*/ 1504950 h 1828800"/>
              <a:gd name="connsiteX5-33" fmla="*/ 0 w 12192000"/>
              <a:gd name="connsiteY5-34" fmla="*/ 0 h 1828800"/>
              <a:gd name="connsiteX0-35" fmla="*/ 0 w 12192000"/>
              <a:gd name="connsiteY0-36" fmla="*/ 0 h 2266950"/>
              <a:gd name="connsiteX1-37" fmla="*/ 12192000 w 12192000"/>
              <a:gd name="connsiteY1-38" fmla="*/ 0 h 2266950"/>
              <a:gd name="connsiteX2-39" fmla="*/ 12192000 w 12192000"/>
              <a:gd name="connsiteY2-40" fmla="*/ 1504950 h 2266950"/>
              <a:gd name="connsiteX3-41" fmla="*/ 5895975 w 12192000"/>
              <a:gd name="connsiteY3-42" fmla="*/ 2266950 h 2266950"/>
              <a:gd name="connsiteX4-43" fmla="*/ 0 w 12192000"/>
              <a:gd name="connsiteY4-44" fmla="*/ 1504950 h 2266950"/>
              <a:gd name="connsiteX5-45" fmla="*/ 0 w 12192000"/>
              <a:gd name="connsiteY5-46" fmla="*/ 0 h 2266950"/>
              <a:gd name="connsiteX0-47" fmla="*/ 0 w 12192000"/>
              <a:gd name="connsiteY0-48" fmla="*/ 0 h 2333625"/>
              <a:gd name="connsiteX1-49" fmla="*/ 12192000 w 12192000"/>
              <a:gd name="connsiteY1-50" fmla="*/ 0 h 2333625"/>
              <a:gd name="connsiteX2-51" fmla="*/ 12192000 w 12192000"/>
              <a:gd name="connsiteY2-52" fmla="*/ 1504950 h 2333625"/>
              <a:gd name="connsiteX3-53" fmla="*/ 5905500 w 12192000"/>
              <a:gd name="connsiteY3-54" fmla="*/ 2333625 h 2333625"/>
              <a:gd name="connsiteX4-55" fmla="*/ 0 w 12192000"/>
              <a:gd name="connsiteY4-56" fmla="*/ 1504950 h 2333625"/>
              <a:gd name="connsiteX5-57" fmla="*/ 0 w 12192000"/>
              <a:gd name="connsiteY5-58" fmla="*/ 0 h 2333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68849" y="3794760"/>
            <a:ext cx="3854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可视化系统</a:t>
            </a:r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展示</a:t>
            </a:r>
            <a:endParaRPr lang="zh-CN" altLang="en-US" sz="40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03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/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</p:bldLst>
  </p:timing>
</p:sld>
</file>

<file path=ppt/tags/tag1.xml><?xml version="1.0" encoding="utf-8"?>
<p:tagLst xmlns:p="http://schemas.openxmlformats.org/presentationml/2006/main">
  <p:tag name="ISPRING_PRESENTATION_TITLE" val="2019高档时尚渐变述职报告PPT模板"/>
  <p:tag name="commondata" val="eyJoZGlkIjoiNDM3ODdhMjYwZmNkMTVkM2MzM2NiYzI4ZjA0YTI2OTUifQ=="/>
</p:tagLst>
</file>

<file path=ppt/theme/theme1.xml><?xml version="1.0" encoding="utf-8"?>
<a:theme xmlns:a="http://schemas.openxmlformats.org/drawingml/2006/main" name="千库网">
  <a:themeElements>
    <a:clrScheme name="自定义 37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1433</Words>
  <Application>WPS 演示</Application>
  <PresentationFormat>宽屏</PresentationFormat>
  <Paragraphs>149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思源黑体 CN Bold</vt:lpstr>
      <vt:lpstr>黑体</vt:lpstr>
      <vt:lpstr>思源黑体 CN Light</vt:lpstr>
      <vt:lpstr>Wingdings</vt:lpstr>
      <vt:lpstr>微软雅黑</vt:lpstr>
      <vt:lpstr>Century Gothic</vt:lpstr>
      <vt:lpstr>Arial Unicode MS</vt:lpstr>
      <vt:lpstr>等线</vt:lpstr>
      <vt:lpstr>Calibri</vt:lpstr>
      <vt:lpstr>千库网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2019高档时尚渐变述职报告PPT模板</dc:title>
  <dc:creator>上海维湾1号机</dc:creator>
  <cp:lastModifiedBy>郑翔</cp:lastModifiedBy>
  <cp:revision>154</cp:revision>
  <dcterms:created xsi:type="dcterms:W3CDTF">2017-08-18T03:02:00Z</dcterms:created>
  <dcterms:modified xsi:type="dcterms:W3CDTF">2024-01-03T01:35:08Z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D064734813274201AC765987672A5CA3_12</vt:lpwstr>
  </property>
</Properties>
</file>