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2"/>
  </p:notesMasterIdLst>
  <p:handoutMasterIdLst>
    <p:handoutMasterId r:id="rId13"/>
  </p:handoutMasterIdLst>
  <p:sldIdLst>
    <p:sldId id="257" r:id="rId5"/>
    <p:sldId id="269" r:id="rId6"/>
    <p:sldId id="270" r:id="rId7"/>
    <p:sldId id="266" r:id="rId8"/>
    <p:sldId id="273" r:id="rId9"/>
    <p:sldId id="272"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5065" autoAdjust="0"/>
  </p:normalViewPr>
  <p:slideViewPr>
    <p:cSldViewPr snapToGrid="0" showGuides="1">
      <p:cViewPr varScale="1">
        <p:scale>
          <a:sx n="85" d="100"/>
          <a:sy n="85" d="100"/>
        </p:scale>
        <p:origin x="132" y="438"/>
      </p:cViewPr>
      <p:guideLst>
        <p:guide orient="horz" pos="2160"/>
        <p:guide pos="3840"/>
      </p:guideLst>
    </p:cSldViewPr>
  </p:slideViewPr>
  <p:notesTextViewPr>
    <p:cViewPr>
      <p:scale>
        <a:sx n="1" d="1"/>
        <a:sy n="1" d="1"/>
      </p:scale>
      <p:origin x="0" y="0"/>
    </p:cViewPr>
  </p:notesTextViewPr>
  <p:sorterViewPr>
    <p:cViewPr>
      <p:scale>
        <a:sx n="100" d="100"/>
        <a:sy n="100" d="100"/>
      </p:scale>
      <p:origin x="0" y="-413"/>
    </p:cViewPr>
  </p:sorter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Pictures\Screenshots\Budget%20Expenditure%20Ratio%20and%20%20Approved%20Labour%20Budget%20by%20Total%20Individuals%20Worked.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Pictures\Screenshots\SC%20persondays,%20%20ST%20persondays,%20%20Women%20Persondays%20and%20Differently%20abled%20persons%20worked.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r>
              <a:rPr lang="en-US" dirty="0" smtClean="0">
                <a:solidFill>
                  <a:schemeClr val="lt1"/>
                </a:solidFill>
                <a:latin typeface="+mn-lt"/>
                <a:ea typeface="+mn-ea"/>
                <a:cs typeface="+mn-cs"/>
              </a:rPr>
              <a:t>TOTAL</a:t>
            </a:r>
            <a:r>
              <a:rPr lang="en-US" baseline="0" dirty="0" smtClean="0">
                <a:solidFill>
                  <a:schemeClr val="lt1"/>
                </a:solidFill>
                <a:latin typeface="+mn-lt"/>
                <a:ea typeface="+mn-ea"/>
                <a:cs typeface="+mn-cs"/>
              </a:rPr>
              <a:t> INDIVIDUALS WORK BY APROVED LABOUR BUDGET</a:t>
            </a:r>
            <a:endParaRPr lang="en-US" dirty="0"/>
          </a:p>
        </c:rich>
      </c:tx>
      <c:layout/>
      <c:overlay val="0"/>
      <c:spPr>
        <a:solidFill>
          <a:schemeClr val="accent1"/>
        </a:solidFill>
        <a:ln w="12700" cap="flat" cmpd="sng" algn="ctr">
          <a:solidFill>
            <a:schemeClr val="accent1">
              <a:shade val="50000"/>
            </a:schemeClr>
          </a:solidFill>
          <a:prstDash val="solid"/>
          <a:miter lim="800000"/>
        </a:ln>
        <a:effectLst/>
      </c:spPr>
      <c:txPr>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endParaRPr lang="en-US"/>
        </a:p>
      </c:txPr>
    </c:title>
    <c:autoTitleDeleted val="0"/>
    <c:plotArea>
      <c:layout/>
      <c:scatterChart>
        <c:scatterStyle val="lineMarker"/>
        <c:varyColors val="0"/>
        <c:ser>
          <c:idx val="0"/>
          <c:order val="0"/>
          <c:tx>
            <c:strRef>
              <c:f>'Budget Expenditure Ratio and  A'!$B$1</c:f>
              <c:strCache>
                <c:ptCount val="1"/>
                <c:pt idx="0">
                  <c:v>Total Individuals Worked</c:v>
                </c:pt>
              </c:strCache>
            </c:strRef>
          </c:tx>
          <c:spPr>
            <a:ln w="19050" cap="rnd">
              <a:noFill/>
              <a:round/>
            </a:ln>
            <a:effectLst/>
          </c:spPr>
          <c:marker>
            <c:symbol val="circle"/>
            <c:size val="5"/>
            <c:spPr>
              <a:solidFill>
                <a:schemeClr val="accent5">
                  <a:lumMod val="60000"/>
                  <a:lumOff val="40000"/>
                </a:schemeClr>
              </a:solidFill>
              <a:ln w="9525">
                <a:solidFill>
                  <a:schemeClr val="accent1"/>
                </a:solidFill>
              </a:ln>
              <a:effectLst/>
            </c:spPr>
          </c:marker>
          <c:xVal>
            <c:numRef>
              <c:f>'Budget Expenditure Ratio and  A'!$A$2:$A$728</c:f>
              <c:numCache>
                <c:formatCode>General</c:formatCode>
                <c:ptCount val="727"/>
                <c:pt idx="0">
                  <c:v>1.0555184134303001E-3</c:v>
                </c:pt>
                <c:pt idx="2">
                  <c:v>3.2663065999999997E-4</c:v>
                </c:pt>
                <c:pt idx="3">
                  <c:v>3.1588181818181802E-3</c:v>
                </c:pt>
                <c:pt idx="6">
                  <c:v>6.253106E-4</c:v>
                </c:pt>
                <c:pt idx="7">
                  <c:v>7.3524607314596297E-4</c:v>
                </c:pt>
                <c:pt idx="12">
                  <c:v>1.60884705882352E-4</c:v>
                </c:pt>
                <c:pt idx="14">
                  <c:v>8.6552688911821995E-4</c:v>
                </c:pt>
                <c:pt idx="15">
                  <c:v>4.8763866595023E-4</c:v>
                </c:pt>
                <c:pt idx="17">
                  <c:v>1.0437336950850401E-4</c:v>
                </c:pt>
                <c:pt idx="18">
                  <c:v>1.9800205E-3</c:v>
                </c:pt>
                <c:pt idx="19">
                  <c:v>4.5976251782500299E-4</c:v>
                </c:pt>
                <c:pt idx="20">
                  <c:v>1.1123135344886701E-3</c:v>
                </c:pt>
                <c:pt idx="22">
                  <c:v>2.1851027248452401E-4</c:v>
                </c:pt>
                <c:pt idx="23">
                  <c:v>4.6241946903470901E-4</c:v>
                </c:pt>
                <c:pt idx="24">
                  <c:v>1.14023251692307E-3</c:v>
                </c:pt>
                <c:pt idx="25">
                  <c:v>8.4887610714565805E-4</c:v>
                </c:pt>
                <c:pt idx="26">
                  <c:v>1.52530469291003E-3</c:v>
                </c:pt>
                <c:pt idx="27">
                  <c:v>1.1318888633754299E-4</c:v>
                </c:pt>
                <c:pt idx="28">
                  <c:v>1.7553638918997999E-3</c:v>
                </c:pt>
                <c:pt idx="29">
                  <c:v>9.8669787034870096E-5</c:v>
                </c:pt>
                <c:pt idx="30">
                  <c:v>8.92801812967473E-4</c:v>
                </c:pt>
                <c:pt idx="31">
                  <c:v>9.1885350053210304E-4</c:v>
                </c:pt>
                <c:pt idx="32">
                  <c:v>2.2100855486842101E-3</c:v>
                </c:pt>
                <c:pt idx="33">
                  <c:v>1.9901438224628301E-4</c:v>
                </c:pt>
                <c:pt idx="34">
                  <c:v>3.8950191669999898E-3</c:v>
                </c:pt>
                <c:pt idx="35">
                  <c:v>1.7412128619999901E-3</c:v>
                </c:pt>
                <c:pt idx="37">
                  <c:v>4.6491263797167603E-4</c:v>
                </c:pt>
                <c:pt idx="38">
                  <c:v>2.42856969033278E-4</c:v>
                </c:pt>
                <c:pt idx="39">
                  <c:v>7.3636521436003602E-4</c:v>
                </c:pt>
                <c:pt idx="40">
                  <c:v>8.4155198990614301E-4</c:v>
                </c:pt>
                <c:pt idx="41">
                  <c:v>2.0738710573494101E-3</c:v>
                </c:pt>
                <c:pt idx="42">
                  <c:v>6.9790250953081297E-4</c:v>
                </c:pt>
                <c:pt idx="43">
                  <c:v>1.59218287498371E-3</c:v>
                </c:pt>
                <c:pt idx="44">
                  <c:v>1.12439313585397E-3</c:v>
                </c:pt>
                <c:pt idx="45">
                  <c:v>1.5402783062134801E-3</c:v>
                </c:pt>
                <c:pt idx="46">
                  <c:v>1.1023064410261899E-3</c:v>
                </c:pt>
                <c:pt idx="47">
                  <c:v>5.6748850299031801E-4</c:v>
                </c:pt>
                <c:pt idx="48">
                  <c:v>1.82208543836805E-3</c:v>
                </c:pt>
                <c:pt idx="49">
                  <c:v>1.7172589522270599E-3</c:v>
                </c:pt>
                <c:pt idx="50">
                  <c:v>2.75690759538904E-3</c:v>
                </c:pt>
                <c:pt idx="51">
                  <c:v>9.1551116359307597E-4</c:v>
                </c:pt>
                <c:pt idx="52">
                  <c:v>2.1493697224406398E-3</c:v>
                </c:pt>
                <c:pt idx="53">
                  <c:v>1.18259516908798E-3</c:v>
                </c:pt>
                <c:pt idx="54">
                  <c:v>8.7487687909202901E-4</c:v>
                </c:pt>
                <c:pt idx="55">
                  <c:v>2.3365796434999999E-3</c:v>
                </c:pt>
                <c:pt idx="56">
                  <c:v>1.5202541716584799E-3</c:v>
                </c:pt>
                <c:pt idx="57">
                  <c:v>2.4253717404651102E-3</c:v>
                </c:pt>
                <c:pt idx="58">
                  <c:v>1.4229885861502499E-3</c:v>
                </c:pt>
                <c:pt idx="59">
                  <c:v>5.13195487115446E-4</c:v>
                </c:pt>
                <c:pt idx="60">
                  <c:v>9.6050858511646103E-4</c:v>
                </c:pt>
                <c:pt idx="61">
                  <c:v>1.3896479306730999E-3</c:v>
                </c:pt>
                <c:pt idx="62">
                  <c:v>1.8916881470632701E-3</c:v>
                </c:pt>
                <c:pt idx="63">
                  <c:v>6.1864300293103399E-4</c:v>
                </c:pt>
                <c:pt idx="64">
                  <c:v>1.02129046135979E-3</c:v>
                </c:pt>
                <c:pt idx="66">
                  <c:v>8.5201936475306995E-4</c:v>
                </c:pt>
                <c:pt idx="67">
                  <c:v>1.1762801646493101E-3</c:v>
                </c:pt>
                <c:pt idx="68">
                  <c:v>1.2055197414057299E-3</c:v>
                </c:pt>
                <c:pt idx="69">
                  <c:v>2.3189275320583901E-3</c:v>
                </c:pt>
                <c:pt idx="70">
                  <c:v>1.05532486535215E-3</c:v>
                </c:pt>
                <c:pt idx="71">
                  <c:v>5.1236041551638303E-4</c:v>
                </c:pt>
                <c:pt idx="72">
                  <c:v>5.1767165678938995E-4</c:v>
                </c:pt>
                <c:pt idx="73">
                  <c:v>1.5586034682218801E-4</c:v>
                </c:pt>
                <c:pt idx="74">
                  <c:v>2.2749310970226798E-3</c:v>
                </c:pt>
                <c:pt idx="75">
                  <c:v>1.7123190258127E-3</c:v>
                </c:pt>
                <c:pt idx="76">
                  <c:v>1.4859764120369601E-3</c:v>
                </c:pt>
                <c:pt idx="77">
                  <c:v>2.4026330732500002E-3</c:v>
                </c:pt>
                <c:pt idx="78">
                  <c:v>1.9989868352218998E-3</c:v>
                </c:pt>
                <c:pt idx="79">
                  <c:v>1.13098158078228E-3</c:v>
                </c:pt>
                <c:pt idx="80">
                  <c:v>2.14862737493513E-3</c:v>
                </c:pt>
                <c:pt idx="81">
                  <c:v>4.0018996888059702E-4</c:v>
                </c:pt>
                <c:pt idx="82">
                  <c:v>1.7119151508046E-3</c:v>
                </c:pt>
                <c:pt idx="83">
                  <c:v>1.03254838447717E-3</c:v>
                </c:pt>
                <c:pt idx="84">
                  <c:v>1.57584918389361E-3</c:v>
                </c:pt>
                <c:pt idx="85">
                  <c:v>1.5201482709486401E-3</c:v>
                </c:pt>
                <c:pt idx="86">
                  <c:v>1.15917608712602E-3</c:v>
                </c:pt>
                <c:pt idx="87">
                  <c:v>2.7292958599999901E-3</c:v>
                </c:pt>
                <c:pt idx="88">
                  <c:v>2.4688827793917902E-3</c:v>
                </c:pt>
                <c:pt idx="89">
                  <c:v>1.6662658798393801E-3</c:v>
                </c:pt>
                <c:pt idx="90">
                  <c:v>5.3476496054606301E-4</c:v>
                </c:pt>
                <c:pt idx="91">
                  <c:v>9.4753325791720904E-4</c:v>
                </c:pt>
                <c:pt idx="92">
                  <c:v>2.2764909715116198E-3</c:v>
                </c:pt>
                <c:pt idx="93">
                  <c:v>7.6529695097603604E-4</c:v>
                </c:pt>
                <c:pt idx="94">
                  <c:v>1.6818183524787999E-3</c:v>
                </c:pt>
                <c:pt idx="95">
                  <c:v>2.2980658399710599E-3</c:v>
                </c:pt>
                <c:pt idx="96">
                  <c:v>2.3898012410733202E-3</c:v>
                </c:pt>
                <c:pt idx="97">
                  <c:v>1.40598337897485E-3</c:v>
                </c:pt>
                <c:pt idx="98">
                  <c:v>1.86921053648624E-3</c:v>
                </c:pt>
                <c:pt idx="99">
                  <c:v>8.7719383164524905E-4</c:v>
                </c:pt>
                <c:pt idx="100">
                  <c:v>8.8845919357142796E-4</c:v>
                </c:pt>
                <c:pt idx="101">
                  <c:v>1.90814679666666E-3</c:v>
                </c:pt>
                <c:pt idx="102">
                  <c:v>2.1994132516666601E-3</c:v>
                </c:pt>
                <c:pt idx="103">
                  <c:v>3.2182414707603302E-3</c:v>
                </c:pt>
                <c:pt idx="104">
                  <c:v>2.4081945033211801E-3</c:v>
                </c:pt>
                <c:pt idx="105">
                  <c:v>1.22625820868836E-3</c:v>
                </c:pt>
                <c:pt idx="106">
                  <c:v>2.4167132085990799E-3</c:v>
                </c:pt>
                <c:pt idx="107">
                  <c:v>4.3386735968379397E-3</c:v>
                </c:pt>
                <c:pt idx="108">
                  <c:v>2.55075904502067E-3</c:v>
                </c:pt>
                <c:pt idx="109">
                  <c:v>1.6889444335441599E-3</c:v>
                </c:pt>
                <c:pt idx="110">
                  <c:v>2.2907975561237601E-3</c:v>
                </c:pt>
                <c:pt idx="111">
                  <c:v>1.6526828905308801E-3</c:v>
                </c:pt>
                <c:pt idx="112">
                  <c:v>8.94691543050802E-4</c:v>
                </c:pt>
                <c:pt idx="113">
                  <c:v>2.5069003092421899E-3</c:v>
                </c:pt>
                <c:pt idx="114">
                  <c:v>1.6027892593485501E-3</c:v>
                </c:pt>
                <c:pt idx="115">
                  <c:v>8.9742832142742897E-4</c:v>
                </c:pt>
                <c:pt idx="116">
                  <c:v>3.23519272377758E-3</c:v>
                </c:pt>
                <c:pt idx="117">
                  <c:v>1.6212562935020601E-3</c:v>
                </c:pt>
                <c:pt idx="118">
                  <c:v>1.70504439542866E-3</c:v>
                </c:pt>
                <c:pt idx="119">
                  <c:v>3.3869523178633502E-3</c:v>
                </c:pt>
                <c:pt idx="120">
                  <c:v>1.32092274030038E-3</c:v>
                </c:pt>
                <c:pt idx="121">
                  <c:v>1.6815309563124701E-3</c:v>
                </c:pt>
                <c:pt idx="122">
                  <c:v>2.8922489306982802E-3</c:v>
                </c:pt>
                <c:pt idx="123">
                  <c:v>2.07717380358313E-3</c:v>
                </c:pt>
                <c:pt idx="124">
                  <c:v>1.9588081320980701E-3</c:v>
                </c:pt>
                <c:pt idx="125">
                  <c:v>2.9214632804219999E-3</c:v>
                </c:pt>
                <c:pt idx="126">
                  <c:v>1.11770800397629E-3</c:v>
                </c:pt>
                <c:pt idx="127">
                  <c:v>1.08589912210572E-3</c:v>
                </c:pt>
                <c:pt idx="128">
                  <c:v>2.9862831062028401E-3</c:v>
                </c:pt>
                <c:pt idx="129">
                  <c:v>2.6195856104576699E-3</c:v>
                </c:pt>
                <c:pt idx="130">
                  <c:v>3.2562733888185898E-3</c:v>
                </c:pt>
                <c:pt idx="131">
                  <c:v>1.7292356067854201E-3</c:v>
                </c:pt>
                <c:pt idx="132">
                  <c:v>1.60116441554837E-3</c:v>
                </c:pt>
                <c:pt idx="133">
                  <c:v>1.0032947887241E-3</c:v>
                </c:pt>
                <c:pt idx="134">
                  <c:v>2.0677139325000001E-3</c:v>
                </c:pt>
                <c:pt idx="135">
                  <c:v>1.69154804749871E-3</c:v>
                </c:pt>
                <c:pt idx="136">
                  <c:v>1.7483199148738201E-3</c:v>
                </c:pt>
                <c:pt idx="137">
                  <c:v>1.9723093202478302E-3</c:v>
                </c:pt>
                <c:pt idx="138">
                  <c:v>3.0532042952090598E-3</c:v>
                </c:pt>
                <c:pt idx="139">
                  <c:v>1.6557687940191401E-3</c:v>
                </c:pt>
                <c:pt idx="140">
                  <c:v>2.28453971638322E-3</c:v>
                </c:pt>
                <c:pt idx="141">
                  <c:v>2.9667194966154602E-3</c:v>
                </c:pt>
                <c:pt idx="142">
                  <c:v>1.56975239412372E-3</c:v>
                </c:pt>
                <c:pt idx="143">
                  <c:v>1.9196763693004801E-3</c:v>
                </c:pt>
                <c:pt idx="144">
                  <c:v>1.57295231314499E-3</c:v>
                </c:pt>
                <c:pt idx="145">
                  <c:v>7.8337389340978004E-4</c:v>
                </c:pt>
                <c:pt idx="146">
                  <c:v>1.85730551992152E-3</c:v>
                </c:pt>
                <c:pt idx="147">
                  <c:v>1.2887682471419599E-4</c:v>
                </c:pt>
                <c:pt idx="148">
                  <c:v>1.6778964055108501E-3</c:v>
                </c:pt>
                <c:pt idx="149">
                  <c:v>1.5163045545962899E-3</c:v>
                </c:pt>
                <c:pt idx="150">
                  <c:v>2.4553518162277101E-3</c:v>
                </c:pt>
                <c:pt idx="151">
                  <c:v>1.6054136309696699E-3</c:v>
                </c:pt>
                <c:pt idx="152">
                  <c:v>1.8133634106715999E-3</c:v>
                </c:pt>
                <c:pt idx="153">
                  <c:v>1.20599213905777E-3</c:v>
                </c:pt>
                <c:pt idx="154">
                  <c:v>1.8120794711522E-3</c:v>
                </c:pt>
                <c:pt idx="155">
                  <c:v>1.2133426487606501E-3</c:v>
                </c:pt>
                <c:pt idx="156">
                  <c:v>6.73020042964025E-4</c:v>
                </c:pt>
                <c:pt idx="157">
                  <c:v>2.4547643583022901E-3</c:v>
                </c:pt>
                <c:pt idx="158">
                  <c:v>2.5116714251173702E-3</c:v>
                </c:pt>
                <c:pt idx="159">
                  <c:v>2.7966869449548202E-3</c:v>
                </c:pt>
                <c:pt idx="160">
                  <c:v>1.9044155367743799E-3</c:v>
                </c:pt>
                <c:pt idx="161">
                  <c:v>1.57256916724446E-3</c:v>
                </c:pt>
                <c:pt idx="162">
                  <c:v>1.9396238214427501E-3</c:v>
                </c:pt>
                <c:pt idx="163">
                  <c:v>1.39818836315039E-3</c:v>
                </c:pt>
                <c:pt idx="164">
                  <c:v>2.0087174851461998E-3</c:v>
                </c:pt>
                <c:pt idx="165">
                  <c:v>1.09443332345077E-3</c:v>
                </c:pt>
                <c:pt idx="166">
                  <c:v>2.8421269981627798E-3</c:v>
                </c:pt>
                <c:pt idx="167">
                  <c:v>2.0752154252850299E-3</c:v>
                </c:pt>
                <c:pt idx="168">
                  <c:v>1.6895201193427799E-3</c:v>
                </c:pt>
                <c:pt idx="169">
                  <c:v>2.1335005069767401E-3</c:v>
                </c:pt>
                <c:pt idx="170">
                  <c:v>2.0972020591862898E-3</c:v>
                </c:pt>
                <c:pt idx="171">
                  <c:v>1.7756749947849899E-3</c:v>
                </c:pt>
                <c:pt idx="172">
                  <c:v>1.8987286727809799E-3</c:v>
                </c:pt>
                <c:pt idx="173">
                  <c:v>4.9466274144058901E-3</c:v>
                </c:pt>
                <c:pt idx="174">
                  <c:v>1.7823197210968199E-3</c:v>
                </c:pt>
                <c:pt idx="175">
                  <c:v>1.9620760530991298E-3</c:v>
                </c:pt>
                <c:pt idx="176">
                  <c:v>2.4759927884457598E-3</c:v>
                </c:pt>
                <c:pt idx="177">
                  <c:v>1.21722218598756E-3</c:v>
                </c:pt>
                <c:pt idx="178">
                  <c:v>1.8075380402835599E-3</c:v>
                </c:pt>
                <c:pt idx="179">
                  <c:v>2.23701981222284E-3</c:v>
                </c:pt>
                <c:pt idx="180">
                  <c:v>1.5064894125487399E-3</c:v>
                </c:pt>
                <c:pt idx="181">
                  <c:v>1.4544192648008401E-3</c:v>
                </c:pt>
                <c:pt idx="182">
                  <c:v>3.3050714388888798E-3</c:v>
                </c:pt>
                <c:pt idx="183">
                  <c:v>1.1712841566158801E-3</c:v>
                </c:pt>
                <c:pt idx="184">
                  <c:v>2.3904581762802198E-3</c:v>
                </c:pt>
                <c:pt idx="185">
                  <c:v>2.6029161862718398E-3</c:v>
                </c:pt>
                <c:pt idx="186">
                  <c:v>3.6716739585397999E-3</c:v>
                </c:pt>
                <c:pt idx="187">
                  <c:v>2.6220542409834701E-3</c:v>
                </c:pt>
                <c:pt idx="188">
                  <c:v>1.3377118902534401E-3</c:v>
                </c:pt>
                <c:pt idx="189">
                  <c:v>2.05214365786231E-3</c:v>
                </c:pt>
                <c:pt idx="190">
                  <c:v>1.3180150040956E-3</c:v>
                </c:pt>
                <c:pt idx="191">
                  <c:v>5.47317291914219E-4</c:v>
                </c:pt>
                <c:pt idx="192">
                  <c:v>2.5029096013948699E-3</c:v>
                </c:pt>
                <c:pt idx="193">
                  <c:v>2.1908134182303499E-3</c:v>
                </c:pt>
                <c:pt idx="194">
                  <c:v>3.5965019824546599E-3</c:v>
                </c:pt>
                <c:pt idx="195">
                  <c:v>2.07190269545603E-3</c:v>
                </c:pt>
                <c:pt idx="196">
                  <c:v>2.2281940951126601E-3</c:v>
                </c:pt>
                <c:pt idx="197">
                  <c:v>3.2061768989827301E-3</c:v>
                </c:pt>
                <c:pt idx="198">
                  <c:v>1.79784408411592E-3</c:v>
                </c:pt>
                <c:pt idx="199">
                  <c:v>1.8374914732192801E-3</c:v>
                </c:pt>
                <c:pt idx="200">
                  <c:v>3.1583920194858E-3</c:v>
                </c:pt>
                <c:pt idx="201">
                  <c:v>2.3417200795441601E-3</c:v>
                </c:pt>
                <c:pt idx="202">
                  <c:v>1.4675268003613599E-3</c:v>
                </c:pt>
                <c:pt idx="203">
                  <c:v>1.5010930541646101E-3</c:v>
                </c:pt>
                <c:pt idx="204">
                  <c:v>4.5924666731140098E-3</c:v>
                </c:pt>
                <c:pt idx="205">
                  <c:v>1.9937613989885702E-3</c:v>
                </c:pt>
                <c:pt idx="206">
                  <c:v>1.45707142198517E-3</c:v>
                </c:pt>
                <c:pt idx="207">
                  <c:v>2.12781946230871E-3</c:v>
                </c:pt>
                <c:pt idx="208">
                  <c:v>1.5604545748335401E-3</c:v>
                </c:pt>
                <c:pt idx="209">
                  <c:v>1.9492069093695399E-3</c:v>
                </c:pt>
                <c:pt idx="210">
                  <c:v>1.41601556058823E-3</c:v>
                </c:pt>
                <c:pt idx="211">
                  <c:v>2.0729707616614799E-3</c:v>
                </c:pt>
                <c:pt idx="212">
                  <c:v>2.46630900849846E-3</c:v>
                </c:pt>
                <c:pt idx="213">
                  <c:v>2.5220856279137499E-3</c:v>
                </c:pt>
                <c:pt idx="214">
                  <c:v>1.91341603767744E-3</c:v>
                </c:pt>
                <c:pt idx="215">
                  <c:v>1.14109223345635E-3</c:v>
                </c:pt>
                <c:pt idx="216">
                  <c:v>2.2834180859874001E-3</c:v>
                </c:pt>
                <c:pt idx="217">
                  <c:v>2.2881547358427402E-3</c:v>
                </c:pt>
                <c:pt idx="218">
                  <c:v>2.2887760312979401E-3</c:v>
                </c:pt>
                <c:pt idx="219">
                  <c:v>3.0972306083508101E-3</c:v>
                </c:pt>
                <c:pt idx="220">
                  <c:v>5.4351481818558896E-3</c:v>
                </c:pt>
                <c:pt idx="221">
                  <c:v>2.4934009936622E-3</c:v>
                </c:pt>
                <c:pt idx="222">
                  <c:v>1.23667989213596E-3</c:v>
                </c:pt>
                <c:pt idx="223">
                  <c:v>2.1081614346667799E-3</c:v>
                </c:pt>
                <c:pt idx="224">
                  <c:v>1.6566644817328799E-3</c:v>
                </c:pt>
                <c:pt idx="225">
                  <c:v>7.6759423969144304E-4</c:v>
                </c:pt>
                <c:pt idx="226">
                  <c:v>1.5397533388399501E-3</c:v>
                </c:pt>
                <c:pt idx="227">
                  <c:v>1.79619842796729E-3</c:v>
                </c:pt>
                <c:pt idx="228">
                  <c:v>1.8892755592998299E-3</c:v>
                </c:pt>
                <c:pt idx="229">
                  <c:v>2.4290546853395299E-3</c:v>
                </c:pt>
                <c:pt idx="230">
                  <c:v>2.4239255850380501E-3</c:v>
                </c:pt>
                <c:pt idx="231">
                  <c:v>1.60232936927958E-3</c:v>
                </c:pt>
                <c:pt idx="232">
                  <c:v>2.12436644413052E-3</c:v>
                </c:pt>
                <c:pt idx="233">
                  <c:v>2.8497877678171201E-3</c:v>
                </c:pt>
                <c:pt idx="234">
                  <c:v>2.73361967681651E-3</c:v>
                </c:pt>
                <c:pt idx="235">
                  <c:v>2.9567210070396898E-3</c:v>
                </c:pt>
                <c:pt idx="236">
                  <c:v>2.1552266552461799E-3</c:v>
                </c:pt>
                <c:pt idx="237">
                  <c:v>1.8928143613110701E-3</c:v>
                </c:pt>
                <c:pt idx="238">
                  <c:v>1.7120461824199601E-3</c:v>
                </c:pt>
                <c:pt idx="239">
                  <c:v>2.7126830894533801E-3</c:v>
                </c:pt>
                <c:pt idx="240">
                  <c:v>3.0239616446171001E-3</c:v>
                </c:pt>
                <c:pt idx="241">
                  <c:v>1.3945060223229499E-3</c:v>
                </c:pt>
                <c:pt idx="242">
                  <c:v>2.8810935057142798E-3</c:v>
                </c:pt>
                <c:pt idx="243">
                  <c:v>1.4012878035159001E-3</c:v>
                </c:pt>
                <c:pt idx="244">
                  <c:v>3.26288649425287E-3</c:v>
                </c:pt>
                <c:pt idx="245">
                  <c:v>1.65723643494047E-3</c:v>
                </c:pt>
                <c:pt idx="246">
                  <c:v>1.9888801378256998E-3</c:v>
                </c:pt>
                <c:pt idx="247">
                  <c:v>1.6995095076640901E-3</c:v>
                </c:pt>
                <c:pt idx="248">
                  <c:v>1.34636788214347E-3</c:v>
                </c:pt>
                <c:pt idx="249">
                  <c:v>1.2288794310805801E-3</c:v>
                </c:pt>
                <c:pt idx="250">
                  <c:v>1.92555086362634E-3</c:v>
                </c:pt>
                <c:pt idx="251">
                  <c:v>3.4623603718195498E-3</c:v>
                </c:pt>
                <c:pt idx="252">
                  <c:v>1.79853772996529E-3</c:v>
                </c:pt>
                <c:pt idx="253">
                  <c:v>5.0174134939047297E-3</c:v>
                </c:pt>
                <c:pt idx="254">
                  <c:v>1.1974762790074899E-3</c:v>
                </c:pt>
                <c:pt idx="255">
                  <c:v>2.0793845884313402E-3</c:v>
                </c:pt>
                <c:pt idx="256">
                  <c:v>3.3597232543083901E-3</c:v>
                </c:pt>
                <c:pt idx="257">
                  <c:v>2.2021053672424198E-3</c:v>
                </c:pt>
                <c:pt idx="258">
                  <c:v>4.8370117842778696E-3</c:v>
                </c:pt>
                <c:pt idx="259">
                  <c:v>3.5372920173909299E-3</c:v>
                </c:pt>
                <c:pt idx="260">
                  <c:v>1.9686378880170901E-3</c:v>
                </c:pt>
                <c:pt idx="261">
                  <c:v>1.48374721590874E-3</c:v>
                </c:pt>
                <c:pt idx="262">
                  <c:v>1.45262804871593E-3</c:v>
                </c:pt>
                <c:pt idx="263">
                  <c:v>2.3817978510690301E-3</c:v>
                </c:pt>
                <c:pt idx="264">
                  <c:v>2.97098545154736E-3</c:v>
                </c:pt>
                <c:pt idx="265">
                  <c:v>2.1646758930236802E-3</c:v>
                </c:pt>
                <c:pt idx="266">
                  <c:v>1.5684081622350701E-3</c:v>
                </c:pt>
                <c:pt idx="267">
                  <c:v>1.6942549384210499E-3</c:v>
                </c:pt>
                <c:pt idx="268">
                  <c:v>1.26951689566597E-3</c:v>
                </c:pt>
                <c:pt idx="269">
                  <c:v>2.2573205578880198E-3</c:v>
                </c:pt>
                <c:pt idx="270">
                  <c:v>2.0102842134781399E-3</c:v>
                </c:pt>
                <c:pt idx="271">
                  <c:v>3.9989026766814604E-3</c:v>
                </c:pt>
                <c:pt idx="272">
                  <c:v>2.6423841498290899E-3</c:v>
                </c:pt>
                <c:pt idx="273">
                  <c:v>2.24588389860194E-3</c:v>
                </c:pt>
                <c:pt idx="274">
                  <c:v>3.9180471183333301E-3</c:v>
                </c:pt>
                <c:pt idx="275">
                  <c:v>3.0421979368390598E-3</c:v>
                </c:pt>
                <c:pt idx="276">
                  <c:v>2.8133086956772901E-3</c:v>
                </c:pt>
                <c:pt idx="277">
                  <c:v>1.64146922448211E-3</c:v>
                </c:pt>
                <c:pt idx="278">
                  <c:v>8.8950950078565505E-4</c:v>
                </c:pt>
                <c:pt idx="279">
                  <c:v>1.7302831571440701E-3</c:v>
                </c:pt>
                <c:pt idx="280">
                  <c:v>2.5897553750798699E-3</c:v>
                </c:pt>
                <c:pt idx="281">
                  <c:v>1.4055440941053499E-3</c:v>
                </c:pt>
                <c:pt idx="282">
                  <c:v>4.1778821863360203E-3</c:v>
                </c:pt>
                <c:pt idx="283">
                  <c:v>2.2204342777768201E-3</c:v>
                </c:pt>
                <c:pt idx="284">
                  <c:v>1.1290332362981399E-3</c:v>
                </c:pt>
                <c:pt idx="285">
                  <c:v>2.4432830922577701E-3</c:v>
                </c:pt>
                <c:pt idx="286">
                  <c:v>2.5686302268520399E-3</c:v>
                </c:pt>
                <c:pt idx="287">
                  <c:v>1.7971305597089099E-3</c:v>
                </c:pt>
                <c:pt idx="288">
                  <c:v>1.2912594623827099E-3</c:v>
                </c:pt>
                <c:pt idx="289">
                  <c:v>1.63174855880853E-3</c:v>
                </c:pt>
                <c:pt idx="290">
                  <c:v>5.1453176359454499E-3</c:v>
                </c:pt>
                <c:pt idx="291">
                  <c:v>4.0374084864285703E-3</c:v>
                </c:pt>
                <c:pt idx="292">
                  <c:v>2.2972451100105101E-3</c:v>
                </c:pt>
                <c:pt idx="293">
                  <c:v>2.3404951313601E-3</c:v>
                </c:pt>
                <c:pt idx="294">
                  <c:v>2.8626554024922999E-3</c:v>
                </c:pt>
                <c:pt idx="295">
                  <c:v>2.20728357554539E-3</c:v>
                </c:pt>
                <c:pt idx="296">
                  <c:v>2.6674653657619901E-3</c:v>
                </c:pt>
                <c:pt idx="297">
                  <c:v>2.04017672139537E-3</c:v>
                </c:pt>
                <c:pt idx="298">
                  <c:v>2.1954892430954098E-3</c:v>
                </c:pt>
                <c:pt idx="299">
                  <c:v>9.38494112941438E-4</c:v>
                </c:pt>
                <c:pt idx="300">
                  <c:v>1.8584912777261499E-3</c:v>
                </c:pt>
                <c:pt idx="301">
                  <c:v>2.57213599502245E-3</c:v>
                </c:pt>
                <c:pt idx="302">
                  <c:v>1.5505302653129401E-3</c:v>
                </c:pt>
                <c:pt idx="303">
                  <c:v>3.34642609362077E-3</c:v>
                </c:pt>
                <c:pt idx="304">
                  <c:v>2.6944760131702699E-3</c:v>
                </c:pt>
                <c:pt idx="305">
                  <c:v>1.3330889116516299E-3</c:v>
                </c:pt>
                <c:pt idx="306">
                  <c:v>2.0470753613693101E-3</c:v>
                </c:pt>
                <c:pt idx="307">
                  <c:v>2.7904451256214298E-3</c:v>
                </c:pt>
                <c:pt idx="308">
                  <c:v>1.39169805504384E-3</c:v>
                </c:pt>
                <c:pt idx="309">
                  <c:v>3.6522417558426299E-3</c:v>
                </c:pt>
                <c:pt idx="310">
                  <c:v>2.9188951740094699E-3</c:v>
                </c:pt>
                <c:pt idx="311">
                  <c:v>2.15210171279984E-3</c:v>
                </c:pt>
                <c:pt idx="312">
                  <c:v>9.9817445960721698E-4</c:v>
                </c:pt>
                <c:pt idx="313">
                  <c:v>1.3215387018402E-3</c:v>
                </c:pt>
                <c:pt idx="314">
                  <c:v>2.6528227072859902E-3</c:v>
                </c:pt>
                <c:pt idx="315">
                  <c:v>1.5575044375142301E-3</c:v>
                </c:pt>
                <c:pt idx="316">
                  <c:v>2.38796990181826E-3</c:v>
                </c:pt>
                <c:pt idx="317">
                  <c:v>3.76471735853044E-3</c:v>
                </c:pt>
                <c:pt idx="318">
                  <c:v>2.2797579378680999E-3</c:v>
                </c:pt>
                <c:pt idx="319">
                  <c:v>1.85336012414812E-3</c:v>
                </c:pt>
                <c:pt idx="320">
                  <c:v>1.6966123064208699E-3</c:v>
                </c:pt>
                <c:pt idx="321">
                  <c:v>2.18827222102095E-3</c:v>
                </c:pt>
                <c:pt idx="322">
                  <c:v>2.2070681352823599E-3</c:v>
                </c:pt>
                <c:pt idx="323">
                  <c:v>1.14270976457306E-3</c:v>
                </c:pt>
                <c:pt idx="324">
                  <c:v>2.5837235414237101E-3</c:v>
                </c:pt>
                <c:pt idx="325">
                  <c:v>2.0306282261111099E-3</c:v>
                </c:pt>
                <c:pt idx="326">
                  <c:v>2.0345275884290602E-3</c:v>
                </c:pt>
                <c:pt idx="327">
                  <c:v>3.4683640793390499E-3</c:v>
                </c:pt>
                <c:pt idx="328">
                  <c:v>2.17847174705188E-3</c:v>
                </c:pt>
                <c:pt idx="329">
                  <c:v>2.46803804254268E-3</c:v>
                </c:pt>
                <c:pt idx="330">
                  <c:v>3.8766326390909001E-3</c:v>
                </c:pt>
                <c:pt idx="331">
                  <c:v>1.56878441423934E-3</c:v>
                </c:pt>
                <c:pt idx="332">
                  <c:v>2.5874532975666202E-3</c:v>
                </c:pt>
                <c:pt idx="333">
                  <c:v>1.5047525217979001E-3</c:v>
                </c:pt>
                <c:pt idx="334">
                  <c:v>2.0237439563895801E-3</c:v>
                </c:pt>
                <c:pt idx="335">
                  <c:v>3.0788214408586298E-3</c:v>
                </c:pt>
                <c:pt idx="336">
                  <c:v>1.9535457966132902E-3</c:v>
                </c:pt>
                <c:pt idx="337">
                  <c:v>2.0293452688324499E-3</c:v>
                </c:pt>
                <c:pt idx="338">
                  <c:v>2.7166604544513698E-3</c:v>
                </c:pt>
                <c:pt idx="339">
                  <c:v>2.1619302979631202E-3</c:v>
                </c:pt>
                <c:pt idx="340">
                  <c:v>3.2416780340715498E-3</c:v>
                </c:pt>
                <c:pt idx="341">
                  <c:v>3.6541782356250001E-3</c:v>
                </c:pt>
                <c:pt idx="342">
                  <c:v>2.3921107387787099E-3</c:v>
                </c:pt>
                <c:pt idx="343">
                  <c:v>2.2764407120689301E-3</c:v>
                </c:pt>
                <c:pt idx="344">
                  <c:v>3.5857636201139902E-3</c:v>
                </c:pt>
                <c:pt idx="345">
                  <c:v>3.7345416853333301E-3</c:v>
                </c:pt>
                <c:pt idx="346">
                  <c:v>6.3440322945442097E-3</c:v>
                </c:pt>
                <c:pt idx="347">
                  <c:v>2.5492720302420801E-3</c:v>
                </c:pt>
                <c:pt idx="348">
                  <c:v>2.8086160084018698E-3</c:v>
                </c:pt>
                <c:pt idx="349">
                  <c:v>3.84074408183648E-3</c:v>
                </c:pt>
                <c:pt idx="350">
                  <c:v>1.5345304452148E-3</c:v>
                </c:pt>
                <c:pt idx="351">
                  <c:v>2.8375720087661601E-3</c:v>
                </c:pt>
                <c:pt idx="352">
                  <c:v>2.9827023913333302E-3</c:v>
                </c:pt>
                <c:pt idx="353">
                  <c:v>2.7587883213614699E-3</c:v>
                </c:pt>
                <c:pt idx="354">
                  <c:v>2.298216306616E-3</c:v>
                </c:pt>
                <c:pt idx="355">
                  <c:v>2.2272285510323299E-3</c:v>
                </c:pt>
                <c:pt idx="356">
                  <c:v>2.48904770085407E-3</c:v>
                </c:pt>
                <c:pt idx="357">
                  <c:v>3.9862896532747898E-3</c:v>
                </c:pt>
                <c:pt idx="358">
                  <c:v>3.08109491068892E-3</c:v>
                </c:pt>
                <c:pt idx="359">
                  <c:v>2.7683902652838E-3</c:v>
                </c:pt>
                <c:pt idx="360">
                  <c:v>3.9657615099999996E-3</c:v>
                </c:pt>
                <c:pt idx="361">
                  <c:v>2.0834868234516002E-3</c:v>
                </c:pt>
                <c:pt idx="362">
                  <c:v>1.6259127725935E-3</c:v>
                </c:pt>
                <c:pt idx="363">
                  <c:v>1.8336055882996799E-3</c:v>
                </c:pt>
                <c:pt idx="364">
                  <c:v>2.0277494453610902E-3</c:v>
                </c:pt>
                <c:pt idx="365">
                  <c:v>2.6738250167954699E-3</c:v>
                </c:pt>
                <c:pt idx="366">
                  <c:v>2.1861921886924302E-3</c:v>
                </c:pt>
                <c:pt idx="367">
                  <c:v>2.5397870356468899E-3</c:v>
                </c:pt>
                <c:pt idx="368">
                  <c:v>1.5023441137931E-3</c:v>
                </c:pt>
                <c:pt idx="369">
                  <c:v>3.7388769922700698E-3</c:v>
                </c:pt>
                <c:pt idx="370">
                  <c:v>2.17563137126108E-3</c:v>
                </c:pt>
                <c:pt idx="371">
                  <c:v>1.2450894210862299E-3</c:v>
                </c:pt>
                <c:pt idx="372">
                  <c:v>2.5414213193440099E-3</c:v>
                </c:pt>
                <c:pt idx="373">
                  <c:v>1.9182249760714199E-3</c:v>
                </c:pt>
                <c:pt idx="374">
                  <c:v>1.9281611225304E-3</c:v>
                </c:pt>
                <c:pt idx="375">
                  <c:v>2.8277097302764499E-3</c:v>
                </c:pt>
                <c:pt idx="376">
                  <c:v>1.26321114617371E-3</c:v>
                </c:pt>
                <c:pt idx="377">
                  <c:v>2.5944505364129101E-3</c:v>
                </c:pt>
                <c:pt idx="378">
                  <c:v>2.9952285405037801E-3</c:v>
                </c:pt>
                <c:pt idx="379">
                  <c:v>3.6625998537499998E-3</c:v>
                </c:pt>
                <c:pt idx="380">
                  <c:v>4.7593035730732203E-3</c:v>
                </c:pt>
                <c:pt idx="381">
                  <c:v>3.8826819749999998E-3</c:v>
                </c:pt>
                <c:pt idx="382">
                  <c:v>3.8721812287758599E-3</c:v>
                </c:pt>
                <c:pt idx="383">
                  <c:v>1.8010410259736299E-3</c:v>
                </c:pt>
                <c:pt idx="384">
                  <c:v>1.46877299576896E-3</c:v>
                </c:pt>
                <c:pt idx="385">
                  <c:v>1.58874818763458E-3</c:v>
                </c:pt>
                <c:pt idx="386">
                  <c:v>2.9762719489764299E-3</c:v>
                </c:pt>
                <c:pt idx="387">
                  <c:v>2.3043322633170302E-3</c:v>
                </c:pt>
                <c:pt idx="388">
                  <c:v>4.0405395305882297E-3</c:v>
                </c:pt>
                <c:pt idx="389">
                  <c:v>2.04584932342607E-3</c:v>
                </c:pt>
                <c:pt idx="390">
                  <c:v>1.4723363304E-3</c:v>
                </c:pt>
                <c:pt idx="391">
                  <c:v>2.1667436876594902E-3</c:v>
                </c:pt>
                <c:pt idx="392">
                  <c:v>2.0270309916550502E-3</c:v>
                </c:pt>
                <c:pt idx="393">
                  <c:v>1.6837367265384599E-3</c:v>
                </c:pt>
                <c:pt idx="394">
                  <c:v>3.45771968273219E-3</c:v>
                </c:pt>
                <c:pt idx="395">
                  <c:v>2.05364860969248E-3</c:v>
                </c:pt>
                <c:pt idx="396">
                  <c:v>3.15821884166066E-3</c:v>
                </c:pt>
                <c:pt idx="397">
                  <c:v>2.78770883967192E-3</c:v>
                </c:pt>
                <c:pt idx="398">
                  <c:v>3.8792750497525599E-3</c:v>
                </c:pt>
                <c:pt idx="399">
                  <c:v>1.99465354683874E-3</c:v>
                </c:pt>
                <c:pt idx="400">
                  <c:v>2.9006657808388599E-3</c:v>
                </c:pt>
                <c:pt idx="401">
                  <c:v>3.3039898818510698E-3</c:v>
                </c:pt>
                <c:pt idx="402">
                  <c:v>1.62545288903501E-3</c:v>
                </c:pt>
                <c:pt idx="403">
                  <c:v>3.5504501754270402E-3</c:v>
                </c:pt>
                <c:pt idx="404">
                  <c:v>2.0178022359518101E-3</c:v>
                </c:pt>
                <c:pt idx="405">
                  <c:v>2.5270419563260902E-3</c:v>
                </c:pt>
                <c:pt idx="406">
                  <c:v>4.6142166783333296E-3</c:v>
                </c:pt>
                <c:pt idx="407">
                  <c:v>1.82044670143956E-3</c:v>
                </c:pt>
                <c:pt idx="408">
                  <c:v>1.5432262411954601E-3</c:v>
                </c:pt>
                <c:pt idx="409">
                  <c:v>2.01561809058289E-3</c:v>
                </c:pt>
                <c:pt idx="410">
                  <c:v>2.3516393994054302E-3</c:v>
                </c:pt>
                <c:pt idx="411">
                  <c:v>2.1576583917960498E-3</c:v>
                </c:pt>
                <c:pt idx="412">
                  <c:v>2.2802564708572799E-3</c:v>
                </c:pt>
                <c:pt idx="413">
                  <c:v>3.5413254805555499E-3</c:v>
                </c:pt>
                <c:pt idx="414">
                  <c:v>1.65801764302609E-3</c:v>
                </c:pt>
                <c:pt idx="415">
                  <c:v>3.15962186631578E-3</c:v>
                </c:pt>
                <c:pt idx="416">
                  <c:v>2.22499718638641E-3</c:v>
                </c:pt>
                <c:pt idx="417">
                  <c:v>1.6271294129126001E-3</c:v>
                </c:pt>
                <c:pt idx="418">
                  <c:v>1.9844268611297301E-3</c:v>
                </c:pt>
                <c:pt idx="419">
                  <c:v>1.42768337766553E-3</c:v>
                </c:pt>
                <c:pt idx="420">
                  <c:v>3.6035480336842102E-3</c:v>
                </c:pt>
                <c:pt idx="421">
                  <c:v>3.34982142804715E-3</c:v>
                </c:pt>
                <c:pt idx="422">
                  <c:v>3.1432556335945199E-3</c:v>
                </c:pt>
                <c:pt idx="423">
                  <c:v>2.51850440656635E-3</c:v>
                </c:pt>
                <c:pt idx="424">
                  <c:v>6.6424938616883901E-3</c:v>
                </c:pt>
                <c:pt idx="425">
                  <c:v>2.3715098276879498E-3</c:v>
                </c:pt>
                <c:pt idx="426">
                  <c:v>2.1475014692352201E-3</c:v>
                </c:pt>
                <c:pt idx="427">
                  <c:v>1.6653557798207499E-3</c:v>
                </c:pt>
                <c:pt idx="428">
                  <c:v>2.6505095114814801E-3</c:v>
                </c:pt>
                <c:pt idx="429">
                  <c:v>3.0307753583198901E-3</c:v>
                </c:pt>
                <c:pt idx="430">
                  <c:v>2.6094341285599E-3</c:v>
                </c:pt>
                <c:pt idx="431">
                  <c:v>2.3284739467668699E-3</c:v>
                </c:pt>
                <c:pt idx="432">
                  <c:v>3.4974038400000002E-3</c:v>
                </c:pt>
                <c:pt idx="433">
                  <c:v>3.2970698691771601E-3</c:v>
                </c:pt>
                <c:pt idx="434">
                  <c:v>2.3226178248229698E-3</c:v>
                </c:pt>
                <c:pt idx="435">
                  <c:v>3.1092049913156602E-3</c:v>
                </c:pt>
                <c:pt idx="436">
                  <c:v>3.2093957399432198E-3</c:v>
                </c:pt>
                <c:pt idx="437">
                  <c:v>9.77504597257813E-4</c:v>
                </c:pt>
                <c:pt idx="438">
                  <c:v>2.5991845007347302E-3</c:v>
                </c:pt>
                <c:pt idx="439">
                  <c:v>1.34640890675087E-3</c:v>
                </c:pt>
                <c:pt idx="440">
                  <c:v>2.7451765804098198E-3</c:v>
                </c:pt>
                <c:pt idx="441">
                  <c:v>2.3101392246837899E-3</c:v>
                </c:pt>
                <c:pt idx="442">
                  <c:v>2.1471488142014699E-3</c:v>
                </c:pt>
                <c:pt idx="443">
                  <c:v>2.2032702838741601E-3</c:v>
                </c:pt>
                <c:pt idx="444">
                  <c:v>1.7862693348528801E-3</c:v>
                </c:pt>
                <c:pt idx="445">
                  <c:v>3.5946466794746501E-3</c:v>
                </c:pt>
                <c:pt idx="446">
                  <c:v>2.8408303138046601E-3</c:v>
                </c:pt>
                <c:pt idx="447">
                  <c:v>4.6945423822222204E-3</c:v>
                </c:pt>
                <c:pt idx="448">
                  <c:v>1.9107018347912701E-3</c:v>
                </c:pt>
                <c:pt idx="449">
                  <c:v>2.5066505832968401E-3</c:v>
                </c:pt>
                <c:pt idx="450">
                  <c:v>2.0020096597935201E-3</c:v>
                </c:pt>
                <c:pt idx="451">
                  <c:v>2.0209330948467098E-3</c:v>
                </c:pt>
                <c:pt idx="452">
                  <c:v>3.1269233401691001E-3</c:v>
                </c:pt>
                <c:pt idx="453">
                  <c:v>1.1307528404306301E-3</c:v>
                </c:pt>
                <c:pt idx="454">
                  <c:v>2.2340071580492699E-3</c:v>
                </c:pt>
                <c:pt idx="455">
                  <c:v>2.2257544460220799E-3</c:v>
                </c:pt>
                <c:pt idx="456">
                  <c:v>1.8787664184326701E-3</c:v>
                </c:pt>
                <c:pt idx="457">
                  <c:v>1.33431687517957E-3</c:v>
                </c:pt>
                <c:pt idx="458">
                  <c:v>2.37790243852758E-3</c:v>
                </c:pt>
                <c:pt idx="459">
                  <c:v>1.35521153887279E-3</c:v>
                </c:pt>
                <c:pt idx="460">
                  <c:v>1.9629783622499902E-3</c:v>
                </c:pt>
                <c:pt idx="461">
                  <c:v>2.3399494449906299E-3</c:v>
                </c:pt>
                <c:pt idx="462">
                  <c:v>2.0280217848484801E-3</c:v>
                </c:pt>
                <c:pt idx="463">
                  <c:v>2.1818025142087498E-3</c:v>
                </c:pt>
                <c:pt idx="464">
                  <c:v>1.84863641426355E-3</c:v>
                </c:pt>
                <c:pt idx="465">
                  <c:v>2.1193961180608102E-3</c:v>
                </c:pt>
                <c:pt idx="466">
                  <c:v>3.2378869166952498E-3</c:v>
                </c:pt>
                <c:pt idx="467">
                  <c:v>2.4594805462164501E-3</c:v>
                </c:pt>
                <c:pt idx="468">
                  <c:v>3.6562457556366802E-3</c:v>
                </c:pt>
                <c:pt idx="469">
                  <c:v>1.6461580667071799E-3</c:v>
                </c:pt>
                <c:pt idx="470">
                  <c:v>1.26888647378341E-3</c:v>
                </c:pt>
                <c:pt idx="471">
                  <c:v>3.28239373333333E-3</c:v>
                </c:pt>
                <c:pt idx="472">
                  <c:v>3.2047292255759801E-3</c:v>
                </c:pt>
                <c:pt idx="473">
                  <c:v>4.1823129349487899E-3</c:v>
                </c:pt>
                <c:pt idx="474">
                  <c:v>2.38136602087236E-3</c:v>
                </c:pt>
                <c:pt idx="475">
                  <c:v>2.5692390715779602E-3</c:v>
                </c:pt>
                <c:pt idx="476">
                  <c:v>3.1419376665429099E-3</c:v>
                </c:pt>
                <c:pt idx="477">
                  <c:v>1.2791303564924799E-3</c:v>
                </c:pt>
                <c:pt idx="478">
                  <c:v>2.1143135182545201E-3</c:v>
                </c:pt>
                <c:pt idx="479">
                  <c:v>2.2292367943141799E-3</c:v>
                </c:pt>
                <c:pt idx="480">
                  <c:v>4.1358614612300899E-3</c:v>
                </c:pt>
                <c:pt idx="481">
                  <c:v>2.6592022942980601E-3</c:v>
                </c:pt>
                <c:pt idx="482">
                  <c:v>1.6712178254285699E-3</c:v>
                </c:pt>
                <c:pt idx="483">
                  <c:v>2.1863917625755702E-3</c:v>
                </c:pt>
                <c:pt idx="484">
                  <c:v>2.1091477785421002E-3</c:v>
                </c:pt>
                <c:pt idx="485">
                  <c:v>3.4707564726035398E-3</c:v>
                </c:pt>
                <c:pt idx="486">
                  <c:v>3.0550543637990302E-3</c:v>
                </c:pt>
                <c:pt idx="487">
                  <c:v>2.1606024245670601E-3</c:v>
                </c:pt>
                <c:pt idx="488">
                  <c:v>1.8280416241083499E-3</c:v>
                </c:pt>
                <c:pt idx="489">
                  <c:v>2.4634073164671801E-3</c:v>
                </c:pt>
                <c:pt idx="490">
                  <c:v>2.1747555201686798E-3</c:v>
                </c:pt>
                <c:pt idx="491">
                  <c:v>1.8135687751863799E-3</c:v>
                </c:pt>
                <c:pt idx="492">
                  <c:v>2.6411000503410499E-3</c:v>
                </c:pt>
                <c:pt idx="493">
                  <c:v>2.6740774461236701E-3</c:v>
                </c:pt>
                <c:pt idx="494">
                  <c:v>3.8889682713104299E-3</c:v>
                </c:pt>
                <c:pt idx="495">
                  <c:v>3.7690031053836102E-3</c:v>
                </c:pt>
                <c:pt idx="496">
                  <c:v>1.1905026112842699E-3</c:v>
                </c:pt>
                <c:pt idx="497">
                  <c:v>2.78947798633384E-3</c:v>
                </c:pt>
                <c:pt idx="498">
                  <c:v>2.9513605710240701E-3</c:v>
                </c:pt>
                <c:pt idx="499">
                  <c:v>2.6212032718570802E-3</c:v>
                </c:pt>
                <c:pt idx="500">
                  <c:v>1.89671511952104E-3</c:v>
                </c:pt>
                <c:pt idx="501">
                  <c:v>2.6635207365568602E-3</c:v>
                </c:pt>
                <c:pt idx="502">
                  <c:v>1.8277559839609001E-3</c:v>
                </c:pt>
                <c:pt idx="503">
                  <c:v>3.6402449538575701E-3</c:v>
                </c:pt>
                <c:pt idx="504">
                  <c:v>2.0523855276039101E-3</c:v>
                </c:pt>
                <c:pt idx="505">
                  <c:v>1.0883781925681399E-3</c:v>
                </c:pt>
                <c:pt idx="506">
                  <c:v>2.1998591834462098E-3</c:v>
                </c:pt>
                <c:pt idx="507">
                  <c:v>3.9306164185714202E-3</c:v>
                </c:pt>
                <c:pt idx="508">
                  <c:v>1.6327159430507101E-3</c:v>
                </c:pt>
                <c:pt idx="509">
                  <c:v>1.996987662682E-3</c:v>
                </c:pt>
                <c:pt idx="510">
                  <c:v>1.6191590975285E-3</c:v>
                </c:pt>
                <c:pt idx="511">
                  <c:v>2.4549367980890901E-3</c:v>
                </c:pt>
                <c:pt idx="512">
                  <c:v>2.2025609642173502E-3</c:v>
                </c:pt>
                <c:pt idx="513">
                  <c:v>1.6212147067818799E-3</c:v>
                </c:pt>
                <c:pt idx="514">
                  <c:v>1.39927492511348E-3</c:v>
                </c:pt>
                <c:pt idx="515">
                  <c:v>1.31144465704163E-3</c:v>
                </c:pt>
                <c:pt idx="516">
                  <c:v>3.36948806857421E-3</c:v>
                </c:pt>
                <c:pt idx="517">
                  <c:v>2.1451115268801002E-3</c:v>
                </c:pt>
                <c:pt idx="518">
                  <c:v>1.3981883225183699E-3</c:v>
                </c:pt>
                <c:pt idx="519">
                  <c:v>1.1757390493872899E-3</c:v>
                </c:pt>
                <c:pt idx="520">
                  <c:v>2.2327677775544701E-3</c:v>
                </c:pt>
                <c:pt idx="521">
                  <c:v>3.0072683035630402E-3</c:v>
                </c:pt>
                <c:pt idx="522">
                  <c:v>2.01629812627966E-3</c:v>
                </c:pt>
                <c:pt idx="523">
                  <c:v>2.1725008905341099E-3</c:v>
                </c:pt>
                <c:pt idx="524">
                  <c:v>1.3544325396150801E-3</c:v>
                </c:pt>
                <c:pt idx="525">
                  <c:v>4.2691146454545397E-3</c:v>
                </c:pt>
                <c:pt idx="526">
                  <c:v>3.5757539366666601E-3</c:v>
                </c:pt>
                <c:pt idx="527">
                  <c:v>1.9949187368998801E-3</c:v>
                </c:pt>
                <c:pt idx="528">
                  <c:v>1.3884867518108E-3</c:v>
                </c:pt>
                <c:pt idx="529">
                  <c:v>2.1182896718088102E-3</c:v>
                </c:pt>
                <c:pt idx="530">
                  <c:v>3.2207514275254599E-3</c:v>
                </c:pt>
                <c:pt idx="531">
                  <c:v>3.6315265442682901E-3</c:v>
                </c:pt>
                <c:pt idx="532">
                  <c:v>2.3695606029999999E-3</c:v>
                </c:pt>
                <c:pt idx="533">
                  <c:v>3.3092579601567201E-3</c:v>
                </c:pt>
                <c:pt idx="534">
                  <c:v>4.0522247950393903E-3</c:v>
                </c:pt>
                <c:pt idx="535">
                  <c:v>1.91444674249301E-3</c:v>
                </c:pt>
                <c:pt idx="536">
                  <c:v>3.1386627451724099E-3</c:v>
                </c:pt>
                <c:pt idx="537">
                  <c:v>2.22944706603131E-3</c:v>
                </c:pt>
                <c:pt idx="538">
                  <c:v>2.53111803047493E-3</c:v>
                </c:pt>
                <c:pt idx="539">
                  <c:v>2.29196704505667E-3</c:v>
                </c:pt>
                <c:pt idx="540">
                  <c:v>1.8459809496001801E-3</c:v>
                </c:pt>
                <c:pt idx="541">
                  <c:v>1.6544653669099099E-3</c:v>
                </c:pt>
                <c:pt idx="542">
                  <c:v>3.2058720953166702E-3</c:v>
                </c:pt>
                <c:pt idx="543">
                  <c:v>1.4895015124047699E-3</c:v>
                </c:pt>
                <c:pt idx="544">
                  <c:v>2.2246315212500001E-3</c:v>
                </c:pt>
                <c:pt idx="545">
                  <c:v>6.7305044685631796E-3</c:v>
                </c:pt>
                <c:pt idx="546">
                  <c:v>6.39866333673375E-3</c:v>
                </c:pt>
                <c:pt idx="547">
                  <c:v>1.6108426210260801E-3</c:v>
                </c:pt>
                <c:pt idx="548">
                  <c:v>1.9246978470469399E-3</c:v>
                </c:pt>
                <c:pt idx="549">
                  <c:v>2.19962601924339E-3</c:v>
                </c:pt>
                <c:pt idx="550">
                  <c:v>3.3317219803251298E-3</c:v>
                </c:pt>
                <c:pt idx="551">
                  <c:v>4.74779781884372E-3</c:v>
                </c:pt>
                <c:pt idx="552">
                  <c:v>2.7792373145833298E-3</c:v>
                </c:pt>
                <c:pt idx="553">
                  <c:v>2.9745206255420401E-3</c:v>
                </c:pt>
                <c:pt idx="554">
                  <c:v>1.6130865802794099E-3</c:v>
                </c:pt>
                <c:pt idx="555">
                  <c:v>2.8713240690219602E-3</c:v>
                </c:pt>
                <c:pt idx="556">
                  <c:v>2.6139040077802801E-3</c:v>
                </c:pt>
                <c:pt idx="557">
                  <c:v>2.24627695888561E-3</c:v>
                </c:pt>
                <c:pt idx="558">
                  <c:v>1.5737124293840399E-3</c:v>
                </c:pt>
                <c:pt idx="559">
                  <c:v>5.1454047399999998E-3</c:v>
                </c:pt>
                <c:pt idx="560">
                  <c:v>1.7971653307629501E-3</c:v>
                </c:pt>
                <c:pt idx="561">
                  <c:v>1.9793956615989298E-3</c:v>
                </c:pt>
                <c:pt idx="562">
                  <c:v>3.64683352620657E-3</c:v>
                </c:pt>
                <c:pt idx="563">
                  <c:v>2.55437004523809E-3</c:v>
                </c:pt>
                <c:pt idx="564">
                  <c:v>2.9325257840740701E-3</c:v>
                </c:pt>
                <c:pt idx="565">
                  <c:v>3.9316420107018699E-3</c:v>
                </c:pt>
                <c:pt idx="566">
                  <c:v>1.96900131043478E-3</c:v>
                </c:pt>
                <c:pt idx="567">
                  <c:v>4.1641214464285701E-3</c:v>
                </c:pt>
                <c:pt idx="568">
                  <c:v>1.9831727247665298E-3</c:v>
                </c:pt>
                <c:pt idx="569">
                  <c:v>1.9728854771724098E-3</c:v>
                </c:pt>
                <c:pt idx="570">
                  <c:v>1.7768988963248601E-3</c:v>
                </c:pt>
                <c:pt idx="571">
                  <c:v>2.6266916798580102E-3</c:v>
                </c:pt>
                <c:pt idx="572">
                  <c:v>1.6227522605663E-3</c:v>
                </c:pt>
                <c:pt idx="573">
                  <c:v>1.9167877152503399E-3</c:v>
                </c:pt>
                <c:pt idx="574">
                  <c:v>3.6256964708260499E-3</c:v>
                </c:pt>
                <c:pt idx="575">
                  <c:v>3.6650064700549799E-3</c:v>
                </c:pt>
                <c:pt idx="576">
                  <c:v>4.4933207374853699E-3</c:v>
                </c:pt>
                <c:pt idx="577">
                  <c:v>2.8681901594257201E-3</c:v>
                </c:pt>
                <c:pt idx="578">
                  <c:v>2.2163999152230501E-3</c:v>
                </c:pt>
                <c:pt idx="579">
                  <c:v>3.3235905032902502E-3</c:v>
                </c:pt>
                <c:pt idx="580">
                  <c:v>2.7583715233208401E-3</c:v>
                </c:pt>
                <c:pt idx="581">
                  <c:v>3.8277984905767302E-3</c:v>
                </c:pt>
                <c:pt idx="582">
                  <c:v>1.6477401708626901E-3</c:v>
                </c:pt>
                <c:pt idx="583">
                  <c:v>4.23886791748063E-3</c:v>
                </c:pt>
                <c:pt idx="584">
                  <c:v>1.47977414145833E-3</c:v>
                </c:pt>
                <c:pt idx="585">
                  <c:v>4.0217330923076897E-3</c:v>
                </c:pt>
                <c:pt idx="586">
                  <c:v>1.62590517324026E-3</c:v>
                </c:pt>
                <c:pt idx="587">
                  <c:v>1.7143318761001999E-3</c:v>
                </c:pt>
                <c:pt idx="588">
                  <c:v>2.1410600532816601E-3</c:v>
                </c:pt>
                <c:pt idx="589">
                  <c:v>3.3090382500000001E-3</c:v>
                </c:pt>
                <c:pt idx="590">
                  <c:v>2.6272469057140898E-3</c:v>
                </c:pt>
                <c:pt idx="591">
                  <c:v>2.5314268647912501E-3</c:v>
                </c:pt>
                <c:pt idx="592">
                  <c:v>3.88177382047306E-3</c:v>
                </c:pt>
                <c:pt idx="593">
                  <c:v>3.2390259378378299E-3</c:v>
                </c:pt>
                <c:pt idx="594">
                  <c:v>1.95864359873411E-3</c:v>
                </c:pt>
                <c:pt idx="595">
                  <c:v>3.3304656068889999E-3</c:v>
                </c:pt>
                <c:pt idx="596">
                  <c:v>2.4328996388890702E-3</c:v>
                </c:pt>
                <c:pt idx="597">
                  <c:v>1.91063899967681E-3</c:v>
                </c:pt>
                <c:pt idx="598">
                  <c:v>2.6869607442086899E-3</c:v>
                </c:pt>
                <c:pt idx="599">
                  <c:v>1.6940857219565201E-3</c:v>
                </c:pt>
                <c:pt idx="600">
                  <c:v>2.2979743849886399E-3</c:v>
                </c:pt>
                <c:pt idx="601">
                  <c:v>1.5637353095355299E-3</c:v>
                </c:pt>
                <c:pt idx="602">
                  <c:v>2.8864263159999902E-3</c:v>
                </c:pt>
                <c:pt idx="603">
                  <c:v>2.1768515173555799E-3</c:v>
                </c:pt>
                <c:pt idx="604">
                  <c:v>3.6550006039751302E-3</c:v>
                </c:pt>
                <c:pt idx="605">
                  <c:v>2.2078038420047302E-3</c:v>
                </c:pt>
                <c:pt idx="606">
                  <c:v>2.84199080183734E-3</c:v>
                </c:pt>
                <c:pt idx="607">
                  <c:v>2.3692012373539798E-3</c:v>
                </c:pt>
                <c:pt idx="608">
                  <c:v>2.2290401431967E-3</c:v>
                </c:pt>
                <c:pt idx="609">
                  <c:v>3.1543408592801898E-3</c:v>
                </c:pt>
                <c:pt idx="610">
                  <c:v>1.0995672077708299E-3</c:v>
                </c:pt>
                <c:pt idx="611">
                  <c:v>1.0107102677246601E-2</c:v>
                </c:pt>
                <c:pt idx="612">
                  <c:v>1.8882983018750001E-3</c:v>
                </c:pt>
                <c:pt idx="613">
                  <c:v>1.7090889339178401E-3</c:v>
                </c:pt>
                <c:pt idx="614">
                  <c:v>3.6693525572712399E-3</c:v>
                </c:pt>
                <c:pt idx="615">
                  <c:v>4.8364419312500002E-3</c:v>
                </c:pt>
                <c:pt idx="616">
                  <c:v>3.176773749485E-3</c:v>
                </c:pt>
                <c:pt idx="617">
                  <c:v>2.7436956729861698E-3</c:v>
                </c:pt>
                <c:pt idx="618">
                  <c:v>3.4880967178941001E-3</c:v>
                </c:pt>
                <c:pt idx="619">
                  <c:v>3.7016947714157799E-3</c:v>
                </c:pt>
                <c:pt idx="620">
                  <c:v>2.9832691504920101E-3</c:v>
                </c:pt>
                <c:pt idx="621">
                  <c:v>2.5575504631527401E-3</c:v>
                </c:pt>
                <c:pt idx="622">
                  <c:v>1.9344385887662199E-3</c:v>
                </c:pt>
                <c:pt idx="623">
                  <c:v>2.5457183026941399E-3</c:v>
                </c:pt>
                <c:pt idx="624">
                  <c:v>2.9604216319052698E-3</c:v>
                </c:pt>
                <c:pt idx="625">
                  <c:v>4.5220928878787802E-3</c:v>
                </c:pt>
                <c:pt idx="626">
                  <c:v>4.6451375793103399E-3</c:v>
                </c:pt>
                <c:pt idx="627">
                  <c:v>1.6483401791378401E-3</c:v>
                </c:pt>
                <c:pt idx="628">
                  <c:v>1.2316262988884201E-3</c:v>
                </c:pt>
                <c:pt idx="629">
                  <c:v>1.9263487977015999E-3</c:v>
                </c:pt>
                <c:pt idx="630">
                  <c:v>2.3140983300000001E-3</c:v>
                </c:pt>
                <c:pt idx="631">
                  <c:v>2.1831409864077399E-3</c:v>
                </c:pt>
                <c:pt idx="632">
                  <c:v>3.45124204E-3</c:v>
                </c:pt>
                <c:pt idx="633">
                  <c:v>1.9974770617883801E-3</c:v>
                </c:pt>
                <c:pt idx="634">
                  <c:v>2.4170014700702399E-3</c:v>
                </c:pt>
                <c:pt idx="635">
                  <c:v>5.1728398533090999E-3</c:v>
                </c:pt>
                <c:pt idx="636">
                  <c:v>3.9700480516129E-3</c:v>
                </c:pt>
                <c:pt idx="637">
                  <c:v>2.85742857597305E-3</c:v>
                </c:pt>
                <c:pt idx="638">
                  <c:v>2.04161246705058E-3</c:v>
                </c:pt>
                <c:pt idx="639">
                  <c:v>1.7323562075589999E-3</c:v>
                </c:pt>
                <c:pt idx="640">
                  <c:v>2.9802453579146201E-3</c:v>
                </c:pt>
                <c:pt idx="641">
                  <c:v>2.8371987995062299E-3</c:v>
                </c:pt>
                <c:pt idx="642">
                  <c:v>3.1702276896879099E-3</c:v>
                </c:pt>
                <c:pt idx="643">
                  <c:v>4.02817356699532E-3</c:v>
                </c:pt>
                <c:pt idx="644">
                  <c:v>3.81381834545454E-3</c:v>
                </c:pt>
                <c:pt idx="645">
                  <c:v>1.7932998998890001E-3</c:v>
                </c:pt>
                <c:pt idx="646">
                  <c:v>4.8417867360736897E-3</c:v>
                </c:pt>
                <c:pt idx="647">
                  <c:v>3.1601522966165901E-3</c:v>
                </c:pt>
                <c:pt idx="648">
                  <c:v>2.9940652378124999E-3</c:v>
                </c:pt>
                <c:pt idx="649">
                  <c:v>4.9519118334198997E-3</c:v>
                </c:pt>
                <c:pt idx="650">
                  <c:v>3.36105013656882E-3</c:v>
                </c:pt>
                <c:pt idx="651">
                  <c:v>1.5318887346390201E-3</c:v>
                </c:pt>
                <c:pt idx="652">
                  <c:v>2.25299829795281E-3</c:v>
                </c:pt>
                <c:pt idx="653">
                  <c:v>2.13456928739599E-3</c:v>
                </c:pt>
                <c:pt idx="654">
                  <c:v>2.5336096422337198E-3</c:v>
                </c:pt>
                <c:pt idx="655">
                  <c:v>1.18614825561074E-3</c:v>
                </c:pt>
                <c:pt idx="656">
                  <c:v>2.8725028016814E-3</c:v>
                </c:pt>
                <c:pt idx="657">
                  <c:v>2.28741174848421E-3</c:v>
                </c:pt>
                <c:pt idx="658">
                  <c:v>3.1145198168235802E-3</c:v>
                </c:pt>
                <c:pt idx="659">
                  <c:v>3.2284035085714201E-3</c:v>
                </c:pt>
                <c:pt idx="660">
                  <c:v>1.47956808431917E-3</c:v>
                </c:pt>
                <c:pt idx="661">
                  <c:v>3.60569521014307E-3</c:v>
                </c:pt>
                <c:pt idx="662">
                  <c:v>2.13760422229059E-3</c:v>
                </c:pt>
                <c:pt idx="663">
                  <c:v>3.0317506633333298E-3</c:v>
                </c:pt>
                <c:pt idx="664">
                  <c:v>3.1577715596023698E-3</c:v>
                </c:pt>
                <c:pt idx="665">
                  <c:v>3.6719049624069498E-3</c:v>
                </c:pt>
                <c:pt idx="666">
                  <c:v>3.0369743775862002E-3</c:v>
                </c:pt>
                <c:pt idx="667">
                  <c:v>3.2978607658384102E-3</c:v>
                </c:pt>
                <c:pt idx="668">
                  <c:v>3.2138281402597402E-3</c:v>
                </c:pt>
                <c:pt idx="669">
                  <c:v>1.67285526460679E-3</c:v>
                </c:pt>
                <c:pt idx="670">
                  <c:v>3.1166884796875001E-3</c:v>
                </c:pt>
                <c:pt idx="671">
                  <c:v>3.3755842967645301E-3</c:v>
                </c:pt>
                <c:pt idx="672">
                  <c:v>1.34294286863895E-3</c:v>
                </c:pt>
                <c:pt idx="673">
                  <c:v>3.63564169295774E-3</c:v>
                </c:pt>
                <c:pt idx="674">
                  <c:v>2.9808149293561602E-3</c:v>
                </c:pt>
                <c:pt idx="675">
                  <c:v>2.6150220670858701E-3</c:v>
                </c:pt>
                <c:pt idx="676">
                  <c:v>2.1207375198162002E-3</c:v>
                </c:pt>
                <c:pt idx="677">
                  <c:v>3.1831234165323602E-3</c:v>
                </c:pt>
                <c:pt idx="678">
                  <c:v>1.64107068724198E-3</c:v>
                </c:pt>
                <c:pt idx="679">
                  <c:v>3.2991789207005499E-3</c:v>
                </c:pt>
                <c:pt idx="680">
                  <c:v>3.0368985194805099E-3</c:v>
                </c:pt>
                <c:pt idx="681">
                  <c:v>3.2243761735294102E-3</c:v>
                </c:pt>
                <c:pt idx="682">
                  <c:v>3.64949078974359E-3</c:v>
                </c:pt>
                <c:pt idx="683">
                  <c:v>3.2194266927710801E-3</c:v>
                </c:pt>
                <c:pt idx="684">
                  <c:v>3.1284659652173899E-3</c:v>
                </c:pt>
                <c:pt idx="685">
                  <c:v>4.2750499444444397E-3</c:v>
                </c:pt>
                <c:pt idx="686">
                  <c:v>1.4826543566777001E-3</c:v>
                </c:pt>
                <c:pt idx="687">
                  <c:v>4.0340423770994097E-3</c:v>
                </c:pt>
                <c:pt idx="688">
                  <c:v>1.3056546836277599E-3</c:v>
                </c:pt>
                <c:pt idx="689">
                  <c:v>1.90648048225806E-3</c:v>
                </c:pt>
                <c:pt idx="690">
                  <c:v>3.52933638349866E-3</c:v>
                </c:pt>
                <c:pt idx="691">
                  <c:v>2.98958587313432E-3</c:v>
                </c:pt>
                <c:pt idx="692">
                  <c:v>1.4269001929557699E-3</c:v>
                </c:pt>
                <c:pt idx="693">
                  <c:v>2.19635424516948E-3</c:v>
                </c:pt>
                <c:pt idx="694">
                  <c:v>1.95264188428629E-3</c:v>
                </c:pt>
                <c:pt idx="695">
                  <c:v>2.7828532231578898E-3</c:v>
                </c:pt>
                <c:pt idx="696">
                  <c:v>2.8916820347222199E-3</c:v>
                </c:pt>
                <c:pt idx="697">
                  <c:v>3.0162942787037E-3</c:v>
                </c:pt>
                <c:pt idx="698">
                  <c:v>3.5817242840728699E-3</c:v>
                </c:pt>
                <c:pt idx="699">
                  <c:v>4.0530939329388397E-3</c:v>
                </c:pt>
                <c:pt idx="700">
                  <c:v>2.3707058990434298E-3</c:v>
                </c:pt>
                <c:pt idx="701">
                  <c:v>1.42209047605847E-3</c:v>
                </c:pt>
                <c:pt idx="702">
                  <c:v>3.8806050416315399E-3</c:v>
                </c:pt>
                <c:pt idx="703">
                  <c:v>4.0416519568420997E-3</c:v>
                </c:pt>
                <c:pt idx="704">
                  <c:v>3.3612827821052601E-3</c:v>
                </c:pt>
                <c:pt idx="705">
                  <c:v>5.3754175056669401E-3</c:v>
                </c:pt>
                <c:pt idx="706">
                  <c:v>3.4522834345678999E-3</c:v>
                </c:pt>
                <c:pt idx="707">
                  <c:v>1.6762922707223001E-3</c:v>
                </c:pt>
                <c:pt idx="708">
                  <c:v>3.10170506202531E-3</c:v>
                </c:pt>
                <c:pt idx="709">
                  <c:v>3.66898792149532E-3</c:v>
                </c:pt>
                <c:pt idx="710">
                  <c:v>1.64884098710591E-3</c:v>
                </c:pt>
                <c:pt idx="711">
                  <c:v>2.5669872074045199E-3</c:v>
                </c:pt>
                <c:pt idx="712">
                  <c:v>2.4970583553846101E-3</c:v>
                </c:pt>
                <c:pt idx="713">
                  <c:v>3.34124258925043E-3</c:v>
                </c:pt>
                <c:pt idx="714">
                  <c:v>3.00159040749196E-3</c:v>
                </c:pt>
                <c:pt idx="715">
                  <c:v>2.9110385134146302E-3</c:v>
                </c:pt>
                <c:pt idx="716">
                  <c:v>2.5694290440572199E-3</c:v>
                </c:pt>
                <c:pt idx="717">
                  <c:v>3.11719489583333E-3</c:v>
                </c:pt>
                <c:pt idx="718">
                  <c:v>3.2502383286933602E-3</c:v>
                </c:pt>
                <c:pt idx="719">
                  <c:v>2.8037947927272702E-3</c:v>
                </c:pt>
                <c:pt idx="720">
                  <c:v>3.36332321832194E-3</c:v>
                </c:pt>
                <c:pt idx="721">
                  <c:v>2.8773064136904699E-3</c:v>
                </c:pt>
                <c:pt idx="722">
                  <c:v>3.03617175269461E-3</c:v>
                </c:pt>
                <c:pt idx="723">
                  <c:v>2.2641770622486598E-3</c:v>
                </c:pt>
                <c:pt idx="724">
                  <c:v>2.3537021748029699E-3</c:v>
                </c:pt>
                <c:pt idx="725">
                  <c:v>3.6318118849196601E-3</c:v>
                </c:pt>
                <c:pt idx="726">
                  <c:v>2.9651813406666601E-3</c:v>
                </c:pt>
              </c:numCache>
            </c:numRef>
          </c:xVal>
          <c:yVal>
            <c:numRef>
              <c:f>'Budget Expenditure Ratio and  A'!$B$2:$B$728</c:f>
              <c:numCache>
                <c:formatCode>General</c:formatCode>
                <c:ptCount val="727"/>
                <c:pt idx="0">
                  <c:v>0</c:v>
                </c:pt>
                <c:pt idx="1">
                  <c:v>1</c:v>
                </c:pt>
                <c:pt idx="2">
                  <c:v>2</c:v>
                </c:pt>
                <c:pt idx="3">
                  <c:v>8</c:v>
                </c:pt>
                <c:pt idx="4">
                  <c:v>16</c:v>
                </c:pt>
                <c:pt idx="5">
                  <c:v>54</c:v>
                </c:pt>
                <c:pt idx="6">
                  <c:v>55</c:v>
                </c:pt>
                <c:pt idx="7">
                  <c:v>78</c:v>
                </c:pt>
                <c:pt idx="8">
                  <c:v>79</c:v>
                </c:pt>
                <c:pt idx="9">
                  <c:v>92</c:v>
                </c:pt>
                <c:pt idx="10">
                  <c:v>95</c:v>
                </c:pt>
                <c:pt idx="11">
                  <c:v>168</c:v>
                </c:pt>
                <c:pt idx="12">
                  <c:v>201</c:v>
                </c:pt>
                <c:pt idx="13">
                  <c:v>236</c:v>
                </c:pt>
                <c:pt idx="14">
                  <c:v>274</c:v>
                </c:pt>
                <c:pt idx="15">
                  <c:v>338</c:v>
                </c:pt>
                <c:pt idx="16">
                  <c:v>401</c:v>
                </c:pt>
                <c:pt idx="17">
                  <c:v>510</c:v>
                </c:pt>
                <c:pt idx="18">
                  <c:v>545</c:v>
                </c:pt>
                <c:pt idx="19">
                  <c:v>603</c:v>
                </c:pt>
                <c:pt idx="20">
                  <c:v>612</c:v>
                </c:pt>
                <c:pt idx="21">
                  <c:v>633</c:v>
                </c:pt>
                <c:pt idx="22">
                  <c:v>688</c:v>
                </c:pt>
                <c:pt idx="23">
                  <c:v>733</c:v>
                </c:pt>
                <c:pt idx="24">
                  <c:v>740</c:v>
                </c:pt>
                <c:pt idx="25">
                  <c:v>886</c:v>
                </c:pt>
                <c:pt idx="26">
                  <c:v>944</c:v>
                </c:pt>
                <c:pt idx="27">
                  <c:v>961</c:v>
                </c:pt>
                <c:pt idx="28">
                  <c:v>962</c:v>
                </c:pt>
                <c:pt idx="29">
                  <c:v>1016</c:v>
                </c:pt>
                <c:pt idx="30">
                  <c:v>1235</c:v>
                </c:pt>
                <c:pt idx="31">
                  <c:v>1446</c:v>
                </c:pt>
                <c:pt idx="32">
                  <c:v>1592</c:v>
                </c:pt>
                <c:pt idx="33">
                  <c:v>1607</c:v>
                </c:pt>
                <c:pt idx="34">
                  <c:v>1665</c:v>
                </c:pt>
                <c:pt idx="35">
                  <c:v>1889</c:v>
                </c:pt>
                <c:pt idx="36">
                  <c:v>2010</c:v>
                </c:pt>
                <c:pt idx="37">
                  <c:v>2143</c:v>
                </c:pt>
                <c:pt idx="38">
                  <c:v>2245</c:v>
                </c:pt>
                <c:pt idx="39">
                  <c:v>2265</c:v>
                </c:pt>
                <c:pt idx="40">
                  <c:v>2275</c:v>
                </c:pt>
                <c:pt idx="41">
                  <c:v>2309</c:v>
                </c:pt>
                <c:pt idx="42">
                  <c:v>2487</c:v>
                </c:pt>
                <c:pt idx="43">
                  <c:v>2590</c:v>
                </c:pt>
                <c:pt idx="44">
                  <c:v>2663</c:v>
                </c:pt>
                <c:pt idx="45">
                  <c:v>3153</c:v>
                </c:pt>
                <c:pt idx="46">
                  <c:v>3343</c:v>
                </c:pt>
                <c:pt idx="47">
                  <c:v>3600</c:v>
                </c:pt>
                <c:pt idx="48">
                  <c:v>3633</c:v>
                </c:pt>
                <c:pt idx="49">
                  <c:v>3719</c:v>
                </c:pt>
                <c:pt idx="50">
                  <c:v>3757</c:v>
                </c:pt>
                <c:pt idx="51">
                  <c:v>4161</c:v>
                </c:pt>
                <c:pt idx="52">
                  <c:v>4168</c:v>
                </c:pt>
                <c:pt idx="53">
                  <c:v>4459</c:v>
                </c:pt>
                <c:pt idx="54">
                  <c:v>4663</c:v>
                </c:pt>
                <c:pt idx="55">
                  <c:v>4817</c:v>
                </c:pt>
                <c:pt idx="56">
                  <c:v>4895</c:v>
                </c:pt>
                <c:pt idx="57">
                  <c:v>4970</c:v>
                </c:pt>
                <c:pt idx="58">
                  <c:v>5063</c:v>
                </c:pt>
                <c:pt idx="59">
                  <c:v>5162</c:v>
                </c:pt>
                <c:pt idx="60">
                  <c:v>5246</c:v>
                </c:pt>
                <c:pt idx="61">
                  <c:v>5279</c:v>
                </c:pt>
                <c:pt idx="62">
                  <c:v>5408</c:v>
                </c:pt>
                <c:pt idx="63">
                  <c:v>5504</c:v>
                </c:pt>
                <c:pt idx="64">
                  <c:v>5509</c:v>
                </c:pt>
                <c:pt idx="65">
                  <c:v>5618</c:v>
                </c:pt>
                <c:pt idx="66">
                  <c:v>5640</c:v>
                </c:pt>
                <c:pt idx="67">
                  <c:v>5749</c:v>
                </c:pt>
                <c:pt idx="68">
                  <c:v>5933</c:v>
                </c:pt>
                <c:pt idx="69">
                  <c:v>5964</c:v>
                </c:pt>
                <c:pt idx="70">
                  <c:v>5998</c:v>
                </c:pt>
                <c:pt idx="71">
                  <c:v>6227</c:v>
                </c:pt>
                <c:pt idx="72">
                  <c:v>6388</c:v>
                </c:pt>
                <c:pt idx="73">
                  <c:v>6506</c:v>
                </c:pt>
                <c:pt idx="74">
                  <c:v>6685</c:v>
                </c:pt>
                <c:pt idx="75">
                  <c:v>6908</c:v>
                </c:pt>
                <c:pt idx="76">
                  <c:v>6977</c:v>
                </c:pt>
                <c:pt idx="77">
                  <c:v>7141</c:v>
                </c:pt>
                <c:pt idx="78">
                  <c:v>7553</c:v>
                </c:pt>
                <c:pt idx="79">
                  <c:v>7564</c:v>
                </c:pt>
                <c:pt idx="80">
                  <c:v>7761</c:v>
                </c:pt>
                <c:pt idx="81">
                  <c:v>7889</c:v>
                </c:pt>
                <c:pt idx="82">
                  <c:v>8006</c:v>
                </c:pt>
                <c:pt idx="83">
                  <c:v>8065</c:v>
                </c:pt>
                <c:pt idx="84">
                  <c:v>8102</c:v>
                </c:pt>
                <c:pt idx="85">
                  <c:v>8120</c:v>
                </c:pt>
                <c:pt idx="86">
                  <c:v>8459</c:v>
                </c:pt>
                <c:pt idx="87">
                  <c:v>8509</c:v>
                </c:pt>
                <c:pt idx="88">
                  <c:v>8938</c:v>
                </c:pt>
                <c:pt idx="89">
                  <c:v>9026</c:v>
                </c:pt>
                <c:pt idx="90">
                  <c:v>9114</c:v>
                </c:pt>
                <c:pt idx="91">
                  <c:v>9479</c:v>
                </c:pt>
                <c:pt idx="92">
                  <c:v>9775</c:v>
                </c:pt>
                <c:pt idx="93">
                  <c:v>10006</c:v>
                </c:pt>
                <c:pt idx="94">
                  <c:v>10093</c:v>
                </c:pt>
                <c:pt idx="95">
                  <c:v>10478</c:v>
                </c:pt>
                <c:pt idx="96">
                  <c:v>10567</c:v>
                </c:pt>
                <c:pt idx="97">
                  <c:v>10631</c:v>
                </c:pt>
                <c:pt idx="98">
                  <c:v>10691</c:v>
                </c:pt>
                <c:pt idx="99">
                  <c:v>11038</c:v>
                </c:pt>
                <c:pt idx="100">
                  <c:v>11057</c:v>
                </c:pt>
                <c:pt idx="101">
                  <c:v>11067</c:v>
                </c:pt>
                <c:pt idx="102">
                  <c:v>11071</c:v>
                </c:pt>
                <c:pt idx="103">
                  <c:v>11469</c:v>
                </c:pt>
                <c:pt idx="104">
                  <c:v>11674</c:v>
                </c:pt>
                <c:pt idx="105">
                  <c:v>11809</c:v>
                </c:pt>
                <c:pt idx="106">
                  <c:v>12275</c:v>
                </c:pt>
                <c:pt idx="107">
                  <c:v>12308</c:v>
                </c:pt>
                <c:pt idx="108">
                  <c:v>12398</c:v>
                </c:pt>
                <c:pt idx="109">
                  <c:v>12520</c:v>
                </c:pt>
                <c:pt idx="110">
                  <c:v>12521</c:v>
                </c:pt>
                <c:pt idx="111">
                  <c:v>12581</c:v>
                </c:pt>
                <c:pt idx="112">
                  <c:v>12674</c:v>
                </c:pt>
                <c:pt idx="113">
                  <c:v>12687</c:v>
                </c:pt>
                <c:pt idx="114">
                  <c:v>12792</c:v>
                </c:pt>
                <c:pt idx="115">
                  <c:v>13042</c:v>
                </c:pt>
                <c:pt idx="116">
                  <c:v>13247</c:v>
                </c:pt>
                <c:pt idx="117">
                  <c:v>13596</c:v>
                </c:pt>
                <c:pt idx="118">
                  <c:v>13663</c:v>
                </c:pt>
                <c:pt idx="119">
                  <c:v>14043</c:v>
                </c:pt>
                <c:pt idx="120">
                  <c:v>14122</c:v>
                </c:pt>
                <c:pt idx="121">
                  <c:v>14271</c:v>
                </c:pt>
                <c:pt idx="122">
                  <c:v>14394</c:v>
                </c:pt>
                <c:pt idx="123">
                  <c:v>14514</c:v>
                </c:pt>
                <c:pt idx="124">
                  <c:v>14613</c:v>
                </c:pt>
                <c:pt idx="125">
                  <c:v>14894</c:v>
                </c:pt>
                <c:pt idx="126">
                  <c:v>14994</c:v>
                </c:pt>
                <c:pt idx="127">
                  <c:v>15133</c:v>
                </c:pt>
                <c:pt idx="128">
                  <c:v>15182</c:v>
                </c:pt>
                <c:pt idx="129">
                  <c:v>15224</c:v>
                </c:pt>
                <c:pt idx="130">
                  <c:v>15401</c:v>
                </c:pt>
                <c:pt idx="131">
                  <c:v>15536</c:v>
                </c:pt>
                <c:pt idx="132">
                  <c:v>15728</c:v>
                </c:pt>
                <c:pt idx="133">
                  <c:v>15750</c:v>
                </c:pt>
                <c:pt idx="134">
                  <c:v>15901</c:v>
                </c:pt>
                <c:pt idx="135">
                  <c:v>16066</c:v>
                </c:pt>
                <c:pt idx="136">
                  <c:v>16135</c:v>
                </c:pt>
                <c:pt idx="137">
                  <c:v>16173</c:v>
                </c:pt>
                <c:pt idx="138">
                  <c:v>16442</c:v>
                </c:pt>
                <c:pt idx="139">
                  <c:v>16492</c:v>
                </c:pt>
                <c:pt idx="140">
                  <c:v>16538</c:v>
                </c:pt>
                <c:pt idx="141">
                  <c:v>16564</c:v>
                </c:pt>
                <c:pt idx="142">
                  <c:v>16834</c:v>
                </c:pt>
                <c:pt idx="143">
                  <c:v>17246</c:v>
                </c:pt>
                <c:pt idx="144">
                  <c:v>17358</c:v>
                </c:pt>
                <c:pt idx="145">
                  <c:v>17390</c:v>
                </c:pt>
                <c:pt idx="146">
                  <c:v>17406</c:v>
                </c:pt>
                <c:pt idx="147">
                  <c:v>17494</c:v>
                </c:pt>
                <c:pt idx="148">
                  <c:v>17552</c:v>
                </c:pt>
                <c:pt idx="149">
                  <c:v>18016</c:v>
                </c:pt>
                <c:pt idx="150">
                  <c:v>18045</c:v>
                </c:pt>
                <c:pt idx="151">
                  <c:v>18146</c:v>
                </c:pt>
                <c:pt idx="152">
                  <c:v>18488</c:v>
                </c:pt>
                <c:pt idx="153">
                  <c:v>18642</c:v>
                </c:pt>
                <c:pt idx="154">
                  <c:v>18768</c:v>
                </c:pt>
                <c:pt idx="155">
                  <c:v>18780</c:v>
                </c:pt>
                <c:pt idx="156">
                  <c:v>19053</c:v>
                </c:pt>
                <c:pt idx="157">
                  <c:v>19075</c:v>
                </c:pt>
                <c:pt idx="158">
                  <c:v>19196</c:v>
                </c:pt>
                <c:pt idx="159">
                  <c:v>19393</c:v>
                </c:pt>
                <c:pt idx="160">
                  <c:v>19464</c:v>
                </c:pt>
                <c:pt idx="161">
                  <c:v>19746</c:v>
                </c:pt>
                <c:pt idx="162">
                  <c:v>19967</c:v>
                </c:pt>
                <c:pt idx="163">
                  <c:v>20032</c:v>
                </c:pt>
                <c:pt idx="164">
                  <c:v>20635</c:v>
                </c:pt>
                <c:pt idx="165">
                  <c:v>20860</c:v>
                </c:pt>
                <c:pt idx="166">
                  <c:v>20934</c:v>
                </c:pt>
                <c:pt idx="167">
                  <c:v>20974</c:v>
                </c:pt>
                <c:pt idx="168">
                  <c:v>21055</c:v>
                </c:pt>
                <c:pt idx="169">
                  <c:v>21243</c:v>
                </c:pt>
                <c:pt idx="170">
                  <c:v>21276</c:v>
                </c:pt>
                <c:pt idx="171">
                  <c:v>21739</c:v>
                </c:pt>
                <c:pt idx="172">
                  <c:v>22043</c:v>
                </c:pt>
                <c:pt idx="173">
                  <c:v>22167</c:v>
                </c:pt>
                <c:pt idx="174">
                  <c:v>22358</c:v>
                </c:pt>
                <c:pt idx="175">
                  <c:v>22593</c:v>
                </c:pt>
                <c:pt idx="176">
                  <c:v>22672</c:v>
                </c:pt>
                <c:pt idx="177">
                  <c:v>22824</c:v>
                </c:pt>
                <c:pt idx="178">
                  <c:v>23281</c:v>
                </c:pt>
                <c:pt idx="179">
                  <c:v>23369</c:v>
                </c:pt>
                <c:pt idx="180">
                  <c:v>23416</c:v>
                </c:pt>
                <c:pt idx="181">
                  <c:v>23842</c:v>
                </c:pt>
                <c:pt idx="182">
                  <c:v>24104</c:v>
                </c:pt>
                <c:pt idx="183">
                  <c:v>24139</c:v>
                </c:pt>
                <c:pt idx="184">
                  <c:v>24370</c:v>
                </c:pt>
                <c:pt idx="185">
                  <c:v>25125</c:v>
                </c:pt>
                <c:pt idx="186">
                  <c:v>25286</c:v>
                </c:pt>
                <c:pt idx="187">
                  <c:v>25303</c:v>
                </c:pt>
                <c:pt idx="188">
                  <c:v>25339</c:v>
                </c:pt>
                <c:pt idx="189">
                  <c:v>25398</c:v>
                </c:pt>
                <c:pt idx="190">
                  <c:v>25808</c:v>
                </c:pt>
                <c:pt idx="191">
                  <c:v>25855</c:v>
                </c:pt>
                <c:pt idx="192">
                  <c:v>25916</c:v>
                </c:pt>
                <c:pt idx="193">
                  <c:v>26032</c:v>
                </c:pt>
                <c:pt idx="194">
                  <c:v>26120</c:v>
                </c:pt>
                <c:pt idx="195">
                  <c:v>26155</c:v>
                </c:pt>
                <c:pt idx="196">
                  <c:v>26367</c:v>
                </c:pt>
                <c:pt idx="197">
                  <c:v>26436</c:v>
                </c:pt>
                <c:pt idx="198">
                  <c:v>26632</c:v>
                </c:pt>
                <c:pt idx="199">
                  <c:v>27232</c:v>
                </c:pt>
                <c:pt idx="200">
                  <c:v>27558</c:v>
                </c:pt>
                <c:pt idx="201">
                  <c:v>27780</c:v>
                </c:pt>
                <c:pt idx="202">
                  <c:v>28002</c:v>
                </c:pt>
                <c:pt idx="203">
                  <c:v>28555</c:v>
                </c:pt>
                <c:pt idx="204">
                  <c:v>28595</c:v>
                </c:pt>
                <c:pt idx="205">
                  <c:v>28746</c:v>
                </c:pt>
                <c:pt idx="206">
                  <c:v>28878</c:v>
                </c:pt>
                <c:pt idx="207">
                  <c:v>28916</c:v>
                </c:pt>
                <c:pt idx="208">
                  <c:v>29030</c:v>
                </c:pt>
                <c:pt idx="209">
                  <c:v>29346</c:v>
                </c:pt>
                <c:pt idx="210">
                  <c:v>29412</c:v>
                </c:pt>
                <c:pt idx="211">
                  <c:v>29625</c:v>
                </c:pt>
                <c:pt idx="212">
                  <c:v>29738</c:v>
                </c:pt>
                <c:pt idx="213">
                  <c:v>29966</c:v>
                </c:pt>
                <c:pt idx="214">
                  <c:v>30341</c:v>
                </c:pt>
                <c:pt idx="215">
                  <c:v>30490</c:v>
                </c:pt>
                <c:pt idx="216">
                  <c:v>31208</c:v>
                </c:pt>
                <c:pt idx="217">
                  <c:v>31375</c:v>
                </c:pt>
                <c:pt idx="218">
                  <c:v>31583</c:v>
                </c:pt>
                <c:pt idx="219">
                  <c:v>32233</c:v>
                </c:pt>
                <c:pt idx="220">
                  <c:v>32252</c:v>
                </c:pt>
                <c:pt idx="221">
                  <c:v>32332</c:v>
                </c:pt>
                <c:pt idx="222">
                  <c:v>32480</c:v>
                </c:pt>
                <c:pt idx="223">
                  <c:v>32525</c:v>
                </c:pt>
                <c:pt idx="224">
                  <c:v>32550</c:v>
                </c:pt>
                <c:pt idx="225">
                  <c:v>32856</c:v>
                </c:pt>
                <c:pt idx="226">
                  <c:v>32912</c:v>
                </c:pt>
                <c:pt idx="227">
                  <c:v>33422</c:v>
                </c:pt>
                <c:pt idx="228">
                  <c:v>33435</c:v>
                </c:pt>
                <c:pt idx="229">
                  <c:v>33839</c:v>
                </c:pt>
                <c:pt idx="230">
                  <c:v>34240</c:v>
                </c:pt>
                <c:pt idx="231">
                  <c:v>34970</c:v>
                </c:pt>
                <c:pt idx="232">
                  <c:v>35013</c:v>
                </c:pt>
                <c:pt idx="233">
                  <c:v>35117</c:v>
                </c:pt>
                <c:pt idx="234">
                  <c:v>35229</c:v>
                </c:pt>
                <c:pt idx="235">
                  <c:v>35277</c:v>
                </c:pt>
                <c:pt idx="236">
                  <c:v>35367</c:v>
                </c:pt>
                <c:pt idx="237">
                  <c:v>35863</c:v>
                </c:pt>
                <c:pt idx="238">
                  <c:v>35993</c:v>
                </c:pt>
                <c:pt idx="239">
                  <c:v>36030</c:v>
                </c:pt>
                <c:pt idx="240">
                  <c:v>36464</c:v>
                </c:pt>
                <c:pt idx="241">
                  <c:v>36644</c:v>
                </c:pt>
                <c:pt idx="242">
                  <c:v>36667</c:v>
                </c:pt>
                <c:pt idx="243">
                  <c:v>36871</c:v>
                </c:pt>
                <c:pt idx="244">
                  <c:v>37008</c:v>
                </c:pt>
                <c:pt idx="245">
                  <c:v>37509</c:v>
                </c:pt>
                <c:pt idx="246">
                  <c:v>37528</c:v>
                </c:pt>
                <c:pt idx="247">
                  <c:v>37581</c:v>
                </c:pt>
                <c:pt idx="248">
                  <c:v>37792</c:v>
                </c:pt>
                <c:pt idx="249">
                  <c:v>37879</c:v>
                </c:pt>
                <c:pt idx="250">
                  <c:v>37897</c:v>
                </c:pt>
                <c:pt idx="251">
                  <c:v>38608</c:v>
                </c:pt>
                <c:pt idx="252">
                  <c:v>38926</c:v>
                </c:pt>
                <c:pt idx="253">
                  <c:v>39109</c:v>
                </c:pt>
                <c:pt idx="254">
                  <c:v>39217</c:v>
                </c:pt>
                <c:pt idx="255">
                  <c:v>39271</c:v>
                </c:pt>
                <c:pt idx="256">
                  <c:v>39337</c:v>
                </c:pt>
                <c:pt idx="257">
                  <c:v>39443</c:v>
                </c:pt>
                <c:pt idx="258">
                  <c:v>39705</c:v>
                </c:pt>
                <c:pt idx="259">
                  <c:v>39829</c:v>
                </c:pt>
                <c:pt idx="260">
                  <c:v>39996</c:v>
                </c:pt>
                <c:pt idx="261">
                  <c:v>40491</c:v>
                </c:pt>
                <c:pt idx="262">
                  <c:v>40518</c:v>
                </c:pt>
                <c:pt idx="263">
                  <c:v>40538</c:v>
                </c:pt>
                <c:pt idx="264">
                  <c:v>41118</c:v>
                </c:pt>
                <c:pt idx="265">
                  <c:v>41310</c:v>
                </c:pt>
                <c:pt idx="266">
                  <c:v>41497</c:v>
                </c:pt>
                <c:pt idx="267">
                  <c:v>41518</c:v>
                </c:pt>
                <c:pt idx="268">
                  <c:v>41595</c:v>
                </c:pt>
                <c:pt idx="269">
                  <c:v>41952</c:v>
                </c:pt>
                <c:pt idx="270">
                  <c:v>42783</c:v>
                </c:pt>
                <c:pt idx="271">
                  <c:v>43357</c:v>
                </c:pt>
                <c:pt idx="272">
                  <c:v>43390</c:v>
                </c:pt>
                <c:pt idx="273">
                  <c:v>43393</c:v>
                </c:pt>
                <c:pt idx="274">
                  <c:v>44035</c:v>
                </c:pt>
                <c:pt idx="275">
                  <c:v>44873</c:v>
                </c:pt>
                <c:pt idx="276">
                  <c:v>45288</c:v>
                </c:pt>
                <c:pt idx="277">
                  <c:v>45876</c:v>
                </c:pt>
                <c:pt idx="278">
                  <c:v>45939</c:v>
                </c:pt>
                <c:pt idx="279">
                  <c:v>46069</c:v>
                </c:pt>
                <c:pt idx="280">
                  <c:v>46444</c:v>
                </c:pt>
                <c:pt idx="281">
                  <c:v>46841</c:v>
                </c:pt>
                <c:pt idx="282">
                  <c:v>46992</c:v>
                </c:pt>
                <c:pt idx="283">
                  <c:v>47009</c:v>
                </c:pt>
                <c:pt idx="284">
                  <c:v>47625</c:v>
                </c:pt>
                <c:pt idx="285">
                  <c:v>47778</c:v>
                </c:pt>
                <c:pt idx="286">
                  <c:v>48567</c:v>
                </c:pt>
                <c:pt idx="287">
                  <c:v>48587</c:v>
                </c:pt>
                <c:pt idx="288">
                  <c:v>48622</c:v>
                </c:pt>
                <c:pt idx="289">
                  <c:v>48790</c:v>
                </c:pt>
                <c:pt idx="290">
                  <c:v>48890</c:v>
                </c:pt>
                <c:pt idx="291">
                  <c:v>48909</c:v>
                </c:pt>
                <c:pt idx="292">
                  <c:v>49017</c:v>
                </c:pt>
                <c:pt idx="293">
                  <c:v>49351</c:v>
                </c:pt>
                <c:pt idx="294">
                  <c:v>49672</c:v>
                </c:pt>
                <c:pt idx="295">
                  <c:v>49796</c:v>
                </c:pt>
                <c:pt idx="296">
                  <c:v>49826</c:v>
                </c:pt>
                <c:pt idx="297">
                  <c:v>49983</c:v>
                </c:pt>
                <c:pt idx="298">
                  <c:v>50012</c:v>
                </c:pt>
                <c:pt idx="299">
                  <c:v>50309</c:v>
                </c:pt>
                <c:pt idx="300">
                  <c:v>50351</c:v>
                </c:pt>
                <c:pt idx="301">
                  <c:v>50378</c:v>
                </c:pt>
                <c:pt idx="302">
                  <c:v>50948</c:v>
                </c:pt>
                <c:pt idx="303">
                  <c:v>50970</c:v>
                </c:pt>
                <c:pt idx="304">
                  <c:v>51002</c:v>
                </c:pt>
                <c:pt idx="305">
                  <c:v>52234</c:v>
                </c:pt>
                <c:pt idx="306">
                  <c:v>52587</c:v>
                </c:pt>
                <c:pt idx="307">
                  <c:v>52757</c:v>
                </c:pt>
                <c:pt idx="308">
                  <c:v>53052</c:v>
                </c:pt>
                <c:pt idx="309">
                  <c:v>53265</c:v>
                </c:pt>
                <c:pt idx="310">
                  <c:v>53276</c:v>
                </c:pt>
                <c:pt idx="311">
                  <c:v>54340</c:v>
                </c:pt>
                <c:pt idx="312">
                  <c:v>54446</c:v>
                </c:pt>
                <c:pt idx="313">
                  <c:v>54467</c:v>
                </c:pt>
                <c:pt idx="314">
                  <c:v>54488</c:v>
                </c:pt>
                <c:pt idx="315">
                  <c:v>54742</c:v>
                </c:pt>
                <c:pt idx="316">
                  <c:v>54980</c:v>
                </c:pt>
                <c:pt idx="317">
                  <c:v>55062</c:v>
                </c:pt>
                <c:pt idx="318">
                  <c:v>55166</c:v>
                </c:pt>
                <c:pt idx="319">
                  <c:v>55397</c:v>
                </c:pt>
                <c:pt idx="320">
                  <c:v>55609</c:v>
                </c:pt>
                <c:pt idx="321">
                  <c:v>55764</c:v>
                </c:pt>
                <c:pt idx="322">
                  <c:v>55847</c:v>
                </c:pt>
                <c:pt idx="323">
                  <c:v>55921</c:v>
                </c:pt>
                <c:pt idx="324">
                  <c:v>56379</c:v>
                </c:pt>
                <c:pt idx="325">
                  <c:v>56454</c:v>
                </c:pt>
                <c:pt idx="326">
                  <c:v>56496</c:v>
                </c:pt>
                <c:pt idx="327">
                  <c:v>56533</c:v>
                </c:pt>
                <c:pt idx="328">
                  <c:v>56612</c:v>
                </c:pt>
                <c:pt idx="329">
                  <c:v>56778</c:v>
                </c:pt>
                <c:pt idx="330">
                  <c:v>57538</c:v>
                </c:pt>
                <c:pt idx="331">
                  <c:v>57817</c:v>
                </c:pt>
                <c:pt idx="332">
                  <c:v>57931</c:v>
                </c:pt>
                <c:pt idx="333">
                  <c:v>58054</c:v>
                </c:pt>
                <c:pt idx="334">
                  <c:v>58431</c:v>
                </c:pt>
                <c:pt idx="335">
                  <c:v>59186</c:v>
                </c:pt>
                <c:pt idx="336">
                  <c:v>59328</c:v>
                </c:pt>
                <c:pt idx="337">
                  <c:v>59584</c:v>
                </c:pt>
                <c:pt idx="338">
                  <c:v>60370</c:v>
                </c:pt>
                <c:pt idx="339">
                  <c:v>60561</c:v>
                </c:pt>
                <c:pt idx="340">
                  <c:v>60659</c:v>
                </c:pt>
                <c:pt idx="341">
                  <c:v>61478</c:v>
                </c:pt>
                <c:pt idx="342">
                  <c:v>61510</c:v>
                </c:pt>
                <c:pt idx="343">
                  <c:v>61710</c:v>
                </c:pt>
                <c:pt idx="344">
                  <c:v>62250</c:v>
                </c:pt>
                <c:pt idx="345">
                  <c:v>62427</c:v>
                </c:pt>
                <c:pt idx="346">
                  <c:v>62511</c:v>
                </c:pt>
                <c:pt idx="347">
                  <c:v>62529</c:v>
                </c:pt>
                <c:pt idx="348">
                  <c:v>63033</c:v>
                </c:pt>
                <c:pt idx="349">
                  <c:v>63336</c:v>
                </c:pt>
                <c:pt idx="350">
                  <c:v>63376</c:v>
                </c:pt>
                <c:pt idx="351">
                  <c:v>63948</c:v>
                </c:pt>
                <c:pt idx="352">
                  <c:v>64040</c:v>
                </c:pt>
                <c:pt idx="353">
                  <c:v>64193</c:v>
                </c:pt>
                <c:pt idx="354">
                  <c:v>64325</c:v>
                </c:pt>
                <c:pt idx="355">
                  <c:v>64487</c:v>
                </c:pt>
                <c:pt idx="356">
                  <c:v>64774</c:v>
                </c:pt>
                <c:pt idx="357">
                  <c:v>64921</c:v>
                </c:pt>
                <c:pt idx="358">
                  <c:v>64993</c:v>
                </c:pt>
                <c:pt idx="359">
                  <c:v>65083</c:v>
                </c:pt>
                <c:pt idx="360">
                  <c:v>65285</c:v>
                </c:pt>
                <c:pt idx="361">
                  <c:v>65310</c:v>
                </c:pt>
                <c:pt idx="362">
                  <c:v>65672</c:v>
                </c:pt>
                <c:pt idx="363">
                  <c:v>65985</c:v>
                </c:pt>
                <c:pt idx="364">
                  <c:v>66231</c:v>
                </c:pt>
                <c:pt idx="365">
                  <c:v>66836</c:v>
                </c:pt>
                <c:pt idx="366">
                  <c:v>67241</c:v>
                </c:pt>
                <c:pt idx="367">
                  <c:v>67347</c:v>
                </c:pt>
                <c:pt idx="368">
                  <c:v>67720</c:v>
                </c:pt>
                <c:pt idx="369">
                  <c:v>67958</c:v>
                </c:pt>
                <c:pt idx="370">
                  <c:v>68081</c:v>
                </c:pt>
                <c:pt idx="371">
                  <c:v>68313</c:v>
                </c:pt>
                <c:pt idx="372">
                  <c:v>68512</c:v>
                </c:pt>
                <c:pt idx="373">
                  <c:v>68762</c:v>
                </c:pt>
                <c:pt idx="374">
                  <c:v>68778</c:v>
                </c:pt>
                <c:pt idx="375">
                  <c:v>68847</c:v>
                </c:pt>
                <c:pt idx="376">
                  <c:v>69122</c:v>
                </c:pt>
                <c:pt idx="377">
                  <c:v>69611</c:v>
                </c:pt>
                <c:pt idx="378">
                  <c:v>69773</c:v>
                </c:pt>
                <c:pt idx="379">
                  <c:v>69805</c:v>
                </c:pt>
                <c:pt idx="380">
                  <c:v>70006</c:v>
                </c:pt>
                <c:pt idx="381">
                  <c:v>70021</c:v>
                </c:pt>
                <c:pt idx="382">
                  <c:v>70336</c:v>
                </c:pt>
                <c:pt idx="383">
                  <c:v>70390</c:v>
                </c:pt>
                <c:pt idx="384">
                  <c:v>71086</c:v>
                </c:pt>
                <c:pt idx="385">
                  <c:v>71213</c:v>
                </c:pt>
                <c:pt idx="386">
                  <c:v>71515</c:v>
                </c:pt>
                <c:pt idx="387">
                  <c:v>71858</c:v>
                </c:pt>
                <c:pt idx="388">
                  <c:v>71967</c:v>
                </c:pt>
                <c:pt idx="389">
                  <c:v>72013</c:v>
                </c:pt>
                <c:pt idx="390">
                  <c:v>72038</c:v>
                </c:pt>
                <c:pt idx="391">
                  <c:v>72181</c:v>
                </c:pt>
                <c:pt idx="392">
                  <c:v>72326</c:v>
                </c:pt>
                <c:pt idx="393">
                  <c:v>72348</c:v>
                </c:pt>
                <c:pt idx="394">
                  <c:v>72413</c:v>
                </c:pt>
                <c:pt idx="395">
                  <c:v>72577</c:v>
                </c:pt>
                <c:pt idx="396">
                  <c:v>72917</c:v>
                </c:pt>
                <c:pt idx="397">
                  <c:v>73249</c:v>
                </c:pt>
                <c:pt idx="398">
                  <c:v>73622</c:v>
                </c:pt>
                <c:pt idx="399">
                  <c:v>73651</c:v>
                </c:pt>
                <c:pt idx="400">
                  <c:v>73788</c:v>
                </c:pt>
                <c:pt idx="401">
                  <c:v>73963</c:v>
                </c:pt>
                <c:pt idx="402">
                  <c:v>74175</c:v>
                </c:pt>
                <c:pt idx="403">
                  <c:v>74482</c:v>
                </c:pt>
                <c:pt idx="404">
                  <c:v>74623</c:v>
                </c:pt>
                <c:pt idx="405">
                  <c:v>74664</c:v>
                </c:pt>
                <c:pt idx="406">
                  <c:v>74889</c:v>
                </c:pt>
                <c:pt idx="407">
                  <c:v>75059</c:v>
                </c:pt>
                <c:pt idx="408">
                  <c:v>75192</c:v>
                </c:pt>
                <c:pt idx="409">
                  <c:v>75501</c:v>
                </c:pt>
                <c:pt idx="410">
                  <c:v>75718</c:v>
                </c:pt>
                <c:pt idx="411">
                  <c:v>76131</c:v>
                </c:pt>
                <c:pt idx="412">
                  <c:v>76445</c:v>
                </c:pt>
                <c:pt idx="413">
                  <c:v>76695</c:v>
                </c:pt>
                <c:pt idx="414">
                  <c:v>76772</c:v>
                </c:pt>
                <c:pt idx="415">
                  <c:v>77773</c:v>
                </c:pt>
                <c:pt idx="416">
                  <c:v>77928</c:v>
                </c:pt>
                <c:pt idx="417">
                  <c:v>78255</c:v>
                </c:pt>
                <c:pt idx="418">
                  <c:v>78652</c:v>
                </c:pt>
                <c:pt idx="419">
                  <c:v>78667</c:v>
                </c:pt>
                <c:pt idx="420">
                  <c:v>78700</c:v>
                </c:pt>
                <c:pt idx="421">
                  <c:v>78803</c:v>
                </c:pt>
                <c:pt idx="422">
                  <c:v>78840</c:v>
                </c:pt>
                <c:pt idx="423">
                  <c:v>78942</c:v>
                </c:pt>
                <c:pt idx="424">
                  <c:v>79238</c:v>
                </c:pt>
                <c:pt idx="425">
                  <c:v>79259</c:v>
                </c:pt>
                <c:pt idx="426">
                  <c:v>79340</c:v>
                </c:pt>
                <c:pt idx="427">
                  <c:v>79353</c:v>
                </c:pt>
                <c:pt idx="428">
                  <c:v>79356</c:v>
                </c:pt>
                <c:pt idx="429">
                  <c:v>79393</c:v>
                </c:pt>
                <c:pt idx="430">
                  <c:v>79482</c:v>
                </c:pt>
                <c:pt idx="431">
                  <c:v>79512</c:v>
                </c:pt>
                <c:pt idx="432">
                  <c:v>79661</c:v>
                </c:pt>
                <c:pt idx="433">
                  <c:v>79918</c:v>
                </c:pt>
                <c:pt idx="434">
                  <c:v>79997</c:v>
                </c:pt>
                <c:pt idx="435">
                  <c:v>80453</c:v>
                </c:pt>
                <c:pt idx="436">
                  <c:v>80491</c:v>
                </c:pt>
                <c:pt idx="437">
                  <c:v>80718</c:v>
                </c:pt>
                <c:pt idx="438">
                  <c:v>80779</c:v>
                </c:pt>
                <c:pt idx="439">
                  <c:v>80904</c:v>
                </c:pt>
                <c:pt idx="440">
                  <c:v>81366</c:v>
                </c:pt>
                <c:pt idx="441">
                  <c:v>81651</c:v>
                </c:pt>
                <c:pt idx="442">
                  <c:v>81766</c:v>
                </c:pt>
                <c:pt idx="443">
                  <c:v>81991</c:v>
                </c:pt>
                <c:pt idx="444">
                  <c:v>82022</c:v>
                </c:pt>
                <c:pt idx="445">
                  <c:v>82065</c:v>
                </c:pt>
                <c:pt idx="446">
                  <c:v>82665</c:v>
                </c:pt>
                <c:pt idx="447">
                  <c:v>82705</c:v>
                </c:pt>
                <c:pt idx="448">
                  <c:v>82992</c:v>
                </c:pt>
                <c:pt idx="449">
                  <c:v>83160</c:v>
                </c:pt>
                <c:pt idx="450">
                  <c:v>83462</c:v>
                </c:pt>
                <c:pt idx="451">
                  <c:v>83633</c:v>
                </c:pt>
                <c:pt idx="452">
                  <c:v>83964</c:v>
                </c:pt>
                <c:pt idx="453">
                  <c:v>84331</c:v>
                </c:pt>
                <c:pt idx="454">
                  <c:v>84890</c:v>
                </c:pt>
                <c:pt idx="455">
                  <c:v>84926</c:v>
                </c:pt>
                <c:pt idx="456">
                  <c:v>85408</c:v>
                </c:pt>
                <c:pt idx="457">
                  <c:v>85419</c:v>
                </c:pt>
                <c:pt idx="458">
                  <c:v>85605</c:v>
                </c:pt>
                <c:pt idx="459">
                  <c:v>86698</c:v>
                </c:pt>
                <c:pt idx="460">
                  <c:v>87260</c:v>
                </c:pt>
                <c:pt idx="461">
                  <c:v>87563</c:v>
                </c:pt>
                <c:pt idx="462">
                  <c:v>87566</c:v>
                </c:pt>
                <c:pt idx="463">
                  <c:v>87873</c:v>
                </c:pt>
                <c:pt idx="464">
                  <c:v>89051</c:v>
                </c:pt>
                <c:pt idx="465">
                  <c:v>89364</c:v>
                </c:pt>
                <c:pt idx="466">
                  <c:v>89598</c:v>
                </c:pt>
                <c:pt idx="467">
                  <c:v>89707</c:v>
                </c:pt>
                <c:pt idx="468">
                  <c:v>90067</c:v>
                </c:pt>
                <c:pt idx="469">
                  <c:v>90596</c:v>
                </c:pt>
                <c:pt idx="470">
                  <c:v>90873</c:v>
                </c:pt>
                <c:pt idx="471">
                  <c:v>91526</c:v>
                </c:pt>
                <c:pt idx="472">
                  <c:v>91732</c:v>
                </c:pt>
                <c:pt idx="473">
                  <c:v>92253</c:v>
                </c:pt>
                <c:pt idx="474">
                  <c:v>92618</c:v>
                </c:pt>
                <c:pt idx="475">
                  <c:v>92802</c:v>
                </c:pt>
                <c:pt idx="476">
                  <c:v>93619</c:v>
                </c:pt>
                <c:pt idx="477">
                  <c:v>93678</c:v>
                </c:pt>
                <c:pt idx="478">
                  <c:v>94896</c:v>
                </c:pt>
                <c:pt idx="479">
                  <c:v>95173</c:v>
                </c:pt>
                <c:pt idx="480">
                  <c:v>95235</c:v>
                </c:pt>
                <c:pt idx="481">
                  <c:v>95958</c:v>
                </c:pt>
                <c:pt idx="482">
                  <c:v>96027</c:v>
                </c:pt>
                <c:pt idx="483">
                  <c:v>96143</c:v>
                </c:pt>
                <c:pt idx="484">
                  <c:v>96185</c:v>
                </c:pt>
                <c:pt idx="485">
                  <c:v>96421</c:v>
                </c:pt>
                <c:pt idx="486">
                  <c:v>96495</c:v>
                </c:pt>
                <c:pt idx="487">
                  <c:v>96539</c:v>
                </c:pt>
                <c:pt idx="488">
                  <c:v>96541</c:v>
                </c:pt>
                <c:pt idx="489">
                  <c:v>96918</c:v>
                </c:pt>
                <c:pt idx="490">
                  <c:v>96926</c:v>
                </c:pt>
                <c:pt idx="491">
                  <c:v>97102</c:v>
                </c:pt>
                <c:pt idx="492">
                  <c:v>97593</c:v>
                </c:pt>
                <c:pt idx="493">
                  <c:v>97932</c:v>
                </c:pt>
                <c:pt idx="494">
                  <c:v>98064</c:v>
                </c:pt>
                <c:pt idx="495">
                  <c:v>98214</c:v>
                </c:pt>
                <c:pt idx="496">
                  <c:v>98414</c:v>
                </c:pt>
                <c:pt idx="497">
                  <c:v>98608</c:v>
                </c:pt>
                <c:pt idx="498">
                  <c:v>99121</c:v>
                </c:pt>
                <c:pt idx="499">
                  <c:v>99863</c:v>
                </c:pt>
                <c:pt idx="500">
                  <c:v>99910</c:v>
                </c:pt>
                <c:pt idx="501">
                  <c:v>100376</c:v>
                </c:pt>
                <c:pt idx="502">
                  <c:v>101015</c:v>
                </c:pt>
                <c:pt idx="503">
                  <c:v>101104</c:v>
                </c:pt>
                <c:pt idx="504">
                  <c:v>101131</c:v>
                </c:pt>
                <c:pt idx="505">
                  <c:v>101230</c:v>
                </c:pt>
                <c:pt idx="506">
                  <c:v>101593</c:v>
                </c:pt>
                <c:pt idx="507">
                  <c:v>101662</c:v>
                </c:pt>
                <c:pt idx="508">
                  <c:v>101966</c:v>
                </c:pt>
                <c:pt idx="509">
                  <c:v>102005</c:v>
                </c:pt>
                <c:pt idx="510">
                  <c:v>102992</c:v>
                </c:pt>
                <c:pt idx="511">
                  <c:v>103072</c:v>
                </c:pt>
                <c:pt idx="512">
                  <c:v>103465</c:v>
                </c:pt>
                <c:pt idx="513">
                  <c:v>103705</c:v>
                </c:pt>
                <c:pt idx="514">
                  <c:v>103979</c:v>
                </c:pt>
                <c:pt idx="515">
                  <c:v>104304</c:v>
                </c:pt>
                <c:pt idx="516">
                  <c:v>104763</c:v>
                </c:pt>
                <c:pt idx="517">
                  <c:v>105007</c:v>
                </c:pt>
                <c:pt idx="518">
                  <c:v>105113</c:v>
                </c:pt>
                <c:pt idx="519">
                  <c:v>105447</c:v>
                </c:pt>
                <c:pt idx="520">
                  <c:v>106158</c:v>
                </c:pt>
                <c:pt idx="521">
                  <c:v>106243</c:v>
                </c:pt>
                <c:pt idx="522">
                  <c:v>106405</c:v>
                </c:pt>
                <c:pt idx="523">
                  <c:v>106483</c:v>
                </c:pt>
                <c:pt idx="524">
                  <c:v>106520</c:v>
                </c:pt>
                <c:pt idx="525">
                  <c:v>106597</c:v>
                </c:pt>
                <c:pt idx="526">
                  <c:v>107579</c:v>
                </c:pt>
                <c:pt idx="527">
                  <c:v>108009</c:v>
                </c:pt>
                <c:pt idx="528">
                  <c:v>108152</c:v>
                </c:pt>
                <c:pt idx="529">
                  <c:v>109190</c:v>
                </c:pt>
                <c:pt idx="530">
                  <c:v>109302</c:v>
                </c:pt>
                <c:pt idx="531">
                  <c:v>109399</c:v>
                </c:pt>
                <c:pt idx="532">
                  <c:v>111056</c:v>
                </c:pt>
                <c:pt idx="533">
                  <c:v>111317</c:v>
                </c:pt>
                <c:pt idx="534">
                  <c:v>111602</c:v>
                </c:pt>
                <c:pt idx="535">
                  <c:v>111696</c:v>
                </c:pt>
                <c:pt idx="536">
                  <c:v>112014</c:v>
                </c:pt>
                <c:pt idx="537">
                  <c:v>112235</c:v>
                </c:pt>
                <c:pt idx="538">
                  <c:v>112281</c:v>
                </c:pt>
                <c:pt idx="539">
                  <c:v>112870</c:v>
                </c:pt>
                <c:pt idx="540">
                  <c:v>112891</c:v>
                </c:pt>
                <c:pt idx="541">
                  <c:v>113573</c:v>
                </c:pt>
                <c:pt idx="542">
                  <c:v>113584</c:v>
                </c:pt>
                <c:pt idx="543">
                  <c:v>114028</c:v>
                </c:pt>
                <c:pt idx="544">
                  <c:v>114290</c:v>
                </c:pt>
                <c:pt idx="545">
                  <c:v>114854</c:v>
                </c:pt>
                <c:pt idx="546">
                  <c:v>115394</c:v>
                </c:pt>
                <c:pt idx="547">
                  <c:v>116156</c:v>
                </c:pt>
                <c:pt idx="548">
                  <c:v>116216</c:v>
                </c:pt>
                <c:pt idx="549">
                  <c:v>116998</c:v>
                </c:pt>
                <c:pt idx="550">
                  <c:v>117120</c:v>
                </c:pt>
                <c:pt idx="551">
                  <c:v>117296</c:v>
                </c:pt>
                <c:pt idx="552">
                  <c:v>117601</c:v>
                </c:pt>
                <c:pt idx="553">
                  <c:v>118071</c:v>
                </c:pt>
                <c:pt idx="554">
                  <c:v>118436</c:v>
                </c:pt>
                <c:pt idx="555">
                  <c:v>119653</c:v>
                </c:pt>
                <c:pt idx="556">
                  <c:v>120178</c:v>
                </c:pt>
                <c:pt idx="557">
                  <c:v>120764</c:v>
                </c:pt>
                <c:pt idx="558">
                  <c:v>120804</c:v>
                </c:pt>
                <c:pt idx="559">
                  <c:v>121690</c:v>
                </c:pt>
                <c:pt idx="560">
                  <c:v>121788</c:v>
                </c:pt>
                <c:pt idx="561">
                  <c:v>121971</c:v>
                </c:pt>
                <c:pt idx="562">
                  <c:v>122324</c:v>
                </c:pt>
                <c:pt idx="563">
                  <c:v>122461</c:v>
                </c:pt>
                <c:pt idx="564">
                  <c:v>122553</c:v>
                </c:pt>
                <c:pt idx="565">
                  <c:v>123173</c:v>
                </c:pt>
                <c:pt idx="566">
                  <c:v>123876</c:v>
                </c:pt>
                <c:pt idx="567">
                  <c:v>124294</c:v>
                </c:pt>
                <c:pt idx="568">
                  <c:v>124336</c:v>
                </c:pt>
                <c:pt idx="569">
                  <c:v>124720</c:v>
                </c:pt>
                <c:pt idx="570">
                  <c:v>124954</c:v>
                </c:pt>
                <c:pt idx="571">
                  <c:v>126159</c:v>
                </c:pt>
                <c:pt idx="572">
                  <c:v>126999</c:v>
                </c:pt>
                <c:pt idx="573">
                  <c:v>128092</c:v>
                </c:pt>
                <c:pt idx="574">
                  <c:v>128508</c:v>
                </c:pt>
                <c:pt idx="575">
                  <c:v>128533</c:v>
                </c:pt>
                <c:pt idx="576">
                  <c:v>128568</c:v>
                </c:pt>
                <c:pt idx="577">
                  <c:v>129231</c:v>
                </c:pt>
                <c:pt idx="578">
                  <c:v>129406</c:v>
                </c:pt>
                <c:pt idx="579">
                  <c:v>129754</c:v>
                </c:pt>
                <c:pt idx="580">
                  <c:v>130889</c:v>
                </c:pt>
                <c:pt idx="581">
                  <c:v>131510</c:v>
                </c:pt>
                <c:pt idx="582">
                  <c:v>131636</c:v>
                </c:pt>
                <c:pt idx="583">
                  <c:v>131743</c:v>
                </c:pt>
                <c:pt idx="584">
                  <c:v>131883</c:v>
                </c:pt>
                <c:pt idx="585">
                  <c:v>133217</c:v>
                </c:pt>
                <c:pt idx="586">
                  <c:v>133701</c:v>
                </c:pt>
                <c:pt idx="587">
                  <c:v>133726</c:v>
                </c:pt>
                <c:pt idx="588">
                  <c:v>133963</c:v>
                </c:pt>
                <c:pt idx="589">
                  <c:v>134626</c:v>
                </c:pt>
                <c:pt idx="590">
                  <c:v>136206</c:v>
                </c:pt>
                <c:pt idx="591">
                  <c:v>136355</c:v>
                </c:pt>
                <c:pt idx="592">
                  <c:v>138402</c:v>
                </c:pt>
                <c:pt idx="593">
                  <c:v>138756</c:v>
                </c:pt>
                <c:pt idx="594">
                  <c:v>139121</c:v>
                </c:pt>
                <c:pt idx="595">
                  <c:v>141263</c:v>
                </c:pt>
                <c:pt idx="596">
                  <c:v>141648</c:v>
                </c:pt>
                <c:pt idx="597">
                  <c:v>141955</c:v>
                </c:pt>
                <c:pt idx="598">
                  <c:v>142025</c:v>
                </c:pt>
                <c:pt idx="599">
                  <c:v>142042</c:v>
                </c:pt>
                <c:pt idx="600">
                  <c:v>142166</c:v>
                </c:pt>
                <c:pt idx="601">
                  <c:v>142734</c:v>
                </c:pt>
                <c:pt idx="602">
                  <c:v>144213</c:v>
                </c:pt>
                <c:pt idx="603">
                  <c:v>144496</c:v>
                </c:pt>
                <c:pt idx="604">
                  <c:v>145054</c:v>
                </c:pt>
                <c:pt idx="605">
                  <c:v>145290</c:v>
                </c:pt>
                <c:pt idx="606">
                  <c:v>145833</c:v>
                </c:pt>
                <c:pt idx="607">
                  <c:v>145858</c:v>
                </c:pt>
                <c:pt idx="608">
                  <c:v>146780</c:v>
                </c:pt>
                <c:pt idx="609">
                  <c:v>146872</c:v>
                </c:pt>
                <c:pt idx="610">
                  <c:v>147177</c:v>
                </c:pt>
                <c:pt idx="611">
                  <c:v>147963</c:v>
                </c:pt>
                <c:pt idx="612">
                  <c:v>148412</c:v>
                </c:pt>
                <c:pt idx="613">
                  <c:v>149107</c:v>
                </c:pt>
                <c:pt idx="614">
                  <c:v>149411</c:v>
                </c:pt>
                <c:pt idx="615">
                  <c:v>151032</c:v>
                </c:pt>
                <c:pt idx="616">
                  <c:v>151522</c:v>
                </c:pt>
                <c:pt idx="617">
                  <c:v>151915</c:v>
                </c:pt>
                <c:pt idx="618">
                  <c:v>153113</c:v>
                </c:pt>
                <c:pt idx="619">
                  <c:v>155684</c:v>
                </c:pt>
                <c:pt idx="620">
                  <c:v>158578</c:v>
                </c:pt>
                <c:pt idx="621">
                  <c:v>159248</c:v>
                </c:pt>
                <c:pt idx="622">
                  <c:v>159489</c:v>
                </c:pt>
                <c:pt idx="623">
                  <c:v>160049</c:v>
                </c:pt>
                <c:pt idx="624">
                  <c:v>160143</c:v>
                </c:pt>
                <c:pt idx="625">
                  <c:v>162554</c:v>
                </c:pt>
                <c:pt idx="626">
                  <c:v>163101</c:v>
                </c:pt>
                <c:pt idx="627">
                  <c:v>163958</c:v>
                </c:pt>
                <c:pt idx="628">
                  <c:v>164275</c:v>
                </c:pt>
                <c:pt idx="629">
                  <c:v>164379</c:v>
                </c:pt>
                <c:pt idx="630">
                  <c:v>164642</c:v>
                </c:pt>
                <c:pt idx="631">
                  <c:v>167972</c:v>
                </c:pt>
                <c:pt idx="632">
                  <c:v>169503</c:v>
                </c:pt>
                <c:pt idx="633">
                  <c:v>170837</c:v>
                </c:pt>
                <c:pt idx="634">
                  <c:v>171068</c:v>
                </c:pt>
                <c:pt idx="635">
                  <c:v>171859</c:v>
                </c:pt>
                <c:pt idx="636">
                  <c:v>172519</c:v>
                </c:pt>
                <c:pt idx="637">
                  <c:v>176350</c:v>
                </c:pt>
                <c:pt idx="638">
                  <c:v>179371</c:v>
                </c:pt>
                <c:pt idx="639">
                  <c:v>180342</c:v>
                </c:pt>
                <c:pt idx="640">
                  <c:v>181763</c:v>
                </c:pt>
                <c:pt idx="641">
                  <c:v>182040</c:v>
                </c:pt>
                <c:pt idx="642">
                  <c:v>186207</c:v>
                </c:pt>
                <c:pt idx="643">
                  <c:v>186776</c:v>
                </c:pt>
                <c:pt idx="644">
                  <c:v>187633</c:v>
                </c:pt>
                <c:pt idx="645">
                  <c:v>187749</c:v>
                </c:pt>
                <c:pt idx="646">
                  <c:v>188342</c:v>
                </c:pt>
                <c:pt idx="647">
                  <c:v>188761</c:v>
                </c:pt>
                <c:pt idx="648">
                  <c:v>189204</c:v>
                </c:pt>
                <c:pt idx="649">
                  <c:v>191651</c:v>
                </c:pt>
                <c:pt idx="650">
                  <c:v>195004</c:v>
                </c:pt>
                <c:pt idx="651">
                  <c:v>195415</c:v>
                </c:pt>
                <c:pt idx="652">
                  <c:v>195743</c:v>
                </c:pt>
                <c:pt idx="653">
                  <c:v>196623</c:v>
                </c:pt>
                <c:pt idx="654">
                  <c:v>199349</c:v>
                </c:pt>
                <c:pt idx="655">
                  <c:v>199375</c:v>
                </c:pt>
                <c:pt idx="656">
                  <c:v>199608</c:v>
                </c:pt>
                <c:pt idx="657">
                  <c:v>201285</c:v>
                </c:pt>
                <c:pt idx="658">
                  <c:v>201773</c:v>
                </c:pt>
                <c:pt idx="659">
                  <c:v>202219</c:v>
                </c:pt>
                <c:pt idx="660">
                  <c:v>204646</c:v>
                </c:pt>
                <c:pt idx="661">
                  <c:v>207465</c:v>
                </c:pt>
                <c:pt idx="662">
                  <c:v>207602</c:v>
                </c:pt>
                <c:pt idx="663">
                  <c:v>208423</c:v>
                </c:pt>
                <c:pt idx="664">
                  <c:v>210116</c:v>
                </c:pt>
                <c:pt idx="665">
                  <c:v>210543</c:v>
                </c:pt>
                <c:pt idx="666">
                  <c:v>212855</c:v>
                </c:pt>
                <c:pt idx="667">
                  <c:v>214877</c:v>
                </c:pt>
                <c:pt idx="668">
                  <c:v>215691</c:v>
                </c:pt>
                <c:pt idx="669">
                  <c:v>216449</c:v>
                </c:pt>
                <c:pt idx="670">
                  <c:v>216786</c:v>
                </c:pt>
                <c:pt idx="671">
                  <c:v>218409</c:v>
                </c:pt>
                <c:pt idx="672">
                  <c:v>219230</c:v>
                </c:pt>
                <c:pt idx="673">
                  <c:v>219783</c:v>
                </c:pt>
                <c:pt idx="674">
                  <c:v>222000</c:v>
                </c:pt>
                <c:pt idx="675">
                  <c:v>224020</c:v>
                </c:pt>
                <c:pt idx="676">
                  <c:v>224030</c:v>
                </c:pt>
                <c:pt idx="677">
                  <c:v>225257</c:v>
                </c:pt>
                <c:pt idx="678">
                  <c:v>227913</c:v>
                </c:pt>
                <c:pt idx="679">
                  <c:v>239421</c:v>
                </c:pt>
                <c:pt idx="680">
                  <c:v>244083</c:v>
                </c:pt>
                <c:pt idx="681">
                  <c:v>248688</c:v>
                </c:pt>
                <c:pt idx="682">
                  <c:v>248817</c:v>
                </c:pt>
                <c:pt idx="683">
                  <c:v>250174</c:v>
                </c:pt>
                <c:pt idx="684">
                  <c:v>254066</c:v>
                </c:pt>
                <c:pt idx="685">
                  <c:v>256876</c:v>
                </c:pt>
                <c:pt idx="686">
                  <c:v>259094</c:v>
                </c:pt>
                <c:pt idx="687">
                  <c:v>260508</c:v>
                </c:pt>
                <c:pt idx="688">
                  <c:v>261517</c:v>
                </c:pt>
                <c:pt idx="689">
                  <c:v>261550</c:v>
                </c:pt>
                <c:pt idx="690">
                  <c:v>263172</c:v>
                </c:pt>
                <c:pt idx="691">
                  <c:v>263747</c:v>
                </c:pt>
                <c:pt idx="692">
                  <c:v>266172</c:v>
                </c:pt>
                <c:pt idx="693">
                  <c:v>266821</c:v>
                </c:pt>
                <c:pt idx="694">
                  <c:v>275886</c:v>
                </c:pt>
                <c:pt idx="695">
                  <c:v>283155</c:v>
                </c:pt>
                <c:pt idx="696">
                  <c:v>284545</c:v>
                </c:pt>
                <c:pt idx="697">
                  <c:v>285372</c:v>
                </c:pt>
                <c:pt idx="698">
                  <c:v>287742</c:v>
                </c:pt>
                <c:pt idx="699">
                  <c:v>293163</c:v>
                </c:pt>
                <c:pt idx="700">
                  <c:v>294650</c:v>
                </c:pt>
                <c:pt idx="701">
                  <c:v>300224</c:v>
                </c:pt>
                <c:pt idx="702">
                  <c:v>301089</c:v>
                </c:pt>
                <c:pt idx="703">
                  <c:v>302701</c:v>
                </c:pt>
                <c:pt idx="704">
                  <c:v>304566</c:v>
                </c:pt>
                <c:pt idx="705">
                  <c:v>308551</c:v>
                </c:pt>
                <c:pt idx="706">
                  <c:v>316375</c:v>
                </c:pt>
                <c:pt idx="707">
                  <c:v>321272</c:v>
                </c:pt>
                <c:pt idx="708">
                  <c:v>328503</c:v>
                </c:pt>
                <c:pt idx="709">
                  <c:v>336435</c:v>
                </c:pt>
                <c:pt idx="710">
                  <c:v>337154</c:v>
                </c:pt>
                <c:pt idx="711">
                  <c:v>349937</c:v>
                </c:pt>
                <c:pt idx="712">
                  <c:v>352842</c:v>
                </c:pt>
                <c:pt idx="713">
                  <c:v>353642</c:v>
                </c:pt>
                <c:pt idx="714">
                  <c:v>355461</c:v>
                </c:pt>
                <c:pt idx="715">
                  <c:v>377852</c:v>
                </c:pt>
                <c:pt idx="716">
                  <c:v>410399</c:v>
                </c:pt>
                <c:pt idx="717">
                  <c:v>417475</c:v>
                </c:pt>
                <c:pt idx="718">
                  <c:v>422422</c:v>
                </c:pt>
                <c:pt idx="719">
                  <c:v>433091</c:v>
                </c:pt>
                <c:pt idx="720">
                  <c:v>451870</c:v>
                </c:pt>
                <c:pt idx="721">
                  <c:v>468189</c:v>
                </c:pt>
                <c:pt idx="722">
                  <c:v>472005</c:v>
                </c:pt>
                <c:pt idx="723">
                  <c:v>473008</c:v>
                </c:pt>
                <c:pt idx="724">
                  <c:v>516889</c:v>
                </c:pt>
                <c:pt idx="725">
                  <c:v>518754</c:v>
                </c:pt>
                <c:pt idx="726">
                  <c:v>525993</c:v>
                </c:pt>
              </c:numCache>
            </c:numRef>
          </c:yVal>
          <c:smooth val="0"/>
          <c:extLst>
            <c:ext xmlns:c16="http://schemas.microsoft.com/office/drawing/2014/chart" uri="{C3380CC4-5D6E-409C-BE32-E72D297353CC}">
              <c16:uniqueId val="{00000000-9A1C-4D06-9682-A84FCC1D1DC5}"/>
            </c:ext>
          </c:extLst>
        </c:ser>
        <c:ser>
          <c:idx val="1"/>
          <c:order val="1"/>
          <c:tx>
            <c:strRef>
              <c:f>'Budget Expenditure Ratio and  A'!$C$1</c:f>
              <c:strCache>
                <c:ptCount val="1"/>
                <c:pt idx="0">
                  <c:v>Sum of Approved Labour Budget</c:v>
                </c:pt>
              </c:strCache>
            </c:strRef>
          </c:tx>
          <c:spPr>
            <a:ln w="19050" cap="rnd">
              <a:noFill/>
              <a:round/>
            </a:ln>
            <a:effectLst/>
          </c:spPr>
          <c:marker>
            <c:symbol val="circle"/>
            <c:size val="5"/>
            <c:spPr>
              <a:solidFill>
                <a:schemeClr val="accent2">
                  <a:lumMod val="75000"/>
                  <a:lumOff val="25000"/>
                </a:schemeClr>
              </a:solidFill>
              <a:ln w="9525">
                <a:solidFill>
                  <a:schemeClr val="accent2"/>
                </a:solidFill>
              </a:ln>
              <a:effectLst/>
            </c:spPr>
          </c:marker>
          <c:xVal>
            <c:numRef>
              <c:f>'Budget Expenditure Ratio and  A'!$A$2:$A$728</c:f>
              <c:numCache>
                <c:formatCode>General</c:formatCode>
                <c:ptCount val="727"/>
                <c:pt idx="0">
                  <c:v>1.0555184134303001E-3</c:v>
                </c:pt>
                <c:pt idx="2">
                  <c:v>3.2663065999999997E-4</c:v>
                </c:pt>
                <c:pt idx="3">
                  <c:v>3.1588181818181802E-3</c:v>
                </c:pt>
                <c:pt idx="6">
                  <c:v>6.253106E-4</c:v>
                </c:pt>
                <c:pt idx="7">
                  <c:v>7.3524607314596297E-4</c:v>
                </c:pt>
                <c:pt idx="12">
                  <c:v>1.60884705882352E-4</c:v>
                </c:pt>
                <c:pt idx="14">
                  <c:v>8.6552688911821995E-4</c:v>
                </c:pt>
                <c:pt idx="15">
                  <c:v>4.8763866595023E-4</c:v>
                </c:pt>
                <c:pt idx="17">
                  <c:v>1.0437336950850401E-4</c:v>
                </c:pt>
                <c:pt idx="18">
                  <c:v>1.9800205E-3</c:v>
                </c:pt>
                <c:pt idx="19">
                  <c:v>4.5976251782500299E-4</c:v>
                </c:pt>
                <c:pt idx="20">
                  <c:v>1.1123135344886701E-3</c:v>
                </c:pt>
                <c:pt idx="22">
                  <c:v>2.1851027248452401E-4</c:v>
                </c:pt>
                <c:pt idx="23">
                  <c:v>4.6241946903470901E-4</c:v>
                </c:pt>
                <c:pt idx="24">
                  <c:v>1.14023251692307E-3</c:v>
                </c:pt>
                <c:pt idx="25">
                  <c:v>8.4887610714565805E-4</c:v>
                </c:pt>
                <c:pt idx="26">
                  <c:v>1.52530469291003E-3</c:v>
                </c:pt>
                <c:pt idx="27">
                  <c:v>1.1318888633754299E-4</c:v>
                </c:pt>
                <c:pt idx="28">
                  <c:v>1.7553638918997999E-3</c:v>
                </c:pt>
                <c:pt idx="29">
                  <c:v>9.8669787034870096E-5</c:v>
                </c:pt>
                <c:pt idx="30">
                  <c:v>8.92801812967473E-4</c:v>
                </c:pt>
                <c:pt idx="31">
                  <c:v>9.1885350053210304E-4</c:v>
                </c:pt>
                <c:pt idx="32">
                  <c:v>2.2100855486842101E-3</c:v>
                </c:pt>
                <c:pt idx="33">
                  <c:v>1.9901438224628301E-4</c:v>
                </c:pt>
                <c:pt idx="34">
                  <c:v>3.8950191669999898E-3</c:v>
                </c:pt>
                <c:pt idx="35">
                  <c:v>1.7412128619999901E-3</c:v>
                </c:pt>
                <c:pt idx="37">
                  <c:v>4.6491263797167603E-4</c:v>
                </c:pt>
                <c:pt idx="38">
                  <c:v>2.42856969033278E-4</c:v>
                </c:pt>
                <c:pt idx="39">
                  <c:v>7.3636521436003602E-4</c:v>
                </c:pt>
                <c:pt idx="40">
                  <c:v>8.4155198990614301E-4</c:v>
                </c:pt>
                <c:pt idx="41">
                  <c:v>2.0738710573494101E-3</c:v>
                </c:pt>
                <c:pt idx="42">
                  <c:v>6.9790250953081297E-4</c:v>
                </c:pt>
                <c:pt idx="43">
                  <c:v>1.59218287498371E-3</c:v>
                </c:pt>
                <c:pt idx="44">
                  <c:v>1.12439313585397E-3</c:v>
                </c:pt>
                <c:pt idx="45">
                  <c:v>1.5402783062134801E-3</c:v>
                </c:pt>
                <c:pt idx="46">
                  <c:v>1.1023064410261899E-3</c:v>
                </c:pt>
                <c:pt idx="47">
                  <c:v>5.6748850299031801E-4</c:v>
                </c:pt>
                <c:pt idx="48">
                  <c:v>1.82208543836805E-3</c:v>
                </c:pt>
                <c:pt idx="49">
                  <c:v>1.7172589522270599E-3</c:v>
                </c:pt>
                <c:pt idx="50">
                  <c:v>2.75690759538904E-3</c:v>
                </c:pt>
                <c:pt idx="51">
                  <c:v>9.1551116359307597E-4</c:v>
                </c:pt>
                <c:pt idx="52">
                  <c:v>2.1493697224406398E-3</c:v>
                </c:pt>
                <c:pt idx="53">
                  <c:v>1.18259516908798E-3</c:v>
                </c:pt>
                <c:pt idx="54">
                  <c:v>8.7487687909202901E-4</c:v>
                </c:pt>
                <c:pt idx="55">
                  <c:v>2.3365796434999999E-3</c:v>
                </c:pt>
                <c:pt idx="56">
                  <c:v>1.5202541716584799E-3</c:v>
                </c:pt>
                <c:pt idx="57">
                  <c:v>2.4253717404651102E-3</c:v>
                </c:pt>
                <c:pt idx="58">
                  <c:v>1.4229885861502499E-3</c:v>
                </c:pt>
                <c:pt idx="59">
                  <c:v>5.13195487115446E-4</c:v>
                </c:pt>
                <c:pt idx="60">
                  <c:v>9.6050858511646103E-4</c:v>
                </c:pt>
                <c:pt idx="61">
                  <c:v>1.3896479306730999E-3</c:v>
                </c:pt>
                <c:pt idx="62">
                  <c:v>1.8916881470632701E-3</c:v>
                </c:pt>
                <c:pt idx="63">
                  <c:v>6.1864300293103399E-4</c:v>
                </c:pt>
                <c:pt idx="64">
                  <c:v>1.02129046135979E-3</c:v>
                </c:pt>
                <c:pt idx="66">
                  <c:v>8.5201936475306995E-4</c:v>
                </c:pt>
                <c:pt idx="67">
                  <c:v>1.1762801646493101E-3</c:v>
                </c:pt>
                <c:pt idx="68">
                  <c:v>1.2055197414057299E-3</c:v>
                </c:pt>
                <c:pt idx="69">
                  <c:v>2.3189275320583901E-3</c:v>
                </c:pt>
                <c:pt idx="70">
                  <c:v>1.05532486535215E-3</c:v>
                </c:pt>
                <c:pt idx="71">
                  <c:v>5.1236041551638303E-4</c:v>
                </c:pt>
                <c:pt idx="72">
                  <c:v>5.1767165678938995E-4</c:v>
                </c:pt>
                <c:pt idx="73">
                  <c:v>1.5586034682218801E-4</c:v>
                </c:pt>
                <c:pt idx="74">
                  <c:v>2.2749310970226798E-3</c:v>
                </c:pt>
                <c:pt idx="75">
                  <c:v>1.7123190258127E-3</c:v>
                </c:pt>
                <c:pt idx="76">
                  <c:v>1.4859764120369601E-3</c:v>
                </c:pt>
                <c:pt idx="77">
                  <c:v>2.4026330732500002E-3</c:v>
                </c:pt>
                <c:pt idx="78">
                  <c:v>1.9989868352218998E-3</c:v>
                </c:pt>
                <c:pt idx="79">
                  <c:v>1.13098158078228E-3</c:v>
                </c:pt>
                <c:pt idx="80">
                  <c:v>2.14862737493513E-3</c:v>
                </c:pt>
                <c:pt idx="81">
                  <c:v>4.0018996888059702E-4</c:v>
                </c:pt>
                <c:pt idx="82">
                  <c:v>1.7119151508046E-3</c:v>
                </c:pt>
                <c:pt idx="83">
                  <c:v>1.03254838447717E-3</c:v>
                </c:pt>
                <c:pt idx="84">
                  <c:v>1.57584918389361E-3</c:v>
                </c:pt>
                <c:pt idx="85">
                  <c:v>1.5201482709486401E-3</c:v>
                </c:pt>
                <c:pt idx="86">
                  <c:v>1.15917608712602E-3</c:v>
                </c:pt>
                <c:pt idx="87">
                  <c:v>2.7292958599999901E-3</c:v>
                </c:pt>
                <c:pt idx="88">
                  <c:v>2.4688827793917902E-3</c:v>
                </c:pt>
                <c:pt idx="89">
                  <c:v>1.6662658798393801E-3</c:v>
                </c:pt>
                <c:pt idx="90">
                  <c:v>5.3476496054606301E-4</c:v>
                </c:pt>
                <c:pt idx="91">
                  <c:v>9.4753325791720904E-4</c:v>
                </c:pt>
                <c:pt idx="92">
                  <c:v>2.2764909715116198E-3</c:v>
                </c:pt>
                <c:pt idx="93">
                  <c:v>7.6529695097603604E-4</c:v>
                </c:pt>
                <c:pt idx="94">
                  <c:v>1.6818183524787999E-3</c:v>
                </c:pt>
                <c:pt idx="95">
                  <c:v>2.2980658399710599E-3</c:v>
                </c:pt>
                <c:pt idx="96">
                  <c:v>2.3898012410733202E-3</c:v>
                </c:pt>
                <c:pt idx="97">
                  <c:v>1.40598337897485E-3</c:v>
                </c:pt>
                <c:pt idx="98">
                  <c:v>1.86921053648624E-3</c:v>
                </c:pt>
                <c:pt idx="99">
                  <c:v>8.7719383164524905E-4</c:v>
                </c:pt>
                <c:pt idx="100">
                  <c:v>8.8845919357142796E-4</c:v>
                </c:pt>
                <c:pt idx="101">
                  <c:v>1.90814679666666E-3</c:v>
                </c:pt>
                <c:pt idx="102">
                  <c:v>2.1994132516666601E-3</c:v>
                </c:pt>
                <c:pt idx="103">
                  <c:v>3.2182414707603302E-3</c:v>
                </c:pt>
                <c:pt idx="104">
                  <c:v>2.4081945033211801E-3</c:v>
                </c:pt>
                <c:pt idx="105">
                  <c:v>1.22625820868836E-3</c:v>
                </c:pt>
                <c:pt idx="106">
                  <c:v>2.4167132085990799E-3</c:v>
                </c:pt>
                <c:pt idx="107">
                  <c:v>4.3386735968379397E-3</c:v>
                </c:pt>
                <c:pt idx="108">
                  <c:v>2.55075904502067E-3</c:v>
                </c:pt>
                <c:pt idx="109">
                  <c:v>1.6889444335441599E-3</c:v>
                </c:pt>
                <c:pt idx="110">
                  <c:v>2.2907975561237601E-3</c:v>
                </c:pt>
                <c:pt idx="111">
                  <c:v>1.6526828905308801E-3</c:v>
                </c:pt>
                <c:pt idx="112">
                  <c:v>8.94691543050802E-4</c:v>
                </c:pt>
                <c:pt idx="113">
                  <c:v>2.5069003092421899E-3</c:v>
                </c:pt>
                <c:pt idx="114">
                  <c:v>1.6027892593485501E-3</c:v>
                </c:pt>
                <c:pt idx="115">
                  <c:v>8.9742832142742897E-4</c:v>
                </c:pt>
                <c:pt idx="116">
                  <c:v>3.23519272377758E-3</c:v>
                </c:pt>
                <c:pt idx="117">
                  <c:v>1.6212562935020601E-3</c:v>
                </c:pt>
                <c:pt idx="118">
                  <c:v>1.70504439542866E-3</c:v>
                </c:pt>
                <c:pt idx="119">
                  <c:v>3.3869523178633502E-3</c:v>
                </c:pt>
                <c:pt idx="120">
                  <c:v>1.32092274030038E-3</c:v>
                </c:pt>
                <c:pt idx="121">
                  <c:v>1.6815309563124701E-3</c:v>
                </c:pt>
                <c:pt idx="122">
                  <c:v>2.8922489306982802E-3</c:v>
                </c:pt>
                <c:pt idx="123">
                  <c:v>2.07717380358313E-3</c:v>
                </c:pt>
                <c:pt idx="124">
                  <c:v>1.9588081320980701E-3</c:v>
                </c:pt>
                <c:pt idx="125">
                  <c:v>2.9214632804219999E-3</c:v>
                </c:pt>
                <c:pt idx="126">
                  <c:v>1.11770800397629E-3</c:v>
                </c:pt>
                <c:pt idx="127">
                  <c:v>1.08589912210572E-3</c:v>
                </c:pt>
                <c:pt idx="128">
                  <c:v>2.9862831062028401E-3</c:v>
                </c:pt>
                <c:pt idx="129">
                  <c:v>2.6195856104576699E-3</c:v>
                </c:pt>
                <c:pt idx="130">
                  <c:v>3.2562733888185898E-3</c:v>
                </c:pt>
                <c:pt idx="131">
                  <c:v>1.7292356067854201E-3</c:v>
                </c:pt>
                <c:pt idx="132">
                  <c:v>1.60116441554837E-3</c:v>
                </c:pt>
                <c:pt idx="133">
                  <c:v>1.0032947887241E-3</c:v>
                </c:pt>
                <c:pt idx="134">
                  <c:v>2.0677139325000001E-3</c:v>
                </c:pt>
                <c:pt idx="135">
                  <c:v>1.69154804749871E-3</c:v>
                </c:pt>
                <c:pt idx="136">
                  <c:v>1.7483199148738201E-3</c:v>
                </c:pt>
                <c:pt idx="137">
                  <c:v>1.9723093202478302E-3</c:v>
                </c:pt>
                <c:pt idx="138">
                  <c:v>3.0532042952090598E-3</c:v>
                </c:pt>
                <c:pt idx="139">
                  <c:v>1.6557687940191401E-3</c:v>
                </c:pt>
                <c:pt idx="140">
                  <c:v>2.28453971638322E-3</c:v>
                </c:pt>
                <c:pt idx="141">
                  <c:v>2.9667194966154602E-3</c:v>
                </c:pt>
                <c:pt idx="142">
                  <c:v>1.56975239412372E-3</c:v>
                </c:pt>
                <c:pt idx="143">
                  <c:v>1.9196763693004801E-3</c:v>
                </c:pt>
                <c:pt idx="144">
                  <c:v>1.57295231314499E-3</c:v>
                </c:pt>
                <c:pt idx="145">
                  <c:v>7.8337389340978004E-4</c:v>
                </c:pt>
                <c:pt idx="146">
                  <c:v>1.85730551992152E-3</c:v>
                </c:pt>
                <c:pt idx="147">
                  <c:v>1.2887682471419599E-4</c:v>
                </c:pt>
                <c:pt idx="148">
                  <c:v>1.6778964055108501E-3</c:v>
                </c:pt>
                <c:pt idx="149">
                  <c:v>1.5163045545962899E-3</c:v>
                </c:pt>
                <c:pt idx="150">
                  <c:v>2.4553518162277101E-3</c:v>
                </c:pt>
                <c:pt idx="151">
                  <c:v>1.6054136309696699E-3</c:v>
                </c:pt>
                <c:pt idx="152">
                  <c:v>1.8133634106715999E-3</c:v>
                </c:pt>
                <c:pt idx="153">
                  <c:v>1.20599213905777E-3</c:v>
                </c:pt>
                <c:pt idx="154">
                  <c:v>1.8120794711522E-3</c:v>
                </c:pt>
                <c:pt idx="155">
                  <c:v>1.2133426487606501E-3</c:v>
                </c:pt>
                <c:pt idx="156">
                  <c:v>6.73020042964025E-4</c:v>
                </c:pt>
                <c:pt idx="157">
                  <c:v>2.4547643583022901E-3</c:v>
                </c:pt>
                <c:pt idx="158">
                  <c:v>2.5116714251173702E-3</c:v>
                </c:pt>
                <c:pt idx="159">
                  <c:v>2.7966869449548202E-3</c:v>
                </c:pt>
                <c:pt idx="160">
                  <c:v>1.9044155367743799E-3</c:v>
                </c:pt>
                <c:pt idx="161">
                  <c:v>1.57256916724446E-3</c:v>
                </c:pt>
                <c:pt idx="162">
                  <c:v>1.9396238214427501E-3</c:v>
                </c:pt>
                <c:pt idx="163">
                  <c:v>1.39818836315039E-3</c:v>
                </c:pt>
                <c:pt idx="164">
                  <c:v>2.0087174851461998E-3</c:v>
                </c:pt>
                <c:pt idx="165">
                  <c:v>1.09443332345077E-3</c:v>
                </c:pt>
                <c:pt idx="166">
                  <c:v>2.8421269981627798E-3</c:v>
                </c:pt>
                <c:pt idx="167">
                  <c:v>2.0752154252850299E-3</c:v>
                </c:pt>
                <c:pt idx="168">
                  <c:v>1.6895201193427799E-3</c:v>
                </c:pt>
                <c:pt idx="169">
                  <c:v>2.1335005069767401E-3</c:v>
                </c:pt>
                <c:pt idx="170">
                  <c:v>2.0972020591862898E-3</c:v>
                </c:pt>
                <c:pt idx="171">
                  <c:v>1.7756749947849899E-3</c:v>
                </c:pt>
                <c:pt idx="172">
                  <c:v>1.8987286727809799E-3</c:v>
                </c:pt>
                <c:pt idx="173">
                  <c:v>4.9466274144058901E-3</c:v>
                </c:pt>
                <c:pt idx="174">
                  <c:v>1.7823197210968199E-3</c:v>
                </c:pt>
                <c:pt idx="175">
                  <c:v>1.9620760530991298E-3</c:v>
                </c:pt>
                <c:pt idx="176">
                  <c:v>2.4759927884457598E-3</c:v>
                </c:pt>
                <c:pt idx="177">
                  <c:v>1.21722218598756E-3</c:v>
                </c:pt>
                <c:pt idx="178">
                  <c:v>1.8075380402835599E-3</c:v>
                </c:pt>
                <c:pt idx="179">
                  <c:v>2.23701981222284E-3</c:v>
                </c:pt>
                <c:pt idx="180">
                  <c:v>1.5064894125487399E-3</c:v>
                </c:pt>
                <c:pt idx="181">
                  <c:v>1.4544192648008401E-3</c:v>
                </c:pt>
                <c:pt idx="182">
                  <c:v>3.3050714388888798E-3</c:v>
                </c:pt>
                <c:pt idx="183">
                  <c:v>1.1712841566158801E-3</c:v>
                </c:pt>
                <c:pt idx="184">
                  <c:v>2.3904581762802198E-3</c:v>
                </c:pt>
                <c:pt idx="185">
                  <c:v>2.6029161862718398E-3</c:v>
                </c:pt>
                <c:pt idx="186">
                  <c:v>3.6716739585397999E-3</c:v>
                </c:pt>
                <c:pt idx="187">
                  <c:v>2.6220542409834701E-3</c:v>
                </c:pt>
                <c:pt idx="188">
                  <c:v>1.3377118902534401E-3</c:v>
                </c:pt>
                <c:pt idx="189">
                  <c:v>2.05214365786231E-3</c:v>
                </c:pt>
                <c:pt idx="190">
                  <c:v>1.3180150040956E-3</c:v>
                </c:pt>
                <c:pt idx="191">
                  <c:v>5.47317291914219E-4</c:v>
                </c:pt>
                <c:pt idx="192">
                  <c:v>2.5029096013948699E-3</c:v>
                </c:pt>
                <c:pt idx="193">
                  <c:v>2.1908134182303499E-3</c:v>
                </c:pt>
                <c:pt idx="194">
                  <c:v>3.5965019824546599E-3</c:v>
                </c:pt>
                <c:pt idx="195">
                  <c:v>2.07190269545603E-3</c:v>
                </c:pt>
                <c:pt idx="196">
                  <c:v>2.2281940951126601E-3</c:v>
                </c:pt>
                <c:pt idx="197">
                  <c:v>3.2061768989827301E-3</c:v>
                </c:pt>
                <c:pt idx="198">
                  <c:v>1.79784408411592E-3</c:v>
                </c:pt>
                <c:pt idx="199">
                  <c:v>1.8374914732192801E-3</c:v>
                </c:pt>
                <c:pt idx="200">
                  <c:v>3.1583920194858E-3</c:v>
                </c:pt>
                <c:pt idx="201">
                  <c:v>2.3417200795441601E-3</c:v>
                </c:pt>
                <c:pt idx="202">
                  <c:v>1.4675268003613599E-3</c:v>
                </c:pt>
                <c:pt idx="203">
                  <c:v>1.5010930541646101E-3</c:v>
                </c:pt>
                <c:pt idx="204">
                  <c:v>4.5924666731140098E-3</c:v>
                </c:pt>
                <c:pt idx="205">
                  <c:v>1.9937613989885702E-3</c:v>
                </c:pt>
                <c:pt idx="206">
                  <c:v>1.45707142198517E-3</c:v>
                </c:pt>
                <c:pt idx="207">
                  <c:v>2.12781946230871E-3</c:v>
                </c:pt>
                <c:pt idx="208">
                  <c:v>1.5604545748335401E-3</c:v>
                </c:pt>
                <c:pt idx="209">
                  <c:v>1.9492069093695399E-3</c:v>
                </c:pt>
                <c:pt idx="210">
                  <c:v>1.41601556058823E-3</c:v>
                </c:pt>
                <c:pt idx="211">
                  <c:v>2.0729707616614799E-3</c:v>
                </c:pt>
                <c:pt idx="212">
                  <c:v>2.46630900849846E-3</c:v>
                </c:pt>
                <c:pt idx="213">
                  <c:v>2.5220856279137499E-3</c:v>
                </c:pt>
                <c:pt idx="214">
                  <c:v>1.91341603767744E-3</c:v>
                </c:pt>
                <c:pt idx="215">
                  <c:v>1.14109223345635E-3</c:v>
                </c:pt>
                <c:pt idx="216">
                  <c:v>2.2834180859874001E-3</c:v>
                </c:pt>
                <c:pt idx="217">
                  <c:v>2.2881547358427402E-3</c:v>
                </c:pt>
                <c:pt idx="218">
                  <c:v>2.2887760312979401E-3</c:v>
                </c:pt>
                <c:pt idx="219">
                  <c:v>3.0972306083508101E-3</c:v>
                </c:pt>
                <c:pt idx="220">
                  <c:v>5.4351481818558896E-3</c:v>
                </c:pt>
                <c:pt idx="221">
                  <c:v>2.4934009936622E-3</c:v>
                </c:pt>
                <c:pt idx="222">
                  <c:v>1.23667989213596E-3</c:v>
                </c:pt>
                <c:pt idx="223">
                  <c:v>2.1081614346667799E-3</c:v>
                </c:pt>
                <c:pt idx="224">
                  <c:v>1.6566644817328799E-3</c:v>
                </c:pt>
                <c:pt idx="225">
                  <c:v>7.6759423969144304E-4</c:v>
                </c:pt>
                <c:pt idx="226">
                  <c:v>1.5397533388399501E-3</c:v>
                </c:pt>
                <c:pt idx="227">
                  <c:v>1.79619842796729E-3</c:v>
                </c:pt>
                <c:pt idx="228">
                  <c:v>1.8892755592998299E-3</c:v>
                </c:pt>
                <c:pt idx="229">
                  <c:v>2.4290546853395299E-3</c:v>
                </c:pt>
                <c:pt idx="230">
                  <c:v>2.4239255850380501E-3</c:v>
                </c:pt>
                <c:pt idx="231">
                  <c:v>1.60232936927958E-3</c:v>
                </c:pt>
                <c:pt idx="232">
                  <c:v>2.12436644413052E-3</c:v>
                </c:pt>
                <c:pt idx="233">
                  <c:v>2.8497877678171201E-3</c:v>
                </c:pt>
                <c:pt idx="234">
                  <c:v>2.73361967681651E-3</c:v>
                </c:pt>
                <c:pt idx="235">
                  <c:v>2.9567210070396898E-3</c:v>
                </c:pt>
                <c:pt idx="236">
                  <c:v>2.1552266552461799E-3</c:v>
                </c:pt>
                <c:pt idx="237">
                  <c:v>1.8928143613110701E-3</c:v>
                </c:pt>
                <c:pt idx="238">
                  <c:v>1.7120461824199601E-3</c:v>
                </c:pt>
                <c:pt idx="239">
                  <c:v>2.7126830894533801E-3</c:v>
                </c:pt>
                <c:pt idx="240">
                  <c:v>3.0239616446171001E-3</c:v>
                </c:pt>
                <c:pt idx="241">
                  <c:v>1.3945060223229499E-3</c:v>
                </c:pt>
                <c:pt idx="242">
                  <c:v>2.8810935057142798E-3</c:v>
                </c:pt>
                <c:pt idx="243">
                  <c:v>1.4012878035159001E-3</c:v>
                </c:pt>
                <c:pt idx="244">
                  <c:v>3.26288649425287E-3</c:v>
                </c:pt>
                <c:pt idx="245">
                  <c:v>1.65723643494047E-3</c:v>
                </c:pt>
                <c:pt idx="246">
                  <c:v>1.9888801378256998E-3</c:v>
                </c:pt>
                <c:pt idx="247">
                  <c:v>1.6995095076640901E-3</c:v>
                </c:pt>
                <c:pt idx="248">
                  <c:v>1.34636788214347E-3</c:v>
                </c:pt>
                <c:pt idx="249">
                  <c:v>1.2288794310805801E-3</c:v>
                </c:pt>
                <c:pt idx="250">
                  <c:v>1.92555086362634E-3</c:v>
                </c:pt>
                <c:pt idx="251">
                  <c:v>3.4623603718195498E-3</c:v>
                </c:pt>
                <c:pt idx="252">
                  <c:v>1.79853772996529E-3</c:v>
                </c:pt>
                <c:pt idx="253">
                  <c:v>5.0174134939047297E-3</c:v>
                </c:pt>
                <c:pt idx="254">
                  <c:v>1.1974762790074899E-3</c:v>
                </c:pt>
                <c:pt idx="255">
                  <c:v>2.0793845884313402E-3</c:v>
                </c:pt>
                <c:pt idx="256">
                  <c:v>3.3597232543083901E-3</c:v>
                </c:pt>
                <c:pt idx="257">
                  <c:v>2.2021053672424198E-3</c:v>
                </c:pt>
                <c:pt idx="258">
                  <c:v>4.8370117842778696E-3</c:v>
                </c:pt>
                <c:pt idx="259">
                  <c:v>3.5372920173909299E-3</c:v>
                </c:pt>
                <c:pt idx="260">
                  <c:v>1.9686378880170901E-3</c:v>
                </c:pt>
                <c:pt idx="261">
                  <c:v>1.48374721590874E-3</c:v>
                </c:pt>
                <c:pt idx="262">
                  <c:v>1.45262804871593E-3</c:v>
                </c:pt>
                <c:pt idx="263">
                  <c:v>2.3817978510690301E-3</c:v>
                </c:pt>
                <c:pt idx="264">
                  <c:v>2.97098545154736E-3</c:v>
                </c:pt>
                <c:pt idx="265">
                  <c:v>2.1646758930236802E-3</c:v>
                </c:pt>
                <c:pt idx="266">
                  <c:v>1.5684081622350701E-3</c:v>
                </c:pt>
                <c:pt idx="267">
                  <c:v>1.6942549384210499E-3</c:v>
                </c:pt>
                <c:pt idx="268">
                  <c:v>1.26951689566597E-3</c:v>
                </c:pt>
                <c:pt idx="269">
                  <c:v>2.2573205578880198E-3</c:v>
                </c:pt>
                <c:pt idx="270">
                  <c:v>2.0102842134781399E-3</c:v>
                </c:pt>
                <c:pt idx="271">
                  <c:v>3.9989026766814604E-3</c:v>
                </c:pt>
                <c:pt idx="272">
                  <c:v>2.6423841498290899E-3</c:v>
                </c:pt>
                <c:pt idx="273">
                  <c:v>2.24588389860194E-3</c:v>
                </c:pt>
                <c:pt idx="274">
                  <c:v>3.9180471183333301E-3</c:v>
                </c:pt>
                <c:pt idx="275">
                  <c:v>3.0421979368390598E-3</c:v>
                </c:pt>
                <c:pt idx="276">
                  <c:v>2.8133086956772901E-3</c:v>
                </c:pt>
                <c:pt idx="277">
                  <c:v>1.64146922448211E-3</c:v>
                </c:pt>
                <c:pt idx="278">
                  <c:v>8.8950950078565505E-4</c:v>
                </c:pt>
                <c:pt idx="279">
                  <c:v>1.7302831571440701E-3</c:v>
                </c:pt>
                <c:pt idx="280">
                  <c:v>2.5897553750798699E-3</c:v>
                </c:pt>
                <c:pt idx="281">
                  <c:v>1.4055440941053499E-3</c:v>
                </c:pt>
                <c:pt idx="282">
                  <c:v>4.1778821863360203E-3</c:v>
                </c:pt>
                <c:pt idx="283">
                  <c:v>2.2204342777768201E-3</c:v>
                </c:pt>
                <c:pt idx="284">
                  <c:v>1.1290332362981399E-3</c:v>
                </c:pt>
                <c:pt idx="285">
                  <c:v>2.4432830922577701E-3</c:v>
                </c:pt>
                <c:pt idx="286">
                  <c:v>2.5686302268520399E-3</c:v>
                </c:pt>
                <c:pt idx="287">
                  <c:v>1.7971305597089099E-3</c:v>
                </c:pt>
                <c:pt idx="288">
                  <c:v>1.2912594623827099E-3</c:v>
                </c:pt>
                <c:pt idx="289">
                  <c:v>1.63174855880853E-3</c:v>
                </c:pt>
                <c:pt idx="290">
                  <c:v>5.1453176359454499E-3</c:v>
                </c:pt>
                <c:pt idx="291">
                  <c:v>4.0374084864285703E-3</c:v>
                </c:pt>
                <c:pt idx="292">
                  <c:v>2.2972451100105101E-3</c:v>
                </c:pt>
                <c:pt idx="293">
                  <c:v>2.3404951313601E-3</c:v>
                </c:pt>
                <c:pt idx="294">
                  <c:v>2.8626554024922999E-3</c:v>
                </c:pt>
                <c:pt idx="295">
                  <c:v>2.20728357554539E-3</c:v>
                </c:pt>
                <c:pt idx="296">
                  <c:v>2.6674653657619901E-3</c:v>
                </c:pt>
                <c:pt idx="297">
                  <c:v>2.04017672139537E-3</c:v>
                </c:pt>
                <c:pt idx="298">
                  <c:v>2.1954892430954098E-3</c:v>
                </c:pt>
                <c:pt idx="299">
                  <c:v>9.38494112941438E-4</c:v>
                </c:pt>
                <c:pt idx="300">
                  <c:v>1.8584912777261499E-3</c:v>
                </c:pt>
                <c:pt idx="301">
                  <c:v>2.57213599502245E-3</c:v>
                </c:pt>
                <c:pt idx="302">
                  <c:v>1.5505302653129401E-3</c:v>
                </c:pt>
                <c:pt idx="303">
                  <c:v>3.34642609362077E-3</c:v>
                </c:pt>
                <c:pt idx="304">
                  <c:v>2.6944760131702699E-3</c:v>
                </c:pt>
                <c:pt idx="305">
                  <c:v>1.3330889116516299E-3</c:v>
                </c:pt>
                <c:pt idx="306">
                  <c:v>2.0470753613693101E-3</c:v>
                </c:pt>
                <c:pt idx="307">
                  <c:v>2.7904451256214298E-3</c:v>
                </c:pt>
                <c:pt idx="308">
                  <c:v>1.39169805504384E-3</c:v>
                </c:pt>
                <c:pt idx="309">
                  <c:v>3.6522417558426299E-3</c:v>
                </c:pt>
                <c:pt idx="310">
                  <c:v>2.9188951740094699E-3</c:v>
                </c:pt>
                <c:pt idx="311">
                  <c:v>2.15210171279984E-3</c:v>
                </c:pt>
                <c:pt idx="312">
                  <c:v>9.9817445960721698E-4</c:v>
                </c:pt>
                <c:pt idx="313">
                  <c:v>1.3215387018402E-3</c:v>
                </c:pt>
                <c:pt idx="314">
                  <c:v>2.6528227072859902E-3</c:v>
                </c:pt>
                <c:pt idx="315">
                  <c:v>1.5575044375142301E-3</c:v>
                </c:pt>
                <c:pt idx="316">
                  <c:v>2.38796990181826E-3</c:v>
                </c:pt>
                <c:pt idx="317">
                  <c:v>3.76471735853044E-3</c:v>
                </c:pt>
                <c:pt idx="318">
                  <c:v>2.2797579378680999E-3</c:v>
                </c:pt>
                <c:pt idx="319">
                  <c:v>1.85336012414812E-3</c:v>
                </c:pt>
                <c:pt idx="320">
                  <c:v>1.6966123064208699E-3</c:v>
                </c:pt>
                <c:pt idx="321">
                  <c:v>2.18827222102095E-3</c:v>
                </c:pt>
                <c:pt idx="322">
                  <c:v>2.2070681352823599E-3</c:v>
                </c:pt>
                <c:pt idx="323">
                  <c:v>1.14270976457306E-3</c:v>
                </c:pt>
                <c:pt idx="324">
                  <c:v>2.5837235414237101E-3</c:v>
                </c:pt>
                <c:pt idx="325">
                  <c:v>2.0306282261111099E-3</c:v>
                </c:pt>
                <c:pt idx="326">
                  <c:v>2.0345275884290602E-3</c:v>
                </c:pt>
                <c:pt idx="327">
                  <c:v>3.4683640793390499E-3</c:v>
                </c:pt>
                <c:pt idx="328">
                  <c:v>2.17847174705188E-3</c:v>
                </c:pt>
                <c:pt idx="329">
                  <c:v>2.46803804254268E-3</c:v>
                </c:pt>
                <c:pt idx="330">
                  <c:v>3.8766326390909001E-3</c:v>
                </c:pt>
                <c:pt idx="331">
                  <c:v>1.56878441423934E-3</c:v>
                </c:pt>
                <c:pt idx="332">
                  <c:v>2.5874532975666202E-3</c:v>
                </c:pt>
                <c:pt idx="333">
                  <c:v>1.5047525217979001E-3</c:v>
                </c:pt>
                <c:pt idx="334">
                  <c:v>2.0237439563895801E-3</c:v>
                </c:pt>
                <c:pt idx="335">
                  <c:v>3.0788214408586298E-3</c:v>
                </c:pt>
                <c:pt idx="336">
                  <c:v>1.9535457966132902E-3</c:v>
                </c:pt>
                <c:pt idx="337">
                  <c:v>2.0293452688324499E-3</c:v>
                </c:pt>
                <c:pt idx="338">
                  <c:v>2.7166604544513698E-3</c:v>
                </c:pt>
                <c:pt idx="339">
                  <c:v>2.1619302979631202E-3</c:v>
                </c:pt>
                <c:pt idx="340">
                  <c:v>3.2416780340715498E-3</c:v>
                </c:pt>
                <c:pt idx="341">
                  <c:v>3.6541782356250001E-3</c:v>
                </c:pt>
                <c:pt idx="342">
                  <c:v>2.3921107387787099E-3</c:v>
                </c:pt>
                <c:pt idx="343">
                  <c:v>2.2764407120689301E-3</c:v>
                </c:pt>
                <c:pt idx="344">
                  <c:v>3.5857636201139902E-3</c:v>
                </c:pt>
                <c:pt idx="345">
                  <c:v>3.7345416853333301E-3</c:v>
                </c:pt>
                <c:pt idx="346">
                  <c:v>6.3440322945442097E-3</c:v>
                </c:pt>
                <c:pt idx="347">
                  <c:v>2.5492720302420801E-3</c:v>
                </c:pt>
                <c:pt idx="348">
                  <c:v>2.8086160084018698E-3</c:v>
                </c:pt>
                <c:pt idx="349">
                  <c:v>3.84074408183648E-3</c:v>
                </c:pt>
                <c:pt idx="350">
                  <c:v>1.5345304452148E-3</c:v>
                </c:pt>
                <c:pt idx="351">
                  <c:v>2.8375720087661601E-3</c:v>
                </c:pt>
                <c:pt idx="352">
                  <c:v>2.9827023913333302E-3</c:v>
                </c:pt>
                <c:pt idx="353">
                  <c:v>2.7587883213614699E-3</c:v>
                </c:pt>
                <c:pt idx="354">
                  <c:v>2.298216306616E-3</c:v>
                </c:pt>
                <c:pt idx="355">
                  <c:v>2.2272285510323299E-3</c:v>
                </c:pt>
                <c:pt idx="356">
                  <c:v>2.48904770085407E-3</c:v>
                </c:pt>
                <c:pt idx="357">
                  <c:v>3.9862896532747898E-3</c:v>
                </c:pt>
                <c:pt idx="358">
                  <c:v>3.08109491068892E-3</c:v>
                </c:pt>
                <c:pt idx="359">
                  <c:v>2.7683902652838E-3</c:v>
                </c:pt>
                <c:pt idx="360">
                  <c:v>3.9657615099999996E-3</c:v>
                </c:pt>
                <c:pt idx="361">
                  <c:v>2.0834868234516002E-3</c:v>
                </c:pt>
                <c:pt idx="362">
                  <c:v>1.6259127725935E-3</c:v>
                </c:pt>
                <c:pt idx="363">
                  <c:v>1.8336055882996799E-3</c:v>
                </c:pt>
                <c:pt idx="364">
                  <c:v>2.0277494453610902E-3</c:v>
                </c:pt>
                <c:pt idx="365">
                  <c:v>2.6738250167954699E-3</c:v>
                </c:pt>
                <c:pt idx="366">
                  <c:v>2.1861921886924302E-3</c:v>
                </c:pt>
                <c:pt idx="367">
                  <c:v>2.5397870356468899E-3</c:v>
                </c:pt>
                <c:pt idx="368">
                  <c:v>1.5023441137931E-3</c:v>
                </c:pt>
                <c:pt idx="369">
                  <c:v>3.7388769922700698E-3</c:v>
                </c:pt>
                <c:pt idx="370">
                  <c:v>2.17563137126108E-3</c:v>
                </c:pt>
                <c:pt idx="371">
                  <c:v>1.2450894210862299E-3</c:v>
                </c:pt>
                <c:pt idx="372">
                  <c:v>2.5414213193440099E-3</c:v>
                </c:pt>
                <c:pt idx="373">
                  <c:v>1.9182249760714199E-3</c:v>
                </c:pt>
                <c:pt idx="374">
                  <c:v>1.9281611225304E-3</c:v>
                </c:pt>
                <c:pt idx="375">
                  <c:v>2.8277097302764499E-3</c:v>
                </c:pt>
                <c:pt idx="376">
                  <c:v>1.26321114617371E-3</c:v>
                </c:pt>
                <c:pt idx="377">
                  <c:v>2.5944505364129101E-3</c:v>
                </c:pt>
                <c:pt idx="378">
                  <c:v>2.9952285405037801E-3</c:v>
                </c:pt>
                <c:pt idx="379">
                  <c:v>3.6625998537499998E-3</c:v>
                </c:pt>
                <c:pt idx="380">
                  <c:v>4.7593035730732203E-3</c:v>
                </c:pt>
                <c:pt idx="381">
                  <c:v>3.8826819749999998E-3</c:v>
                </c:pt>
                <c:pt idx="382">
                  <c:v>3.8721812287758599E-3</c:v>
                </c:pt>
                <c:pt idx="383">
                  <c:v>1.8010410259736299E-3</c:v>
                </c:pt>
                <c:pt idx="384">
                  <c:v>1.46877299576896E-3</c:v>
                </c:pt>
                <c:pt idx="385">
                  <c:v>1.58874818763458E-3</c:v>
                </c:pt>
                <c:pt idx="386">
                  <c:v>2.9762719489764299E-3</c:v>
                </c:pt>
                <c:pt idx="387">
                  <c:v>2.3043322633170302E-3</c:v>
                </c:pt>
                <c:pt idx="388">
                  <c:v>4.0405395305882297E-3</c:v>
                </c:pt>
                <c:pt idx="389">
                  <c:v>2.04584932342607E-3</c:v>
                </c:pt>
                <c:pt idx="390">
                  <c:v>1.4723363304E-3</c:v>
                </c:pt>
                <c:pt idx="391">
                  <c:v>2.1667436876594902E-3</c:v>
                </c:pt>
                <c:pt idx="392">
                  <c:v>2.0270309916550502E-3</c:v>
                </c:pt>
                <c:pt idx="393">
                  <c:v>1.6837367265384599E-3</c:v>
                </c:pt>
                <c:pt idx="394">
                  <c:v>3.45771968273219E-3</c:v>
                </c:pt>
                <c:pt idx="395">
                  <c:v>2.05364860969248E-3</c:v>
                </c:pt>
                <c:pt idx="396">
                  <c:v>3.15821884166066E-3</c:v>
                </c:pt>
                <c:pt idx="397">
                  <c:v>2.78770883967192E-3</c:v>
                </c:pt>
                <c:pt idx="398">
                  <c:v>3.8792750497525599E-3</c:v>
                </c:pt>
                <c:pt idx="399">
                  <c:v>1.99465354683874E-3</c:v>
                </c:pt>
                <c:pt idx="400">
                  <c:v>2.9006657808388599E-3</c:v>
                </c:pt>
                <c:pt idx="401">
                  <c:v>3.3039898818510698E-3</c:v>
                </c:pt>
                <c:pt idx="402">
                  <c:v>1.62545288903501E-3</c:v>
                </c:pt>
                <c:pt idx="403">
                  <c:v>3.5504501754270402E-3</c:v>
                </c:pt>
                <c:pt idx="404">
                  <c:v>2.0178022359518101E-3</c:v>
                </c:pt>
                <c:pt idx="405">
                  <c:v>2.5270419563260902E-3</c:v>
                </c:pt>
                <c:pt idx="406">
                  <c:v>4.6142166783333296E-3</c:v>
                </c:pt>
                <c:pt idx="407">
                  <c:v>1.82044670143956E-3</c:v>
                </c:pt>
                <c:pt idx="408">
                  <c:v>1.5432262411954601E-3</c:v>
                </c:pt>
                <c:pt idx="409">
                  <c:v>2.01561809058289E-3</c:v>
                </c:pt>
                <c:pt idx="410">
                  <c:v>2.3516393994054302E-3</c:v>
                </c:pt>
                <c:pt idx="411">
                  <c:v>2.1576583917960498E-3</c:v>
                </c:pt>
                <c:pt idx="412">
                  <c:v>2.2802564708572799E-3</c:v>
                </c:pt>
                <c:pt idx="413">
                  <c:v>3.5413254805555499E-3</c:v>
                </c:pt>
                <c:pt idx="414">
                  <c:v>1.65801764302609E-3</c:v>
                </c:pt>
                <c:pt idx="415">
                  <c:v>3.15962186631578E-3</c:v>
                </c:pt>
                <c:pt idx="416">
                  <c:v>2.22499718638641E-3</c:v>
                </c:pt>
                <c:pt idx="417">
                  <c:v>1.6271294129126001E-3</c:v>
                </c:pt>
                <c:pt idx="418">
                  <c:v>1.9844268611297301E-3</c:v>
                </c:pt>
                <c:pt idx="419">
                  <c:v>1.42768337766553E-3</c:v>
                </c:pt>
                <c:pt idx="420">
                  <c:v>3.6035480336842102E-3</c:v>
                </c:pt>
                <c:pt idx="421">
                  <c:v>3.34982142804715E-3</c:v>
                </c:pt>
                <c:pt idx="422">
                  <c:v>3.1432556335945199E-3</c:v>
                </c:pt>
                <c:pt idx="423">
                  <c:v>2.51850440656635E-3</c:v>
                </c:pt>
                <c:pt idx="424">
                  <c:v>6.6424938616883901E-3</c:v>
                </c:pt>
                <c:pt idx="425">
                  <c:v>2.3715098276879498E-3</c:v>
                </c:pt>
                <c:pt idx="426">
                  <c:v>2.1475014692352201E-3</c:v>
                </c:pt>
                <c:pt idx="427">
                  <c:v>1.6653557798207499E-3</c:v>
                </c:pt>
                <c:pt idx="428">
                  <c:v>2.6505095114814801E-3</c:v>
                </c:pt>
                <c:pt idx="429">
                  <c:v>3.0307753583198901E-3</c:v>
                </c:pt>
                <c:pt idx="430">
                  <c:v>2.6094341285599E-3</c:v>
                </c:pt>
                <c:pt idx="431">
                  <c:v>2.3284739467668699E-3</c:v>
                </c:pt>
                <c:pt idx="432">
                  <c:v>3.4974038400000002E-3</c:v>
                </c:pt>
                <c:pt idx="433">
                  <c:v>3.2970698691771601E-3</c:v>
                </c:pt>
                <c:pt idx="434">
                  <c:v>2.3226178248229698E-3</c:v>
                </c:pt>
                <c:pt idx="435">
                  <c:v>3.1092049913156602E-3</c:v>
                </c:pt>
                <c:pt idx="436">
                  <c:v>3.2093957399432198E-3</c:v>
                </c:pt>
                <c:pt idx="437">
                  <c:v>9.77504597257813E-4</c:v>
                </c:pt>
                <c:pt idx="438">
                  <c:v>2.5991845007347302E-3</c:v>
                </c:pt>
                <c:pt idx="439">
                  <c:v>1.34640890675087E-3</c:v>
                </c:pt>
                <c:pt idx="440">
                  <c:v>2.7451765804098198E-3</c:v>
                </c:pt>
                <c:pt idx="441">
                  <c:v>2.3101392246837899E-3</c:v>
                </c:pt>
                <c:pt idx="442">
                  <c:v>2.1471488142014699E-3</c:v>
                </c:pt>
                <c:pt idx="443">
                  <c:v>2.2032702838741601E-3</c:v>
                </c:pt>
                <c:pt idx="444">
                  <c:v>1.7862693348528801E-3</c:v>
                </c:pt>
                <c:pt idx="445">
                  <c:v>3.5946466794746501E-3</c:v>
                </c:pt>
                <c:pt idx="446">
                  <c:v>2.8408303138046601E-3</c:v>
                </c:pt>
                <c:pt idx="447">
                  <c:v>4.6945423822222204E-3</c:v>
                </c:pt>
                <c:pt idx="448">
                  <c:v>1.9107018347912701E-3</c:v>
                </c:pt>
                <c:pt idx="449">
                  <c:v>2.5066505832968401E-3</c:v>
                </c:pt>
                <c:pt idx="450">
                  <c:v>2.0020096597935201E-3</c:v>
                </c:pt>
                <c:pt idx="451">
                  <c:v>2.0209330948467098E-3</c:v>
                </c:pt>
                <c:pt idx="452">
                  <c:v>3.1269233401691001E-3</c:v>
                </c:pt>
                <c:pt idx="453">
                  <c:v>1.1307528404306301E-3</c:v>
                </c:pt>
                <c:pt idx="454">
                  <c:v>2.2340071580492699E-3</c:v>
                </c:pt>
                <c:pt idx="455">
                  <c:v>2.2257544460220799E-3</c:v>
                </c:pt>
                <c:pt idx="456">
                  <c:v>1.8787664184326701E-3</c:v>
                </c:pt>
                <c:pt idx="457">
                  <c:v>1.33431687517957E-3</c:v>
                </c:pt>
                <c:pt idx="458">
                  <c:v>2.37790243852758E-3</c:v>
                </c:pt>
                <c:pt idx="459">
                  <c:v>1.35521153887279E-3</c:v>
                </c:pt>
                <c:pt idx="460">
                  <c:v>1.9629783622499902E-3</c:v>
                </c:pt>
                <c:pt idx="461">
                  <c:v>2.3399494449906299E-3</c:v>
                </c:pt>
                <c:pt idx="462">
                  <c:v>2.0280217848484801E-3</c:v>
                </c:pt>
                <c:pt idx="463">
                  <c:v>2.1818025142087498E-3</c:v>
                </c:pt>
                <c:pt idx="464">
                  <c:v>1.84863641426355E-3</c:v>
                </c:pt>
                <c:pt idx="465">
                  <c:v>2.1193961180608102E-3</c:v>
                </c:pt>
                <c:pt idx="466">
                  <c:v>3.2378869166952498E-3</c:v>
                </c:pt>
                <c:pt idx="467">
                  <c:v>2.4594805462164501E-3</c:v>
                </c:pt>
                <c:pt idx="468">
                  <c:v>3.6562457556366802E-3</c:v>
                </c:pt>
                <c:pt idx="469">
                  <c:v>1.6461580667071799E-3</c:v>
                </c:pt>
                <c:pt idx="470">
                  <c:v>1.26888647378341E-3</c:v>
                </c:pt>
                <c:pt idx="471">
                  <c:v>3.28239373333333E-3</c:v>
                </c:pt>
                <c:pt idx="472">
                  <c:v>3.2047292255759801E-3</c:v>
                </c:pt>
                <c:pt idx="473">
                  <c:v>4.1823129349487899E-3</c:v>
                </c:pt>
                <c:pt idx="474">
                  <c:v>2.38136602087236E-3</c:v>
                </c:pt>
                <c:pt idx="475">
                  <c:v>2.5692390715779602E-3</c:v>
                </c:pt>
                <c:pt idx="476">
                  <c:v>3.1419376665429099E-3</c:v>
                </c:pt>
                <c:pt idx="477">
                  <c:v>1.2791303564924799E-3</c:v>
                </c:pt>
                <c:pt idx="478">
                  <c:v>2.1143135182545201E-3</c:v>
                </c:pt>
                <c:pt idx="479">
                  <c:v>2.2292367943141799E-3</c:v>
                </c:pt>
                <c:pt idx="480">
                  <c:v>4.1358614612300899E-3</c:v>
                </c:pt>
                <c:pt idx="481">
                  <c:v>2.6592022942980601E-3</c:v>
                </c:pt>
                <c:pt idx="482">
                  <c:v>1.6712178254285699E-3</c:v>
                </c:pt>
                <c:pt idx="483">
                  <c:v>2.1863917625755702E-3</c:v>
                </c:pt>
                <c:pt idx="484">
                  <c:v>2.1091477785421002E-3</c:v>
                </c:pt>
                <c:pt idx="485">
                  <c:v>3.4707564726035398E-3</c:v>
                </c:pt>
                <c:pt idx="486">
                  <c:v>3.0550543637990302E-3</c:v>
                </c:pt>
                <c:pt idx="487">
                  <c:v>2.1606024245670601E-3</c:v>
                </c:pt>
                <c:pt idx="488">
                  <c:v>1.8280416241083499E-3</c:v>
                </c:pt>
                <c:pt idx="489">
                  <c:v>2.4634073164671801E-3</c:v>
                </c:pt>
                <c:pt idx="490">
                  <c:v>2.1747555201686798E-3</c:v>
                </c:pt>
                <c:pt idx="491">
                  <c:v>1.8135687751863799E-3</c:v>
                </c:pt>
                <c:pt idx="492">
                  <c:v>2.6411000503410499E-3</c:v>
                </c:pt>
                <c:pt idx="493">
                  <c:v>2.6740774461236701E-3</c:v>
                </c:pt>
                <c:pt idx="494">
                  <c:v>3.8889682713104299E-3</c:v>
                </c:pt>
                <c:pt idx="495">
                  <c:v>3.7690031053836102E-3</c:v>
                </c:pt>
                <c:pt idx="496">
                  <c:v>1.1905026112842699E-3</c:v>
                </c:pt>
                <c:pt idx="497">
                  <c:v>2.78947798633384E-3</c:v>
                </c:pt>
                <c:pt idx="498">
                  <c:v>2.9513605710240701E-3</c:v>
                </c:pt>
                <c:pt idx="499">
                  <c:v>2.6212032718570802E-3</c:v>
                </c:pt>
                <c:pt idx="500">
                  <c:v>1.89671511952104E-3</c:v>
                </c:pt>
                <c:pt idx="501">
                  <c:v>2.6635207365568602E-3</c:v>
                </c:pt>
                <c:pt idx="502">
                  <c:v>1.8277559839609001E-3</c:v>
                </c:pt>
                <c:pt idx="503">
                  <c:v>3.6402449538575701E-3</c:v>
                </c:pt>
                <c:pt idx="504">
                  <c:v>2.0523855276039101E-3</c:v>
                </c:pt>
                <c:pt idx="505">
                  <c:v>1.0883781925681399E-3</c:v>
                </c:pt>
                <c:pt idx="506">
                  <c:v>2.1998591834462098E-3</c:v>
                </c:pt>
                <c:pt idx="507">
                  <c:v>3.9306164185714202E-3</c:v>
                </c:pt>
                <c:pt idx="508">
                  <c:v>1.6327159430507101E-3</c:v>
                </c:pt>
                <c:pt idx="509">
                  <c:v>1.996987662682E-3</c:v>
                </c:pt>
                <c:pt idx="510">
                  <c:v>1.6191590975285E-3</c:v>
                </c:pt>
                <c:pt idx="511">
                  <c:v>2.4549367980890901E-3</c:v>
                </c:pt>
                <c:pt idx="512">
                  <c:v>2.2025609642173502E-3</c:v>
                </c:pt>
                <c:pt idx="513">
                  <c:v>1.6212147067818799E-3</c:v>
                </c:pt>
                <c:pt idx="514">
                  <c:v>1.39927492511348E-3</c:v>
                </c:pt>
                <c:pt idx="515">
                  <c:v>1.31144465704163E-3</c:v>
                </c:pt>
                <c:pt idx="516">
                  <c:v>3.36948806857421E-3</c:v>
                </c:pt>
                <c:pt idx="517">
                  <c:v>2.1451115268801002E-3</c:v>
                </c:pt>
                <c:pt idx="518">
                  <c:v>1.3981883225183699E-3</c:v>
                </c:pt>
                <c:pt idx="519">
                  <c:v>1.1757390493872899E-3</c:v>
                </c:pt>
                <c:pt idx="520">
                  <c:v>2.2327677775544701E-3</c:v>
                </c:pt>
                <c:pt idx="521">
                  <c:v>3.0072683035630402E-3</c:v>
                </c:pt>
                <c:pt idx="522">
                  <c:v>2.01629812627966E-3</c:v>
                </c:pt>
                <c:pt idx="523">
                  <c:v>2.1725008905341099E-3</c:v>
                </c:pt>
                <c:pt idx="524">
                  <c:v>1.3544325396150801E-3</c:v>
                </c:pt>
                <c:pt idx="525">
                  <c:v>4.2691146454545397E-3</c:v>
                </c:pt>
                <c:pt idx="526">
                  <c:v>3.5757539366666601E-3</c:v>
                </c:pt>
                <c:pt idx="527">
                  <c:v>1.9949187368998801E-3</c:v>
                </c:pt>
                <c:pt idx="528">
                  <c:v>1.3884867518108E-3</c:v>
                </c:pt>
                <c:pt idx="529">
                  <c:v>2.1182896718088102E-3</c:v>
                </c:pt>
                <c:pt idx="530">
                  <c:v>3.2207514275254599E-3</c:v>
                </c:pt>
                <c:pt idx="531">
                  <c:v>3.6315265442682901E-3</c:v>
                </c:pt>
                <c:pt idx="532">
                  <c:v>2.3695606029999999E-3</c:v>
                </c:pt>
                <c:pt idx="533">
                  <c:v>3.3092579601567201E-3</c:v>
                </c:pt>
                <c:pt idx="534">
                  <c:v>4.0522247950393903E-3</c:v>
                </c:pt>
                <c:pt idx="535">
                  <c:v>1.91444674249301E-3</c:v>
                </c:pt>
                <c:pt idx="536">
                  <c:v>3.1386627451724099E-3</c:v>
                </c:pt>
                <c:pt idx="537">
                  <c:v>2.22944706603131E-3</c:v>
                </c:pt>
                <c:pt idx="538">
                  <c:v>2.53111803047493E-3</c:v>
                </c:pt>
                <c:pt idx="539">
                  <c:v>2.29196704505667E-3</c:v>
                </c:pt>
                <c:pt idx="540">
                  <c:v>1.8459809496001801E-3</c:v>
                </c:pt>
                <c:pt idx="541">
                  <c:v>1.6544653669099099E-3</c:v>
                </c:pt>
                <c:pt idx="542">
                  <c:v>3.2058720953166702E-3</c:v>
                </c:pt>
                <c:pt idx="543">
                  <c:v>1.4895015124047699E-3</c:v>
                </c:pt>
                <c:pt idx="544">
                  <c:v>2.2246315212500001E-3</c:v>
                </c:pt>
                <c:pt idx="545">
                  <c:v>6.7305044685631796E-3</c:v>
                </c:pt>
                <c:pt idx="546">
                  <c:v>6.39866333673375E-3</c:v>
                </c:pt>
                <c:pt idx="547">
                  <c:v>1.6108426210260801E-3</c:v>
                </c:pt>
                <c:pt idx="548">
                  <c:v>1.9246978470469399E-3</c:v>
                </c:pt>
                <c:pt idx="549">
                  <c:v>2.19962601924339E-3</c:v>
                </c:pt>
                <c:pt idx="550">
                  <c:v>3.3317219803251298E-3</c:v>
                </c:pt>
                <c:pt idx="551">
                  <c:v>4.74779781884372E-3</c:v>
                </c:pt>
                <c:pt idx="552">
                  <c:v>2.7792373145833298E-3</c:v>
                </c:pt>
                <c:pt idx="553">
                  <c:v>2.9745206255420401E-3</c:v>
                </c:pt>
                <c:pt idx="554">
                  <c:v>1.6130865802794099E-3</c:v>
                </c:pt>
                <c:pt idx="555">
                  <c:v>2.8713240690219602E-3</c:v>
                </c:pt>
                <c:pt idx="556">
                  <c:v>2.6139040077802801E-3</c:v>
                </c:pt>
                <c:pt idx="557">
                  <c:v>2.24627695888561E-3</c:v>
                </c:pt>
                <c:pt idx="558">
                  <c:v>1.5737124293840399E-3</c:v>
                </c:pt>
                <c:pt idx="559">
                  <c:v>5.1454047399999998E-3</c:v>
                </c:pt>
                <c:pt idx="560">
                  <c:v>1.7971653307629501E-3</c:v>
                </c:pt>
                <c:pt idx="561">
                  <c:v>1.9793956615989298E-3</c:v>
                </c:pt>
                <c:pt idx="562">
                  <c:v>3.64683352620657E-3</c:v>
                </c:pt>
                <c:pt idx="563">
                  <c:v>2.55437004523809E-3</c:v>
                </c:pt>
                <c:pt idx="564">
                  <c:v>2.9325257840740701E-3</c:v>
                </c:pt>
                <c:pt idx="565">
                  <c:v>3.9316420107018699E-3</c:v>
                </c:pt>
                <c:pt idx="566">
                  <c:v>1.96900131043478E-3</c:v>
                </c:pt>
                <c:pt idx="567">
                  <c:v>4.1641214464285701E-3</c:v>
                </c:pt>
                <c:pt idx="568">
                  <c:v>1.9831727247665298E-3</c:v>
                </c:pt>
                <c:pt idx="569">
                  <c:v>1.9728854771724098E-3</c:v>
                </c:pt>
                <c:pt idx="570">
                  <c:v>1.7768988963248601E-3</c:v>
                </c:pt>
                <c:pt idx="571">
                  <c:v>2.6266916798580102E-3</c:v>
                </c:pt>
                <c:pt idx="572">
                  <c:v>1.6227522605663E-3</c:v>
                </c:pt>
                <c:pt idx="573">
                  <c:v>1.9167877152503399E-3</c:v>
                </c:pt>
                <c:pt idx="574">
                  <c:v>3.6256964708260499E-3</c:v>
                </c:pt>
                <c:pt idx="575">
                  <c:v>3.6650064700549799E-3</c:v>
                </c:pt>
                <c:pt idx="576">
                  <c:v>4.4933207374853699E-3</c:v>
                </c:pt>
                <c:pt idx="577">
                  <c:v>2.8681901594257201E-3</c:v>
                </c:pt>
                <c:pt idx="578">
                  <c:v>2.2163999152230501E-3</c:v>
                </c:pt>
                <c:pt idx="579">
                  <c:v>3.3235905032902502E-3</c:v>
                </c:pt>
                <c:pt idx="580">
                  <c:v>2.7583715233208401E-3</c:v>
                </c:pt>
                <c:pt idx="581">
                  <c:v>3.8277984905767302E-3</c:v>
                </c:pt>
                <c:pt idx="582">
                  <c:v>1.6477401708626901E-3</c:v>
                </c:pt>
                <c:pt idx="583">
                  <c:v>4.23886791748063E-3</c:v>
                </c:pt>
                <c:pt idx="584">
                  <c:v>1.47977414145833E-3</c:v>
                </c:pt>
                <c:pt idx="585">
                  <c:v>4.0217330923076897E-3</c:v>
                </c:pt>
                <c:pt idx="586">
                  <c:v>1.62590517324026E-3</c:v>
                </c:pt>
                <c:pt idx="587">
                  <c:v>1.7143318761001999E-3</c:v>
                </c:pt>
                <c:pt idx="588">
                  <c:v>2.1410600532816601E-3</c:v>
                </c:pt>
                <c:pt idx="589">
                  <c:v>3.3090382500000001E-3</c:v>
                </c:pt>
                <c:pt idx="590">
                  <c:v>2.6272469057140898E-3</c:v>
                </c:pt>
                <c:pt idx="591">
                  <c:v>2.5314268647912501E-3</c:v>
                </c:pt>
                <c:pt idx="592">
                  <c:v>3.88177382047306E-3</c:v>
                </c:pt>
                <c:pt idx="593">
                  <c:v>3.2390259378378299E-3</c:v>
                </c:pt>
                <c:pt idx="594">
                  <c:v>1.95864359873411E-3</c:v>
                </c:pt>
                <c:pt idx="595">
                  <c:v>3.3304656068889999E-3</c:v>
                </c:pt>
                <c:pt idx="596">
                  <c:v>2.4328996388890702E-3</c:v>
                </c:pt>
                <c:pt idx="597">
                  <c:v>1.91063899967681E-3</c:v>
                </c:pt>
                <c:pt idx="598">
                  <c:v>2.6869607442086899E-3</c:v>
                </c:pt>
                <c:pt idx="599">
                  <c:v>1.6940857219565201E-3</c:v>
                </c:pt>
                <c:pt idx="600">
                  <c:v>2.2979743849886399E-3</c:v>
                </c:pt>
                <c:pt idx="601">
                  <c:v>1.5637353095355299E-3</c:v>
                </c:pt>
                <c:pt idx="602">
                  <c:v>2.8864263159999902E-3</c:v>
                </c:pt>
                <c:pt idx="603">
                  <c:v>2.1768515173555799E-3</c:v>
                </c:pt>
                <c:pt idx="604">
                  <c:v>3.6550006039751302E-3</c:v>
                </c:pt>
                <c:pt idx="605">
                  <c:v>2.2078038420047302E-3</c:v>
                </c:pt>
                <c:pt idx="606">
                  <c:v>2.84199080183734E-3</c:v>
                </c:pt>
                <c:pt idx="607">
                  <c:v>2.3692012373539798E-3</c:v>
                </c:pt>
                <c:pt idx="608">
                  <c:v>2.2290401431967E-3</c:v>
                </c:pt>
                <c:pt idx="609">
                  <c:v>3.1543408592801898E-3</c:v>
                </c:pt>
                <c:pt idx="610">
                  <c:v>1.0995672077708299E-3</c:v>
                </c:pt>
                <c:pt idx="611">
                  <c:v>1.0107102677246601E-2</c:v>
                </c:pt>
                <c:pt idx="612">
                  <c:v>1.8882983018750001E-3</c:v>
                </c:pt>
                <c:pt idx="613">
                  <c:v>1.7090889339178401E-3</c:v>
                </c:pt>
                <c:pt idx="614">
                  <c:v>3.6693525572712399E-3</c:v>
                </c:pt>
                <c:pt idx="615">
                  <c:v>4.8364419312500002E-3</c:v>
                </c:pt>
                <c:pt idx="616">
                  <c:v>3.176773749485E-3</c:v>
                </c:pt>
                <c:pt idx="617">
                  <c:v>2.7436956729861698E-3</c:v>
                </c:pt>
                <c:pt idx="618">
                  <c:v>3.4880967178941001E-3</c:v>
                </c:pt>
                <c:pt idx="619">
                  <c:v>3.7016947714157799E-3</c:v>
                </c:pt>
                <c:pt idx="620">
                  <c:v>2.9832691504920101E-3</c:v>
                </c:pt>
                <c:pt idx="621">
                  <c:v>2.5575504631527401E-3</c:v>
                </c:pt>
                <c:pt idx="622">
                  <c:v>1.9344385887662199E-3</c:v>
                </c:pt>
                <c:pt idx="623">
                  <c:v>2.5457183026941399E-3</c:v>
                </c:pt>
                <c:pt idx="624">
                  <c:v>2.9604216319052698E-3</c:v>
                </c:pt>
                <c:pt idx="625">
                  <c:v>4.5220928878787802E-3</c:v>
                </c:pt>
                <c:pt idx="626">
                  <c:v>4.6451375793103399E-3</c:v>
                </c:pt>
                <c:pt idx="627">
                  <c:v>1.6483401791378401E-3</c:v>
                </c:pt>
                <c:pt idx="628">
                  <c:v>1.2316262988884201E-3</c:v>
                </c:pt>
                <c:pt idx="629">
                  <c:v>1.9263487977015999E-3</c:v>
                </c:pt>
                <c:pt idx="630">
                  <c:v>2.3140983300000001E-3</c:v>
                </c:pt>
                <c:pt idx="631">
                  <c:v>2.1831409864077399E-3</c:v>
                </c:pt>
                <c:pt idx="632">
                  <c:v>3.45124204E-3</c:v>
                </c:pt>
                <c:pt idx="633">
                  <c:v>1.9974770617883801E-3</c:v>
                </c:pt>
                <c:pt idx="634">
                  <c:v>2.4170014700702399E-3</c:v>
                </c:pt>
                <c:pt idx="635">
                  <c:v>5.1728398533090999E-3</c:v>
                </c:pt>
                <c:pt idx="636">
                  <c:v>3.9700480516129E-3</c:v>
                </c:pt>
                <c:pt idx="637">
                  <c:v>2.85742857597305E-3</c:v>
                </c:pt>
                <c:pt idx="638">
                  <c:v>2.04161246705058E-3</c:v>
                </c:pt>
                <c:pt idx="639">
                  <c:v>1.7323562075589999E-3</c:v>
                </c:pt>
                <c:pt idx="640">
                  <c:v>2.9802453579146201E-3</c:v>
                </c:pt>
                <c:pt idx="641">
                  <c:v>2.8371987995062299E-3</c:v>
                </c:pt>
                <c:pt idx="642">
                  <c:v>3.1702276896879099E-3</c:v>
                </c:pt>
                <c:pt idx="643">
                  <c:v>4.02817356699532E-3</c:v>
                </c:pt>
                <c:pt idx="644">
                  <c:v>3.81381834545454E-3</c:v>
                </c:pt>
                <c:pt idx="645">
                  <c:v>1.7932998998890001E-3</c:v>
                </c:pt>
                <c:pt idx="646">
                  <c:v>4.8417867360736897E-3</c:v>
                </c:pt>
                <c:pt idx="647">
                  <c:v>3.1601522966165901E-3</c:v>
                </c:pt>
                <c:pt idx="648">
                  <c:v>2.9940652378124999E-3</c:v>
                </c:pt>
                <c:pt idx="649">
                  <c:v>4.9519118334198997E-3</c:v>
                </c:pt>
                <c:pt idx="650">
                  <c:v>3.36105013656882E-3</c:v>
                </c:pt>
                <c:pt idx="651">
                  <c:v>1.5318887346390201E-3</c:v>
                </c:pt>
                <c:pt idx="652">
                  <c:v>2.25299829795281E-3</c:v>
                </c:pt>
                <c:pt idx="653">
                  <c:v>2.13456928739599E-3</c:v>
                </c:pt>
                <c:pt idx="654">
                  <c:v>2.5336096422337198E-3</c:v>
                </c:pt>
                <c:pt idx="655">
                  <c:v>1.18614825561074E-3</c:v>
                </c:pt>
                <c:pt idx="656">
                  <c:v>2.8725028016814E-3</c:v>
                </c:pt>
                <c:pt idx="657">
                  <c:v>2.28741174848421E-3</c:v>
                </c:pt>
                <c:pt idx="658">
                  <c:v>3.1145198168235802E-3</c:v>
                </c:pt>
                <c:pt idx="659">
                  <c:v>3.2284035085714201E-3</c:v>
                </c:pt>
                <c:pt idx="660">
                  <c:v>1.47956808431917E-3</c:v>
                </c:pt>
                <c:pt idx="661">
                  <c:v>3.60569521014307E-3</c:v>
                </c:pt>
                <c:pt idx="662">
                  <c:v>2.13760422229059E-3</c:v>
                </c:pt>
                <c:pt idx="663">
                  <c:v>3.0317506633333298E-3</c:v>
                </c:pt>
                <c:pt idx="664">
                  <c:v>3.1577715596023698E-3</c:v>
                </c:pt>
                <c:pt idx="665">
                  <c:v>3.6719049624069498E-3</c:v>
                </c:pt>
                <c:pt idx="666">
                  <c:v>3.0369743775862002E-3</c:v>
                </c:pt>
                <c:pt idx="667">
                  <c:v>3.2978607658384102E-3</c:v>
                </c:pt>
                <c:pt idx="668">
                  <c:v>3.2138281402597402E-3</c:v>
                </c:pt>
                <c:pt idx="669">
                  <c:v>1.67285526460679E-3</c:v>
                </c:pt>
                <c:pt idx="670">
                  <c:v>3.1166884796875001E-3</c:v>
                </c:pt>
                <c:pt idx="671">
                  <c:v>3.3755842967645301E-3</c:v>
                </c:pt>
                <c:pt idx="672">
                  <c:v>1.34294286863895E-3</c:v>
                </c:pt>
                <c:pt idx="673">
                  <c:v>3.63564169295774E-3</c:v>
                </c:pt>
                <c:pt idx="674">
                  <c:v>2.9808149293561602E-3</c:v>
                </c:pt>
                <c:pt idx="675">
                  <c:v>2.6150220670858701E-3</c:v>
                </c:pt>
                <c:pt idx="676">
                  <c:v>2.1207375198162002E-3</c:v>
                </c:pt>
                <c:pt idx="677">
                  <c:v>3.1831234165323602E-3</c:v>
                </c:pt>
                <c:pt idx="678">
                  <c:v>1.64107068724198E-3</c:v>
                </c:pt>
                <c:pt idx="679">
                  <c:v>3.2991789207005499E-3</c:v>
                </c:pt>
                <c:pt idx="680">
                  <c:v>3.0368985194805099E-3</c:v>
                </c:pt>
                <c:pt idx="681">
                  <c:v>3.2243761735294102E-3</c:v>
                </c:pt>
                <c:pt idx="682">
                  <c:v>3.64949078974359E-3</c:v>
                </c:pt>
                <c:pt idx="683">
                  <c:v>3.2194266927710801E-3</c:v>
                </c:pt>
                <c:pt idx="684">
                  <c:v>3.1284659652173899E-3</c:v>
                </c:pt>
                <c:pt idx="685">
                  <c:v>4.2750499444444397E-3</c:v>
                </c:pt>
                <c:pt idx="686">
                  <c:v>1.4826543566777001E-3</c:v>
                </c:pt>
                <c:pt idx="687">
                  <c:v>4.0340423770994097E-3</c:v>
                </c:pt>
                <c:pt idx="688">
                  <c:v>1.3056546836277599E-3</c:v>
                </c:pt>
                <c:pt idx="689">
                  <c:v>1.90648048225806E-3</c:v>
                </c:pt>
                <c:pt idx="690">
                  <c:v>3.52933638349866E-3</c:v>
                </c:pt>
                <c:pt idx="691">
                  <c:v>2.98958587313432E-3</c:v>
                </c:pt>
                <c:pt idx="692">
                  <c:v>1.4269001929557699E-3</c:v>
                </c:pt>
                <c:pt idx="693">
                  <c:v>2.19635424516948E-3</c:v>
                </c:pt>
                <c:pt idx="694">
                  <c:v>1.95264188428629E-3</c:v>
                </c:pt>
                <c:pt idx="695">
                  <c:v>2.7828532231578898E-3</c:v>
                </c:pt>
                <c:pt idx="696">
                  <c:v>2.8916820347222199E-3</c:v>
                </c:pt>
                <c:pt idx="697">
                  <c:v>3.0162942787037E-3</c:v>
                </c:pt>
                <c:pt idx="698">
                  <c:v>3.5817242840728699E-3</c:v>
                </c:pt>
                <c:pt idx="699">
                  <c:v>4.0530939329388397E-3</c:v>
                </c:pt>
                <c:pt idx="700">
                  <c:v>2.3707058990434298E-3</c:v>
                </c:pt>
                <c:pt idx="701">
                  <c:v>1.42209047605847E-3</c:v>
                </c:pt>
                <c:pt idx="702">
                  <c:v>3.8806050416315399E-3</c:v>
                </c:pt>
                <c:pt idx="703">
                  <c:v>4.0416519568420997E-3</c:v>
                </c:pt>
                <c:pt idx="704">
                  <c:v>3.3612827821052601E-3</c:v>
                </c:pt>
                <c:pt idx="705">
                  <c:v>5.3754175056669401E-3</c:v>
                </c:pt>
                <c:pt idx="706">
                  <c:v>3.4522834345678999E-3</c:v>
                </c:pt>
                <c:pt idx="707">
                  <c:v>1.6762922707223001E-3</c:v>
                </c:pt>
                <c:pt idx="708">
                  <c:v>3.10170506202531E-3</c:v>
                </c:pt>
                <c:pt idx="709">
                  <c:v>3.66898792149532E-3</c:v>
                </c:pt>
                <c:pt idx="710">
                  <c:v>1.64884098710591E-3</c:v>
                </c:pt>
                <c:pt idx="711">
                  <c:v>2.5669872074045199E-3</c:v>
                </c:pt>
                <c:pt idx="712">
                  <c:v>2.4970583553846101E-3</c:v>
                </c:pt>
                <c:pt idx="713">
                  <c:v>3.34124258925043E-3</c:v>
                </c:pt>
                <c:pt idx="714">
                  <c:v>3.00159040749196E-3</c:v>
                </c:pt>
                <c:pt idx="715">
                  <c:v>2.9110385134146302E-3</c:v>
                </c:pt>
                <c:pt idx="716">
                  <c:v>2.5694290440572199E-3</c:v>
                </c:pt>
                <c:pt idx="717">
                  <c:v>3.11719489583333E-3</c:v>
                </c:pt>
                <c:pt idx="718">
                  <c:v>3.2502383286933602E-3</c:v>
                </c:pt>
                <c:pt idx="719">
                  <c:v>2.8037947927272702E-3</c:v>
                </c:pt>
                <c:pt idx="720">
                  <c:v>3.36332321832194E-3</c:v>
                </c:pt>
                <c:pt idx="721">
                  <c:v>2.8773064136904699E-3</c:v>
                </c:pt>
                <c:pt idx="722">
                  <c:v>3.03617175269461E-3</c:v>
                </c:pt>
                <c:pt idx="723">
                  <c:v>2.2641770622486598E-3</c:v>
                </c:pt>
                <c:pt idx="724">
                  <c:v>2.3537021748029699E-3</c:v>
                </c:pt>
                <c:pt idx="725">
                  <c:v>3.6318118849196601E-3</c:v>
                </c:pt>
                <c:pt idx="726">
                  <c:v>2.9651813406666601E-3</c:v>
                </c:pt>
              </c:numCache>
            </c:numRef>
          </c:xVal>
          <c:yVal>
            <c:numRef>
              <c:f>'Budget Expenditure Ratio and  A'!$C$2:$C$728</c:f>
              <c:numCache>
                <c:formatCode>General</c:formatCode>
                <c:ptCount val="727"/>
                <c:pt idx="0">
                  <c:v>1620931</c:v>
                </c:pt>
                <c:pt idx="1">
                  <c:v>0</c:v>
                </c:pt>
                <c:pt idx="2">
                  <c:v>500000</c:v>
                </c:pt>
                <c:pt idx="3">
                  <c:v>110</c:v>
                </c:pt>
                <c:pt idx="4">
                  <c:v>0</c:v>
                </c:pt>
                <c:pt idx="5">
                  <c:v>0</c:v>
                </c:pt>
                <c:pt idx="6">
                  <c:v>10000</c:v>
                </c:pt>
                <c:pt idx="7">
                  <c:v>267848</c:v>
                </c:pt>
                <c:pt idx="8">
                  <c:v>0</c:v>
                </c:pt>
                <c:pt idx="9">
                  <c:v>0</c:v>
                </c:pt>
                <c:pt idx="10">
                  <c:v>0</c:v>
                </c:pt>
                <c:pt idx="11">
                  <c:v>0</c:v>
                </c:pt>
                <c:pt idx="12">
                  <c:v>34000</c:v>
                </c:pt>
                <c:pt idx="13">
                  <c:v>0</c:v>
                </c:pt>
                <c:pt idx="14">
                  <c:v>8721</c:v>
                </c:pt>
                <c:pt idx="15">
                  <c:v>351741</c:v>
                </c:pt>
                <c:pt idx="16">
                  <c:v>0</c:v>
                </c:pt>
                <c:pt idx="17">
                  <c:v>153328</c:v>
                </c:pt>
                <c:pt idx="18">
                  <c:v>40000</c:v>
                </c:pt>
                <c:pt idx="19">
                  <c:v>781206</c:v>
                </c:pt>
                <c:pt idx="20">
                  <c:v>43681</c:v>
                </c:pt>
                <c:pt idx="21">
                  <c:v>0</c:v>
                </c:pt>
                <c:pt idx="22">
                  <c:v>329560</c:v>
                </c:pt>
                <c:pt idx="23">
                  <c:v>2168880</c:v>
                </c:pt>
                <c:pt idx="24">
                  <c:v>65000</c:v>
                </c:pt>
                <c:pt idx="25">
                  <c:v>50996</c:v>
                </c:pt>
                <c:pt idx="26">
                  <c:v>56319</c:v>
                </c:pt>
                <c:pt idx="27">
                  <c:v>87100</c:v>
                </c:pt>
                <c:pt idx="28">
                  <c:v>68270</c:v>
                </c:pt>
                <c:pt idx="29">
                  <c:v>213650</c:v>
                </c:pt>
                <c:pt idx="30">
                  <c:v>416334</c:v>
                </c:pt>
                <c:pt idx="31">
                  <c:v>56380</c:v>
                </c:pt>
                <c:pt idx="32">
                  <c:v>76000</c:v>
                </c:pt>
                <c:pt idx="33">
                  <c:v>811278</c:v>
                </c:pt>
                <c:pt idx="34">
                  <c:v>100000</c:v>
                </c:pt>
                <c:pt idx="35">
                  <c:v>100000</c:v>
                </c:pt>
                <c:pt idx="36">
                  <c:v>0</c:v>
                </c:pt>
                <c:pt idx="37">
                  <c:v>855248</c:v>
                </c:pt>
                <c:pt idx="38">
                  <c:v>558858</c:v>
                </c:pt>
                <c:pt idx="39">
                  <c:v>378662</c:v>
                </c:pt>
                <c:pt idx="40">
                  <c:v>336046</c:v>
                </c:pt>
                <c:pt idx="41">
                  <c:v>102634</c:v>
                </c:pt>
                <c:pt idx="42">
                  <c:v>133252</c:v>
                </c:pt>
                <c:pt idx="43">
                  <c:v>122832</c:v>
                </c:pt>
                <c:pt idx="44">
                  <c:v>173554</c:v>
                </c:pt>
                <c:pt idx="45">
                  <c:v>254672</c:v>
                </c:pt>
                <c:pt idx="46">
                  <c:v>1674345</c:v>
                </c:pt>
                <c:pt idx="47">
                  <c:v>583717</c:v>
                </c:pt>
                <c:pt idx="48">
                  <c:v>115200</c:v>
                </c:pt>
                <c:pt idx="49">
                  <c:v>146673</c:v>
                </c:pt>
                <c:pt idx="50">
                  <c:v>86750</c:v>
                </c:pt>
                <c:pt idx="51">
                  <c:v>1570910</c:v>
                </c:pt>
                <c:pt idx="52">
                  <c:v>204749</c:v>
                </c:pt>
                <c:pt idx="53">
                  <c:v>659213</c:v>
                </c:pt>
                <c:pt idx="54">
                  <c:v>1561725</c:v>
                </c:pt>
                <c:pt idx="55">
                  <c:v>200000</c:v>
                </c:pt>
                <c:pt idx="56">
                  <c:v>333045</c:v>
                </c:pt>
                <c:pt idx="57">
                  <c:v>215000</c:v>
                </c:pt>
                <c:pt idx="58">
                  <c:v>440167</c:v>
                </c:pt>
                <c:pt idx="59">
                  <c:v>592570</c:v>
                </c:pt>
                <c:pt idx="60">
                  <c:v>559410</c:v>
                </c:pt>
                <c:pt idx="61">
                  <c:v>388363</c:v>
                </c:pt>
                <c:pt idx="62">
                  <c:v>198010</c:v>
                </c:pt>
                <c:pt idx="63">
                  <c:v>1160000</c:v>
                </c:pt>
                <c:pt idx="64">
                  <c:v>303104</c:v>
                </c:pt>
                <c:pt idx="65">
                  <c:v>0</c:v>
                </c:pt>
                <c:pt idx="66">
                  <c:v>1994500</c:v>
                </c:pt>
                <c:pt idx="67">
                  <c:v>554026</c:v>
                </c:pt>
                <c:pt idx="68">
                  <c:v>535124</c:v>
                </c:pt>
                <c:pt idx="69">
                  <c:v>923705</c:v>
                </c:pt>
                <c:pt idx="70">
                  <c:v>434838</c:v>
                </c:pt>
                <c:pt idx="71">
                  <c:v>657447</c:v>
                </c:pt>
                <c:pt idx="72">
                  <c:v>798297</c:v>
                </c:pt>
                <c:pt idx="73">
                  <c:v>335388</c:v>
                </c:pt>
                <c:pt idx="74">
                  <c:v>561848</c:v>
                </c:pt>
                <c:pt idx="75">
                  <c:v>331271</c:v>
                </c:pt>
                <c:pt idx="76">
                  <c:v>302701</c:v>
                </c:pt>
                <c:pt idx="77">
                  <c:v>400000</c:v>
                </c:pt>
                <c:pt idx="78">
                  <c:v>211800</c:v>
                </c:pt>
                <c:pt idx="79">
                  <c:v>536380</c:v>
                </c:pt>
                <c:pt idx="80">
                  <c:v>260165</c:v>
                </c:pt>
                <c:pt idx="81">
                  <c:v>1340000</c:v>
                </c:pt>
                <c:pt idx="82">
                  <c:v>298532</c:v>
                </c:pt>
                <c:pt idx="83">
                  <c:v>985130</c:v>
                </c:pt>
                <c:pt idx="84">
                  <c:v>453311</c:v>
                </c:pt>
                <c:pt idx="85">
                  <c:v>456175</c:v>
                </c:pt>
                <c:pt idx="86">
                  <c:v>538668</c:v>
                </c:pt>
                <c:pt idx="87">
                  <c:v>400000</c:v>
                </c:pt>
                <c:pt idx="88">
                  <c:v>380004</c:v>
                </c:pt>
                <c:pt idx="89">
                  <c:v>329975</c:v>
                </c:pt>
                <c:pt idx="90">
                  <c:v>1018783</c:v>
                </c:pt>
                <c:pt idx="91">
                  <c:v>505639</c:v>
                </c:pt>
                <c:pt idx="92">
                  <c:v>344000</c:v>
                </c:pt>
                <c:pt idx="93">
                  <c:v>578513</c:v>
                </c:pt>
                <c:pt idx="94">
                  <c:v>540946</c:v>
                </c:pt>
                <c:pt idx="95">
                  <c:v>721507</c:v>
                </c:pt>
                <c:pt idx="96">
                  <c:v>343493</c:v>
                </c:pt>
                <c:pt idx="97">
                  <c:v>315137</c:v>
                </c:pt>
                <c:pt idx="98">
                  <c:v>1826757</c:v>
                </c:pt>
                <c:pt idx="99">
                  <c:v>684899</c:v>
                </c:pt>
                <c:pt idx="100">
                  <c:v>700000</c:v>
                </c:pt>
                <c:pt idx="101">
                  <c:v>600000</c:v>
                </c:pt>
                <c:pt idx="102">
                  <c:v>600000</c:v>
                </c:pt>
                <c:pt idx="103">
                  <c:v>581060</c:v>
                </c:pt>
                <c:pt idx="104">
                  <c:v>493498</c:v>
                </c:pt>
                <c:pt idx="105">
                  <c:v>1621940</c:v>
                </c:pt>
                <c:pt idx="106">
                  <c:v>599087</c:v>
                </c:pt>
                <c:pt idx="107">
                  <c:v>253000</c:v>
                </c:pt>
                <c:pt idx="108">
                  <c:v>385223</c:v>
                </c:pt>
                <c:pt idx="109">
                  <c:v>581025</c:v>
                </c:pt>
                <c:pt idx="110">
                  <c:v>426290</c:v>
                </c:pt>
                <c:pt idx="111">
                  <c:v>584384</c:v>
                </c:pt>
                <c:pt idx="112">
                  <c:v>4784243</c:v>
                </c:pt>
                <c:pt idx="113">
                  <c:v>501872</c:v>
                </c:pt>
                <c:pt idx="114">
                  <c:v>609693</c:v>
                </c:pt>
                <c:pt idx="115">
                  <c:v>1219423</c:v>
                </c:pt>
                <c:pt idx="116">
                  <c:v>391192</c:v>
                </c:pt>
                <c:pt idx="117">
                  <c:v>612902</c:v>
                </c:pt>
                <c:pt idx="118">
                  <c:v>362695</c:v>
                </c:pt>
                <c:pt idx="119">
                  <c:v>379660</c:v>
                </c:pt>
                <c:pt idx="120">
                  <c:v>850987</c:v>
                </c:pt>
                <c:pt idx="121">
                  <c:v>910832</c:v>
                </c:pt>
                <c:pt idx="122">
                  <c:v>364724</c:v>
                </c:pt>
                <c:pt idx="123">
                  <c:v>666511</c:v>
                </c:pt>
                <c:pt idx="124">
                  <c:v>540992</c:v>
                </c:pt>
                <c:pt idx="125">
                  <c:v>496302</c:v>
                </c:pt>
                <c:pt idx="126">
                  <c:v>1124666</c:v>
                </c:pt>
                <c:pt idx="127">
                  <c:v>1313370</c:v>
                </c:pt>
                <c:pt idx="128">
                  <c:v>568836</c:v>
                </c:pt>
                <c:pt idx="129">
                  <c:v>527383</c:v>
                </c:pt>
                <c:pt idx="130">
                  <c:v>459942</c:v>
                </c:pt>
                <c:pt idx="131">
                  <c:v>790164</c:v>
                </c:pt>
                <c:pt idx="132">
                  <c:v>1008980</c:v>
                </c:pt>
                <c:pt idx="133">
                  <c:v>1240061</c:v>
                </c:pt>
                <c:pt idx="134">
                  <c:v>800000</c:v>
                </c:pt>
                <c:pt idx="135">
                  <c:v>1350268</c:v>
                </c:pt>
                <c:pt idx="136">
                  <c:v>980192</c:v>
                </c:pt>
                <c:pt idx="137">
                  <c:v>346847</c:v>
                </c:pt>
                <c:pt idx="138">
                  <c:v>381262</c:v>
                </c:pt>
                <c:pt idx="139">
                  <c:v>1131610</c:v>
                </c:pt>
                <c:pt idx="140">
                  <c:v>368737</c:v>
                </c:pt>
                <c:pt idx="141">
                  <c:v>540104</c:v>
                </c:pt>
                <c:pt idx="142">
                  <c:v>1110636</c:v>
                </c:pt>
                <c:pt idx="143">
                  <c:v>977123</c:v>
                </c:pt>
                <c:pt idx="144">
                  <c:v>1470552</c:v>
                </c:pt>
                <c:pt idx="145">
                  <c:v>1750761</c:v>
                </c:pt>
                <c:pt idx="146">
                  <c:v>742112</c:v>
                </c:pt>
                <c:pt idx="147">
                  <c:v>2322487</c:v>
                </c:pt>
                <c:pt idx="148">
                  <c:v>2596113</c:v>
                </c:pt>
                <c:pt idx="149">
                  <c:v>1133163</c:v>
                </c:pt>
                <c:pt idx="150">
                  <c:v>699692</c:v>
                </c:pt>
                <c:pt idx="151">
                  <c:v>691851</c:v>
                </c:pt>
                <c:pt idx="152">
                  <c:v>689999</c:v>
                </c:pt>
                <c:pt idx="153">
                  <c:v>1061832</c:v>
                </c:pt>
                <c:pt idx="154">
                  <c:v>1465450</c:v>
                </c:pt>
                <c:pt idx="155">
                  <c:v>1143229</c:v>
                </c:pt>
                <c:pt idx="156">
                  <c:v>2844240</c:v>
                </c:pt>
                <c:pt idx="157">
                  <c:v>608916</c:v>
                </c:pt>
                <c:pt idx="158">
                  <c:v>988487</c:v>
                </c:pt>
                <c:pt idx="159">
                  <c:v>1123895</c:v>
                </c:pt>
                <c:pt idx="160">
                  <c:v>1009167</c:v>
                </c:pt>
                <c:pt idx="161">
                  <c:v>1932620</c:v>
                </c:pt>
                <c:pt idx="162">
                  <c:v>1158620</c:v>
                </c:pt>
                <c:pt idx="163">
                  <c:v>878468</c:v>
                </c:pt>
                <c:pt idx="164">
                  <c:v>1224771</c:v>
                </c:pt>
                <c:pt idx="165">
                  <c:v>765659</c:v>
                </c:pt>
                <c:pt idx="166">
                  <c:v>902454</c:v>
                </c:pt>
                <c:pt idx="167">
                  <c:v>495550</c:v>
                </c:pt>
                <c:pt idx="168">
                  <c:v>1695955</c:v>
                </c:pt>
                <c:pt idx="169">
                  <c:v>860000</c:v>
                </c:pt>
                <c:pt idx="170">
                  <c:v>1632878</c:v>
                </c:pt>
                <c:pt idx="171">
                  <c:v>671140</c:v>
                </c:pt>
                <c:pt idx="172">
                  <c:v>746335</c:v>
                </c:pt>
                <c:pt idx="173">
                  <c:v>691578</c:v>
                </c:pt>
                <c:pt idx="174">
                  <c:v>691853</c:v>
                </c:pt>
                <c:pt idx="175">
                  <c:v>1279343</c:v>
                </c:pt>
                <c:pt idx="176">
                  <c:v>1829148</c:v>
                </c:pt>
                <c:pt idx="177">
                  <c:v>1349230</c:v>
                </c:pt>
                <c:pt idx="178">
                  <c:v>763835</c:v>
                </c:pt>
                <c:pt idx="179">
                  <c:v>600286</c:v>
                </c:pt>
                <c:pt idx="180">
                  <c:v>1536536</c:v>
                </c:pt>
                <c:pt idx="181">
                  <c:v>701497</c:v>
                </c:pt>
                <c:pt idx="182">
                  <c:v>900000</c:v>
                </c:pt>
                <c:pt idx="183">
                  <c:v>1729965</c:v>
                </c:pt>
                <c:pt idx="184">
                  <c:v>840480</c:v>
                </c:pt>
                <c:pt idx="185">
                  <c:v>697690</c:v>
                </c:pt>
                <c:pt idx="186">
                  <c:v>822331</c:v>
                </c:pt>
                <c:pt idx="187">
                  <c:v>1032909</c:v>
                </c:pt>
                <c:pt idx="188">
                  <c:v>958718</c:v>
                </c:pt>
                <c:pt idx="189">
                  <c:v>841743</c:v>
                </c:pt>
                <c:pt idx="190">
                  <c:v>1142688</c:v>
                </c:pt>
                <c:pt idx="191">
                  <c:v>1590570</c:v>
                </c:pt>
                <c:pt idx="192">
                  <c:v>842513</c:v>
                </c:pt>
                <c:pt idx="193">
                  <c:v>758252</c:v>
                </c:pt>
                <c:pt idx="194">
                  <c:v>938483</c:v>
                </c:pt>
                <c:pt idx="195">
                  <c:v>1712623</c:v>
                </c:pt>
                <c:pt idx="196">
                  <c:v>899018</c:v>
                </c:pt>
                <c:pt idx="197">
                  <c:v>1159871</c:v>
                </c:pt>
                <c:pt idx="198">
                  <c:v>1399402</c:v>
                </c:pt>
                <c:pt idx="199">
                  <c:v>1642824</c:v>
                </c:pt>
                <c:pt idx="200">
                  <c:v>960289</c:v>
                </c:pt>
                <c:pt idx="201">
                  <c:v>1493510</c:v>
                </c:pt>
                <c:pt idx="202">
                  <c:v>1899452</c:v>
                </c:pt>
                <c:pt idx="203">
                  <c:v>1712465</c:v>
                </c:pt>
                <c:pt idx="204">
                  <c:v>878915</c:v>
                </c:pt>
                <c:pt idx="205">
                  <c:v>1126328</c:v>
                </c:pt>
                <c:pt idx="206">
                  <c:v>900143</c:v>
                </c:pt>
                <c:pt idx="207">
                  <c:v>1695657</c:v>
                </c:pt>
                <c:pt idx="208">
                  <c:v>1630726</c:v>
                </c:pt>
                <c:pt idx="209">
                  <c:v>1754024</c:v>
                </c:pt>
                <c:pt idx="210">
                  <c:v>1700000</c:v>
                </c:pt>
                <c:pt idx="211">
                  <c:v>1085561</c:v>
                </c:pt>
                <c:pt idx="212">
                  <c:v>959938</c:v>
                </c:pt>
                <c:pt idx="213">
                  <c:v>1153152</c:v>
                </c:pt>
                <c:pt idx="214">
                  <c:v>920657</c:v>
                </c:pt>
                <c:pt idx="215">
                  <c:v>2054157</c:v>
                </c:pt>
                <c:pt idx="216">
                  <c:v>778835</c:v>
                </c:pt>
                <c:pt idx="217">
                  <c:v>998534</c:v>
                </c:pt>
                <c:pt idx="218">
                  <c:v>1629500</c:v>
                </c:pt>
                <c:pt idx="219">
                  <c:v>1178136</c:v>
                </c:pt>
                <c:pt idx="220">
                  <c:v>385668</c:v>
                </c:pt>
                <c:pt idx="221">
                  <c:v>1499101</c:v>
                </c:pt>
                <c:pt idx="222">
                  <c:v>4722983</c:v>
                </c:pt>
                <c:pt idx="223">
                  <c:v>1356301</c:v>
                </c:pt>
                <c:pt idx="224">
                  <c:v>2665527</c:v>
                </c:pt>
                <c:pt idx="225">
                  <c:v>2587535</c:v>
                </c:pt>
                <c:pt idx="226">
                  <c:v>1663452</c:v>
                </c:pt>
                <c:pt idx="227">
                  <c:v>1214733</c:v>
                </c:pt>
                <c:pt idx="228">
                  <c:v>2760952</c:v>
                </c:pt>
                <c:pt idx="229">
                  <c:v>1092066</c:v>
                </c:pt>
                <c:pt idx="230">
                  <c:v>1266627</c:v>
                </c:pt>
                <c:pt idx="231">
                  <c:v>1569269</c:v>
                </c:pt>
                <c:pt idx="232">
                  <c:v>1126259</c:v>
                </c:pt>
                <c:pt idx="233">
                  <c:v>2007900</c:v>
                </c:pt>
                <c:pt idx="234">
                  <c:v>1193811</c:v>
                </c:pt>
                <c:pt idx="235">
                  <c:v>1206586</c:v>
                </c:pt>
                <c:pt idx="236">
                  <c:v>1266730</c:v>
                </c:pt>
                <c:pt idx="237">
                  <c:v>1017428</c:v>
                </c:pt>
                <c:pt idx="238">
                  <c:v>923923</c:v>
                </c:pt>
                <c:pt idx="239">
                  <c:v>874679</c:v>
                </c:pt>
                <c:pt idx="240">
                  <c:v>1234038</c:v>
                </c:pt>
                <c:pt idx="241">
                  <c:v>2248717</c:v>
                </c:pt>
                <c:pt idx="242">
                  <c:v>1400000</c:v>
                </c:pt>
                <c:pt idx="243">
                  <c:v>2055576</c:v>
                </c:pt>
                <c:pt idx="244">
                  <c:v>1217304</c:v>
                </c:pt>
                <c:pt idx="245">
                  <c:v>3009644</c:v>
                </c:pt>
                <c:pt idx="246">
                  <c:v>848608</c:v>
                </c:pt>
                <c:pt idx="247">
                  <c:v>1625110</c:v>
                </c:pt>
                <c:pt idx="248">
                  <c:v>1659102</c:v>
                </c:pt>
                <c:pt idx="249">
                  <c:v>3110669</c:v>
                </c:pt>
                <c:pt idx="250">
                  <c:v>1361700</c:v>
                </c:pt>
                <c:pt idx="251">
                  <c:v>1217795</c:v>
                </c:pt>
                <c:pt idx="252">
                  <c:v>1925671</c:v>
                </c:pt>
                <c:pt idx="253">
                  <c:v>1124152</c:v>
                </c:pt>
                <c:pt idx="254">
                  <c:v>2091270</c:v>
                </c:pt>
                <c:pt idx="255">
                  <c:v>1438387</c:v>
                </c:pt>
                <c:pt idx="256">
                  <c:v>1504504</c:v>
                </c:pt>
                <c:pt idx="257">
                  <c:v>1126109</c:v>
                </c:pt>
                <c:pt idx="258">
                  <c:v>547000</c:v>
                </c:pt>
                <c:pt idx="259">
                  <c:v>1190275</c:v>
                </c:pt>
                <c:pt idx="260">
                  <c:v>1179555</c:v>
                </c:pt>
                <c:pt idx="261">
                  <c:v>2114963</c:v>
                </c:pt>
                <c:pt idx="262">
                  <c:v>1227935</c:v>
                </c:pt>
                <c:pt idx="263">
                  <c:v>1335827</c:v>
                </c:pt>
                <c:pt idx="264">
                  <c:v>694988</c:v>
                </c:pt>
                <c:pt idx="265">
                  <c:v>2144400</c:v>
                </c:pt>
                <c:pt idx="266">
                  <c:v>2060171</c:v>
                </c:pt>
                <c:pt idx="267">
                  <c:v>1900000</c:v>
                </c:pt>
                <c:pt idx="268">
                  <c:v>2317547</c:v>
                </c:pt>
                <c:pt idx="269">
                  <c:v>966072</c:v>
                </c:pt>
                <c:pt idx="270">
                  <c:v>1223151</c:v>
                </c:pt>
                <c:pt idx="271">
                  <c:v>1464500</c:v>
                </c:pt>
                <c:pt idx="272">
                  <c:v>1611970</c:v>
                </c:pt>
                <c:pt idx="273">
                  <c:v>1578689</c:v>
                </c:pt>
                <c:pt idx="274">
                  <c:v>1200000</c:v>
                </c:pt>
                <c:pt idx="275">
                  <c:v>2246262</c:v>
                </c:pt>
                <c:pt idx="276">
                  <c:v>1384872</c:v>
                </c:pt>
                <c:pt idx="277">
                  <c:v>2487383</c:v>
                </c:pt>
                <c:pt idx="278">
                  <c:v>2543737</c:v>
                </c:pt>
                <c:pt idx="279">
                  <c:v>2245029</c:v>
                </c:pt>
                <c:pt idx="280">
                  <c:v>1399142</c:v>
                </c:pt>
                <c:pt idx="281">
                  <c:v>2151376</c:v>
                </c:pt>
                <c:pt idx="282">
                  <c:v>1516089</c:v>
                </c:pt>
                <c:pt idx="283">
                  <c:v>1457825</c:v>
                </c:pt>
                <c:pt idx="284">
                  <c:v>2005458</c:v>
                </c:pt>
                <c:pt idx="285">
                  <c:v>2124092</c:v>
                </c:pt>
                <c:pt idx="286">
                  <c:v>1666108</c:v>
                </c:pt>
                <c:pt idx="287">
                  <c:v>2271252</c:v>
                </c:pt>
                <c:pt idx="288">
                  <c:v>3459673</c:v>
                </c:pt>
                <c:pt idx="289">
                  <c:v>2234089</c:v>
                </c:pt>
                <c:pt idx="290">
                  <c:v>973920</c:v>
                </c:pt>
                <c:pt idx="291">
                  <c:v>1400000</c:v>
                </c:pt>
                <c:pt idx="292">
                  <c:v>2325005</c:v>
                </c:pt>
                <c:pt idx="293">
                  <c:v>1727998</c:v>
                </c:pt>
                <c:pt idx="294">
                  <c:v>2071257</c:v>
                </c:pt>
                <c:pt idx="295">
                  <c:v>2515633</c:v>
                </c:pt>
                <c:pt idx="296">
                  <c:v>1670991</c:v>
                </c:pt>
                <c:pt idx="297">
                  <c:v>1582655</c:v>
                </c:pt>
                <c:pt idx="298">
                  <c:v>2466044</c:v>
                </c:pt>
                <c:pt idx="299">
                  <c:v>2735152</c:v>
                </c:pt>
                <c:pt idx="300">
                  <c:v>2064026</c:v>
                </c:pt>
                <c:pt idx="301">
                  <c:v>2095812</c:v>
                </c:pt>
                <c:pt idx="302">
                  <c:v>3283594</c:v>
                </c:pt>
                <c:pt idx="303">
                  <c:v>1764117</c:v>
                </c:pt>
                <c:pt idx="304">
                  <c:v>2281502</c:v>
                </c:pt>
                <c:pt idx="305">
                  <c:v>2171189</c:v>
                </c:pt>
                <c:pt idx="306">
                  <c:v>1465260</c:v>
                </c:pt>
                <c:pt idx="307">
                  <c:v>1812549</c:v>
                </c:pt>
                <c:pt idx="308">
                  <c:v>2466688</c:v>
                </c:pt>
                <c:pt idx="309">
                  <c:v>1456577</c:v>
                </c:pt>
                <c:pt idx="310">
                  <c:v>1470351</c:v>
                </c:pt>
                <c:pt idx="311">
                  <c:v>2453585</c:v>
                </c:pt>
                <c:pt idx="312">
                  <c:v>2796762</c:v>
                </c:pt>
                <c:pt idx="313">
                  <c:v>3080422</c:v>
                </c:pt>
                <c:pt idx="314">
                  <c:v>1790051</c:v>
                </c:pt>
                <c:pt idx="315">
                  <c:v>3182525</c:v>
                </c:pt>
                <c:pt idx="316">
                  <c:v>1598668</c:v>
                </c:pt>
                <c:pt idx="317">
                  <c:v>1703370</c:v>
                </c:pt>
                <c:pt idx="318">
                  <c:v>1210747</c:v>
                </c:pt>
                <c:pt idx="319">
                  <c:v>1871313</c:v>
                </c:pt>
                <c:pt idx="320">
                  <c:v>1834392</c:v>
                </c:pt>
                <c:pt idx="321">
                  <c:v>1392049</c:v>
                </c:pt>
                <c:pt idx="322">
                  <c:v>2879991</c:v>
                </c:pt>
                <c:pt idx="323">
                  <c:v>3179033</c:v>
                </c:pt>
                <c:pt idx="324">
                  <c:v>1246798</c:v>
                </c:pt>
                <c:pt idx="325">
                  <c:v>1800000</c:v>
                </c:pt>
                <c:pt idx="326">
                  <c:v>3226117</c:v>
                </c:pt>
                <c:pt idx="327">
                  <c:v>1680988</c:v>
                </c:pt>
                <c:pt idx="328">
                  <c:v>2885398</c:v>
                </c:pt>
                <c:pt idx="329">
                  <c:v>1643949</c:v>
                </c:pt>
                <c:pt idx="330">
                  <c:v>1100000</c:v>
                </c:pt>
                <c:pt idx="331">
                  <c:v>2255469</c:v>
                </c:pt>
                <c:pt idx="332">
                  <c:v>2593473</c:v>
                </c:pt>
                <c:pt idx="333">
                  <c:v>1837677</c:v>
                </c:pt>
                <c:pt idx="334">
                  <c:v>2422724</c:v>
                </c:pt>
                <c:pt idx="335">
                  <c:v>1360300</c:v>
                </c:pt>
                <c:pt idx="336">
                  <c:v>1683345</c:v>
                </c:pt>
                <c:pt idx="337">
                  <c:v>3172050</c:v>
                </c:pt>
                <c:pt idx="338">
                  <c:v>2522074</c:v>
                </c:pt>
                <c:pt idx="339">
                  <c:v>1767165</c:v>
                </c:pt>
                <c:pt idx="340">
                  <c:v>1826333</c:v>
                </c:pt>
                <c:pt idx="341">
                  <c:v>1600000</c:v>
                </c:pt>
                <c:pt idx="342">
                  <c:v>2236353</c:v>
                </c:pt>
                <c:pt idx="343">
                  <c:v>1903018</c:v>
                </c:pt>
                <c:pt idx="344">
                  <c:v>2965100</c:v>
                </c:pt>
                <c:pt idx="345">
                  <c:v>1500000</c:v>
                </c:pt>
                <c:pt idx="346">
                  <c:v>525259</c:v>
                </c:pt>
                <c:pt idx="347">
                  <c:v>1413659</c:v>
                </c:pt>
                <c:pt idx="348">
                  <c:v>2832700</c:v>
                </c:pt>
                <c:pt idx="349">
                  <c:v>2232745</c:v>
                </c:pt>
                <c:pt idx="350">
                  <c:v>2543963</c:v>
                </c:pt>
                <c:pt idx="351">
                  <c:v>2281500</c:v>
                </c:pt>
                <c:pt idx="352">
                  <c:v>1500000</c:v>
                </c:pt>
                <c:pt idx="353">
                  <c:v>1583575</c:v>
                </c:pt>
                <c:pt idx="354">
                  <c:v>2787617</c:v>
                </c:pt>
                <c:pt idx="355">
                  <c:v>3249900</c:v>
                </c:pt>
                <c:pt idx="356">
                  <c:v>1572236</c:v>
                </c:pt>
                <c:pt idx="357">
                  <c:v>2260551</c:v>
                </c:pt>
                <c:pt idx="358">
                  <c:v>1594931</c:v>
                </c:pt>
                <c:pt idx="359">
                  <c:v>2834700</c:v>
                </c:pt>
                <c:pt idx="360">
                  <c:v>1700000</c:v>
                </c:pt>
                <c:pt idx="361">
                  <c:v>2062528</c:v>
                </c:pt>
                <c:pt idx="362">
                  <c:v>2781706</c:v>
                </c:pt>
                <c:pt idx="363">
                  <c:v>4481041</c:v>
                </c:pt>
                <c:pt idx="364">
                  <c:v>3784895</c:v>
                </c:pt>
                <c:pt idx="365">
                  <c:v>2729902</c:v>
                </c:pt>
                <c:pt idx="366">
                  <c:v>3239176</c:v>
                </c:pt>
                <c:pt idx="367">
                  <c:v>2411150</c:v>
                </c:pt>
                <c:pt idx="368">
                  <c:v>2900000</c:v>
                </c:pt>
                <c:pt idx="369">
                  <c:v>4170933</c:v>
                </c:pt>
                <c:pt idx="370">
                  <c:v>2831700</c:v>
                </c:pt>
                <c:pt idx="371">
                  <c:v>4704103</c:v>
                </c:pt>
                <c:pt idx="372">
                  <c:v>2219027</c:v>
                </c:pt>
                <c:pt idx="373">
                  <c:v>2800000</c:v>
                </c:pt>
                <c:pt idx="374">
                  <c:v>2505019</c:v>
                </c:pt>
                <c:pt idx="375">
                  <c:v>2388668</c:v>
                </c:pt>
                <c:pt idx="376">
                  <c:v>2268007</c:v>
                </c:pt>
                <c:pt idx="377">
                  <c:v>3647936</c:v>
                </c:pt>
                <c:pt idx="378">
                  <c:v>2658986</c:v>
                </c:pt>
                <c:pt idx="379">
                  <c:v>1600000</c:v>
                </c:pt>
                <c:pt idx="380">
                  <c:v>2280110</c:v>
                </c:pt>
                <c:pt idx="381">
                  <c:v>1400000</c:v>
                </c:pt>
                <c:pt idx="382">
                  <c:v>2579022</c:v>
                </c:pt>
                <c:pt idx="383">
                  <c:v>3715768</c:v>
                </c:pt>
                <c:pt idx="384">
                  <c:v>2686342</c:v>
                </c:pt>
                <c:pt idx="385">
                  <c:v>2569846</c:v>
                </c:pt>
                <c:pt idx="386">
                  <c:v>2186127</c:v>
                </c:pt>
                <c:pt idx="387">
                  <c:v>2666003</c:v>
                </c:pt>
                <c:pt idx="388">
                  <c:v>1700000</c:v>
                </c:pt>
                <c:pt idx="389">
                  <c:v>3791160</c:v>
                </c:pt>
                <c:pt idx="390">
                  <c:v>2500000</c:v>
                </c:pt>
                <c:pt idx="391">
                  <c:v>3518980</c:v>
                </c:pt>
                <c:pt idx="392">
                  <c:v>2156516</c:v>
                </c:pt>
                <c:pt idx="393">
                  <c:v>2600000</c:v>
                </c:pt>
                <c:pt idx="394">
                  <c:v>1962380</c:v>
                </c:pt>
                <c:pt idx="395">
                  <c:v>2700194</c:v>
                </c:pt>
                <c:pt idx="396">
                  <c:v>2306060</c:v>
                </c:pt>
                <c:pt idx="397">
                  <c:v>2105146</c:v>
                </c:pt>
                <c:pt idx="398">
                  <c:v>1114013</c:v>
                </c:pt>
                <c:pt idx="399">
                  <c:v>2980908</c:v>
                </c:pt>
                <c:pt idx="400">
                  <c:v>2135479</c:v>
                </c:pt>
                <c:pt idx="401">
                  <c:v>2663926</c:v>
                </c:pt>
                <c:pt idx="402">
                  <c:v>3084144</c:v>
                </c:pt>
                <c:pt idx="403">
                  <c:v>2248228</c:v>
                </c:pt>
                <c:pt idx="404">
                  <c:v>1966232</c:v>
                </c:pt>
                <c:pt idx="405">
                  <c:v>2404548</c:v>
                </c:pt>
                <c:pt idx="406">
                  <c:v>1800000</c:v>
                </c:pt>
                <c:pt idx="407">
                  <c:v>3028412</c:v>
                </c:pt>
                <c:pt idx="408">
                  <c:v>3200624</c:v>
                </c:pt>
                <c:pt idx="409">
                  <c:v>2461966</c:v>
                </c:pt>
                <c:pt idx="410">
                  <c:v>3780920</c:v>
                </c:pt>
                <c:pt idx="411">
                  <c:v>3148730</c:v>
                </c:pt>
                <c:pt idx="412">
                  <c:v>2273810</c:v>
                </c:pt>
                <c:pt idx="413">
                  <c:v>1800000</c:v>
                </c:pt>
                <c:pt idx="414">
                  <c:v>2345516</c:v>
                </c:pt>
                <c:pt idx="415">
                  <c:v>1900000</c:v>
                </c:pt>
                <c:pt idx="416">
                  <c:v>3551305</c:v>
                </c:pt>
                <c:pt idx="417">
                  <c:v>2562225</c:v>
                </c:pt>
                <c:pt idx="418">
                  <c:v>3366329</c:v>
                </c:pt>
                <c:pt idx="419">
                  <c:v>2809846</c:v>
                </c:pt>
                <c:pt idx="420">
                  <c:v>1900000</c:v>
                </c:pt>
                <c:pt idx="421">
                  <c:v>2929217</c:v>
                </c:pt>
                <c:pt idx="422">
                  <c:v>2728409</c:v>
                </c:pt>
                <c:pt idx="423">
                  <c:v>3429541</c:v>
                </c:pt>
                <c:pt idx="424">
                  <c:v>625009</c:v>
                </c:pt>
                <c:pt idx="425">
                  <c:v>3297622</c:v>
                </c:pt>
                <c:pt idx="426">
                  <c:v>2007507</c:v>
                </c:pt>
                <c:pt idx="427">
                  <c:v>3027170</c:v>
                </c:pt>
                <c:pt idx="428">
                  <c:v>2700000</c:v>
                </c:pt>
                <c:pt idx="429">
                  <c:v>1752275</c:v>
                </c:pt>
                <c:pt idx="430">
                  <c:v>3582501</c:v>
                </c:pt>
                <c:pt idx="431">
                  <c:v>3193500</c:v>
                </c:pt>
                <c:pt idx="432">
                  <c:v>1600000</c:v>
                </c:pt>
                <c:pt idx="433">
                  <c:v>2670176</c:v>
                </c:pt>
                <c:pt idx="434">
                  <c:v>3962620</c:v>
                </c:pt>
                <c:pt idx="435">
                  <c:v>2467085</c:v>
                </c:pt>
                <c:pt idx="436">
                  <c:v>1362564</c:v>
                </c:pt>
                <c:pt idx="437">
                  <c:v>4892373</c:v>
                </c:pt>
                <c:pt idx="438">
                  <c:v>2688721</c:v>
                </c:pt>
                <c:pt idx="439">
                  <c:v>5686316</c:v>
                </c:pt>
                <c:pt idx="440">
                  <c:v>3604777</c:v>
                </c:pt>
                <c:pt idx="441">
                  <c:v>2616842</c:v>
                </c:pt>
                <c:pt idx="442">
                  <c:v>2910233</c:v>
                </c:pt>
                <c:pt idx="443">
                  <c:v>4182029</c:v>
                </c:pt>
                <c:pt idx="444">
                  <c:v>6672148</c:v>
                </c:pt>
                <c:pt idx="445">
                  <c:v>3093381</c:v>
                </c:pt>
                <c:pt idx="446">
                  <c:v>3272641</c:v>
                </c:pt>
                <c:pt idx="447">
                  <c:v>1800000</c:v>
                </c:pt>
                <c:pt idx="448">
                  <c:v>7483358</c:v>
                </c:pt>
                <c:pt idx="449">
                  <c:v>2687911</c:v>
                </c:pt>
                <c:pt idx="450">
                  <c:v>2909586</c:v>
                </c:pt>
                <c:pt idx="451">
                  <c:v>2402371</c:v>
                </c:pt>
                <c:pt idx="452">
                  <c:v>2938462</c:v>
                </c:pt>
                <c:pt idx="453">
                  <c:v>3057899</c:v>
                </c:pt>
                <c:pt idx="454">
                  <c:v>2563827</c:v>
                </c:pt>
                <c:pt idx="455">
                  <c:v>4437000</c:v>
                </c:pt>
                <c:pt idx="456">
                  <c:v>4550008</c:v>
                </c:pt>
                <c:pt idx="457">
                  <c:v>2840112</c:v>
                </c:pt>
                <c:pt idx="458">
                  <c:v>1669204</c:v>
                </c:pt>
                <c:pt idx="459">
                  <c:v>3694139</c:v>
                </c:pt>
                <c:pt idx="460">
                  <c:v>4000000</c:v>
                </c:pt>
                <c:pt idx="461">
                  <c:v>2451310</c:v>
                </c:pt>
                <c:pt idx="462">
                  <c:v>3300000</c:v>
                </c:pt>
                <c:pt idx="463">
                  <c:v>2346265</c:v>
                </c:pt>
                <c:pt idx="464">
                  <c:v>3575154</c:v>
                </c:pt>
                <c:pt idx="465">
                  <c:v>2628171</c:v>
                </c:pt>
                <c:pt idx="466">
                  <c:v>3209793</c:v>
                </c:pt>
                <c:pt idx="467">
                  <c:v>2023154</c:v>
                </c:pt>
                <c:pt idx="468">
                  <c:v>3071132</c:v>
                </c:pt>
                <c:pt idx="469">
                  <c:v>4312249</c:v>
                </c:pt>
                <c:pt idx="470">
                  <c:v>2986297</c:v>
                </c:pt>
                <c:pt idx="471">
                  <c:v>4200000</c:v>
                </c:pt>
                <c:pt idx="472">
                  <c:v>2710027</c:v>
                </c:pt>
                <c:pt idx="473">
                  <c:v>2033429</c:v>
                </c:pt>
                <c:pt idx="474">
                  <c:v>2910834</c:v>
                </c:pt>
                <c:pt idx="475">
                  <c:v>2996956</c:v>
                </c:pt>
                <c:pt idx="476">
                  <c:v>1880146</c:v>
                </c:pt>
                <c:pt idx="477">
                  <c:v>4469996</c:v>
                </c:pt>
                <c:pt idx="478">
                  <c:v>4229910</c:v>
                </c:pt>
                <c:pt idx="479">
                  <c:v>4586850</c:v>
                </c:pt>
                <c:pt idx="480">
                  <c:v>1218316</c:v>
                </c:pt>
                <c:pt idx="481">
                  <c:v>4140700</c:v>
                </c:pt>
                <c:pt idx="482">
                  <c:v>3500000</c:v>
                </c:pt>
                <c:pt idx="483">
                  <c:v>2754089</c:v>
                </c:pt>
                <c:pt idx="484">
                  <c:v>3517960</c:v>
                </c:pt>
                <c:pt idx="485">
                  <c:v>3370089</c:v>
                </c:pt>
                <c:pt idx="486">
                  <c:v>3695106</c:v>
                </c:pt>
                <c:pt idx="487">
                  <c:v>2527709</c:v>
                </c:pt>
                <c:pt idx="488">
                  <c:v>4094382</c:v>
                </c:pt>
                <c:pt idx="489">
                  <c:v>5006952</c:v>
                </c:pt>
                <c:pt idx="490">
                  <c:v>4928382</c:v>
                </c:pt>
                <c:pt idx="491">
                  <c:v>3981814</c:v>
                </c:pt>
                <c:pt idx="492">
                  <c:v>3404776</c:v>
                </c:pt>
                <c:pt idx="493">
                  <c:v>3976700</c:v>
                </c:pt>
                <c:pt idx="494">
                  <c:v>2649747</c:v>
                </c:pt>
                <c:pt idx="495">
                  <c:v>1955636</c:v>
                </c:pt>
                <c:pt idx="496">
                  <c:v>5054218</c:v>
                </c:pt>
                <c:pt idx="497">
                  <c:v>3585500</c:v>
                </c:pt>
                <c:pt idx="498">
                  <c:v>3247779</c:v>
                </c:pt>
                <c:pt idx="499">
                  <c:v>2598402</c:v>
                </c:pt>
                <c:pt idx="500">
                  <c:v>4384709</c:v>
                </c:pt>
                <c:pt idx="501">
                  <c:v>2357021</c:v>
                </c:pt>
                <c:pt idx="502">
                  <c:v>4226423</c:v>
                </c:pt>
                <c:pt idx="503">
                  <c:v>3786754</c:v>
                </c:pt>
                <c:pt idx="504">
                  <c:v>4514940</c:v>
                </c:pt>
                <c:pt idx="505">
                  <c:v>3956376</c:v>
                </c:pt>
                <c:pt idx="506">
                  <c:v>2514470</c:v>
                </c:pt>
                <c:pt idx="507">
                  <c:v>2100000</c:v>
                </c:pt>
                <c:pt idx="508">
                  <c:v>3217038</c:v>
                </c:pt>
                <c:pt idx="509">
                  <c:v>3320819</c:v>
                </c:pt>
                <c:pt idx="510">
                  <c:v>3454026</c:v>
                </c:pt>
                <c:pt idx="511">
                  <c:v>3295201</c:v>
                </c:pt>
                <c:pt idx="512">
                  <c:v>3046533</c:v>
                </c:pt>
                <c:pt idx="513">
                  <c:v>3573739</c:v>
                </c:pt>
                <c:pt idx="514">
                  <c:v>3222543</c:v>
                </c:pt>
                <c:pt idx="515">
                  <c:v>6310839</c:v>
                </c:pt>
                <c:pt idx="516">
                  <c:v>3692350</c:v>
                </c:pt>
                <c:pt idx="517">
                  <c:v>6452301</c:v>
                </c:pt>
                <c:pt idx="518">
                  <c:v>4644957</c:v>
                </c:pt>
                <c:pt idx="519">
                  <c:v>4441304</c:v>
                </c:pt>
                <c:pt idx="520">
                  <c:v>2756594</c:v>
                </c:pt>
                <c:pt idx="521">
                  <c:v>3622628</c:v>
                </c:pt>
                <c:pt idx="522">
                  <c:v>3812522</c:v>
                </c:pt>
                <c:pt idx="523">
                  <c:v>3409190</c:v>
                </c:pt>
                <c:pt idx="524">
                  <c:v>4118002</c:v>
                </c:pt>
                <c:pt idx="525">
                  <c:v>2200000</c:v>
                </c:pt>
                <c:pt idx="526">
                  <c:v>3000000</c:v>
                </c:pt>
                <c:pt idx="527">
                  <c:v>3548634</c:v>
                </c:pt>
                <c:pt idx="528">
                  <c:v>4999287</c:v>
                </c:pt>
                <c:pt idx="529">
                  <c:v>6488474</c:v>
                </c:pt>
                <c:pt idx="530">
                  <c:v>3163166</c:v>
                </c:pt>
                <c:pt idx="531">
                  <c:v>4284861</c:v>
                </c:pt>
                <c:pt idx="532">
                  <c:v>4000000</c:v>
                </c:pt>
                <c:pt idx="533">
                  <c:v>4459774</c:v>
                </c:pt>
                <c:pt idx="534">
                  <c:v>3205738</c:v>
                </c:pt>
                <c:pt idx="535">
                  <c:v>5400234</c:v>
                </c:pt>
                <c:pt idx="536">
                  <c:v>2900000</c:v>
                </c:pt>
                <c:pt idx="537">
                  <c:v>5141500</c:v>
                </c:pt>
                <c:pt idx="538">
                  <c:v>4028951</c:v>
                </c:pt>
                <c:pt idx="539">
                  <c:v>5706458</c:v>
                </c:pt>
                <c:pt idx="540">
                  <c:v>2650863</c:v>
                </c:pt>
                <c:pt idx="541">
                  <c:v>6302051</c:v>
                </c:pt>
                <c:pt idx="542">
                  <c:v>3675831</c:v>
                </c:pt>
                <c:pt idx="543">
                  <c:v>7071189</c:v>
                </c:pt>
                <c:pt idx="544">
                  <c:v>3200000</c:v>
                </c:pt>
                <c:pt idx="545">
                  <c:v>1121949</c:v>
                </c:pt>
                <c:pt idx="546">
                  <c:v>1049871</c:v>
                </c:pt>
                <c:pt idx="547">
                  <c:v>3495486</c:v>
                </c:pt>
                <c:pt idx="548">
                  <c:v>4358200</c:v>
                </c:pt>
                <c:pt idx="549">
                  <c:v>8017712</c:v>
                </c:pt>
                <c:pt idx="550">
                  <c:v>3663863</c:v>
                </c:pt>
                <c:pt idx="551">
                  <c:v>2997401</c:v>
                </c:pt>
                <c:pt idx="552">
                  <c:v>4800000</c:v>
                </c:pt>
                <c:pt idx="553">
                  <c:v>2820338</c:v>
                </c:pt>
                <c:pt idx="554">
                  <c:v>4400032</c:v>
                </c:pt>
                <c:pt idx="555">
                  <c:v>4398600</c:v>
                </c:pt>
                <c:pt idx="556">
                  <c:v>2727919</c:v>
                </c:pt>
                <c:pt idx="557">
                  <c:v>5628200</c:v>
                </c:pt>
                <c:pt idx="558">
                  <c:v>3893242</c:v>
                </c:pt>
                <c:pt idx="559">
                  <c:v>2000000</c:v>
                </c:pt>
                <c:pt idx="560">
                  <c:v>4623961</c:v>
                </c:pt>
                <c:pt idx="561">
                  <c:v>5119582</c:v>
                </c:pt>
                <c:pt idx="562">
                  <c:v>3479833</c:v>
                </c:pt>
                <c:pt idx="563">
                  <c:v>4200000</c:v>
                </c:pt>
                <c:pt idx="564">
                  <c:v>2700000</c:v>
                </c:pt>
                <c:pt idx="565">
                  <c:v>4362974</c:v>
                </c:pt>
                <c:pt idx="566">
                  <c:v>4600000</c:v>
                </c:pt>
                <c:pt idx="567">
                  <c:v>2800000</c:v>
                </c:pt>
                <c:pt idx="568">
                  <c:v>3583852</c:v>
                </c:pt>
                <c:pt idx="569">
                  <c:v>6910500</c:v>
                </c:pt>
                <c:pt idx="570">
                  <c:v>4578340</c:v>
                </c:pt>
                <c:pt idx="571">
                  <c:v>4169400</c:v>
                </c:pt>
                <c:pt idx="572">
                  <c:v>4196736</c:v>
                </c:pt>
                <c:pt idx="573">
                  <c:v>4348367</c:v>
                </c:pt>
                <c:pt idx="574">
                  <c:v>4709544</c:v>
                </c:pt>
                <c:pt idx="575">
                  <c:v>3778175</c:v>
                </c:pt>
                <c:pt idx="576">
                  <c:v>3175385</c:v>
                </c:pt>
                <c:pt idx="577">
                  <c:v>3951558</c:v>
                </c:pt>
                <c:pt idx="578">
                  <c:v>6251700</c:v>
                </c:pt>
                <c:pt idx="579">
                  <c:v>4422458</c:v>
                </c:pt>
                <c:pt idx="580">
                  <c:v>6061100</c:v>
                </c:pt>
                <c:pt idx="581">
                  <c:v>3175385</c:v>
                </c:pt>
                <c:pt idx="582">
                  <c:v>3640350</c:v>
                </c:pt>
                <c:pt idx="583">
                  <c:v>3667745</c:v>
                </c:pt>
                <c:pt idx="584">
                  <c:v>4800000</c:v>
                </c:pt>
                <c:pt idx="585">
                  <c:v>2600000</c:v>
                </c:pt>
                <c:pt idx="586">
                  <c:v>6623489</c:v>
                </c:pt>
                <c:pt idx="587">
                  <c:v>3726011</c:v>
                </c:pt>
                <c:pt idx="588">
                  <c:v>6193500</c:v>
                </c:pt>
                <c:pt idx="589">
                  <c:v>3400000</c:v>
                </c:pt>
                <c:pt idx="590">
                  <c:v>5849411</c:v>
                </c:pt>
                <c:pt idx="591">
                  <c:v>5628445</c:v>
                </c:pt>
                <c:pt idx="592">
                  <c:v>3716278</c:v>
                </c:pt>
                <c:pt idx="593">
                  <c:v>3700000</c:v>
                </c:pt>
                <c:pt idx="594">
                  <c:v>7436037</c:v>
                </c:pt>
                <c:pt idx="595">
                  <c:v>2389432</c:v>
                </c:pt>
                <c:pt idx="596">
                  <c:v>5756403</c:v>
                </c:pt>
                <c:pt idx="597">
                  <c:v>5399455</c:v>
                </c:pt>
                <c:pt idx="598">
                  <c:v>2644527</c:v>
                </c:pt>
                <c:pt idx="599">
                  <c:v>4600000</c:v>
                </c:pt>
                <c:pt idx="600">
                  <c:v>4400935</c:v>
                </c:pt>
                <c:pt idx="601">
                  <c:v>7161278</c:v>
                </c:pt>
                <c:pt idx="602">
                  <c:v>5000000</c:v>
                </c:pt>
                <c:pt idx="603">
                  <c:v>5588835</c:v>
                </c:pt>
                <c:pt idx="604">
                  <c:v>3063040</c:v>
                </c:pt>
                <c:pt idx="605">
                  <c:v>3757986</c:v>
                </c:pt>
                <c:pt idx="606">
                  <c:v>5246700</c:v>
                </c:pt>
                <c:pt idx="607">
                  <c:v>6472198</c:v>
                </c:pt>
                <c:pt idx="608">
                  <c:v>4630274</c:v>
                </c:pt>
                <c:pt idx="609">
                  <c:v>4608811</c:v>
                </c:pt>
                <c:pt idx="610">
                  <c:v>6820067</c:v>
                </c:pt>
                <c:pt idx="611">
                  <c:v>987395</c:v>
                </c:pt>
                <c:pt idx="612">
                  <c:v>4800000</c:v>
                </c:pt>
                <c:pt idx="613">
                  <c:v>5120656</c:v>
                </c:pt>
                <c:pt idx="614">
                  <c:v>3591113</c:v>
                </c:pt>
                <c:pt idx="615">
                  <c:v>3200000</c:v>
                </c:pt>
                <c:pt idx="616">
                  <c:v>5788915</c:v>
                </c:pt>
                <c:pt idx="617">
                  <c:v>4042349</c:v>
                </c:pt>
                <c:pt idx="618">
                  <c:v>4556282</c:v>
                </c:pt>
                <c:pt idx="619">
                  <c:v>4959660</c:v>
                </c:pt>
                <c:pt idx="620">
                  <c:v>5538500</c:v>
                </c:pt>
                <c:pt idx="621">
                  <c:v>6320701</c:v>
                </c:pt>
                <c:pt idx="622">
                  <c:v>5582236</c:v>
                </c:pt>
                <c:pt idx="623">
                  <c:v>8244289</c:v>
                </c:pt>
                <c:pt idx="624">
                  <c:v>5383511</c:v>
                </c:pt>
                <c:pt idx="625">
                  <c:v>3300000</c:v>
                </c:pt>
                <c:pt idx="626">
                  <c:v>2900000</c:v>
                </c:pt>
                <c:pt idx="627">
                  <c:v>9279893</c:v>
                </c:pt>
                <c:pt idx="628">
                  <c:v>6685043</c:v>
                </c:pt>
                <c:pt idx="629">
                  <c:v>8538812</c:v>
                </c:pt>
                <c:pt idx="630">
                  <c:v>5000000</c:v>
                </c:pt>
                <c:pt idx="631">
                  <c:v>7378612</c:v>
                </c:pt>
                <c:pt idx="632">
                  <c:v>5000000</c:v>
                </c:pt>
                <c:pt idx="633">
                  <c:v>4236686</c:v>
                </c:pt>
                <c:pt idx="634">
                  <c:v>7523450</c:v>
                </c:pt>
                <c:pt idx="635">
                  <c:v>4820749</c:v>
                </c:pt>
                <c:pt idx="636">
                  <c:v>3100000</c:v>
                </c:pt>
                <c:pt idx="637">
                  <c:v>5344000</c:v>
                </c:pt>
                <c:pt idx="638">
                  <c:v>3851737</c:v>
                </c:pt>
                <c:pt idx="639">
                  <c:v>7838677</c:v>
                </c:pt>
                <c:pt idx="640">
                  <c:v>7289881</c:v>
                </c:pt>
                <c:pt idx="641">
                  <c:v>7304661</c:v>
                </c:pt>
                <c:pt idx="642">
                  <c:v>5592963</c:v>
                </c:pt>
                <c:pt idx="643">
                  <c:v>5132485</c:v>
                </c:pt>
                <c:pt idx="644">
                  <c:v>3300000</c:v>
                </c:pt>
                <c:pt idx="645">
                  <c:v>3749838</c:v>
                </c:pt>
                <c:pt idx="646">
                  <c:v>5212152</c:v>
                </c:pt>
                <c:pt idx="647">
                  <c:v>4199765</c:v>
                </c:pt>
                <c:pt idx="648">
                  <c:v>3200000</c:v>
                </c:pt>
                <c:pt idx="649">
                  <c:v>5598652</c:v>
                </c:pt>
                <c:pt idx="650">
                  <c:v>7565416</c:v>
                </c:pt>
                <c:pt idx="651">
                  <c:v>7943101</c:v>
                </c:pt>
                <c:pt idx="652">
                  <c:v>10575500</c:v>
                </c:pt>
                <c:pt idx="653">
                  <c:v>5692334</c:v>
                </c:pt>
                <c:pt idx="654">
                  <c:v>6633940</c:v>
                </c:pt>
                <c:pt idx="655">
                  <c:v>10728970</c:v>
                </c:pt>
                <c:pt idx="656">
                  <c:v>10581146</c:v>
                </c:pt>
                <c:pt idx="657">
                  <c:v>5308804</c:v>
                </c:pt>
                <c:pt idx="658">
                  <c:v>7145898</c:v>
                </c:pt>
                <c:pt idx="659">
                  <c:v>7000000</c:v>
                </c:pt>
                <c:pt idx="660">
                  <c:v>8732723</c:v>
                </c:pt>
                <c:pt idx="661">
                  <c:v>4900209</c:v>
                </c:pt>
                <c:pt idx="662">
                  <c:v>5037550</c:v>
                </c:pt>
                <c:pt idx="663">
                  <c:v>6000000</c:v>
                </c:pt>
                <c:pt idx="664">
                  <c:v>6913961</c:v>
                </c:pt>
                <c:pt idx="665">
                  <c:v>8298211</c:v>
                </c:pt>
                <c:pt idx="666">
                  <c:v>5800000</c:v>
                </c:pt>
                <c:pt idx="667">
                  <c:v>5917384</c:v>
                </c:pt>
                <c:pt idx="668">
                  <c:v>7700000</c:v>
                </c:pt>
                <c:pt idx="669">
                  <c:v>4604209</c:v>
                </c:pt>
                <c:pt idx="670">
                  <c:v>6400000</c:v>
                </c:pt>
                <c:pt idx="671">
                  <c:v>5506534</c:v>
                </c:pt>
                <c:pt idx="672">
                  <c:v>8696117</c:v>
                </c:pt>
                <c:pt idx="673">
                  <c:v>7100000</c:v>
                </c:pt>
                <c:pt idx="674">
                  <c:v>8019100</c:v>
                </c:pt>
                <c:pt idx="675">
                  <c:v>5990143</c:v>
                </c:pt>
                <c:pt idx="676">
                  <c:v>8725813</c:v>
                </c:pt>
                <c:pt idx="677">
                  <c:v>6360250</c:v>
                </c:pt>
                <c:pt idx="678">
                  <c:v>9389502</c:v>
                </c:pt>
                <c:pt idx="679">
                  <c:v>7468085</c:v>
                </c:pt>
                <c:pt idx="680">
                  <c:v>7700000</c:v>
                </c:pt>
                <c:pt idx="681">
                  <c:v>6800000</c:v>
                </c:pt>
                <c:pt idx="682">
                  <c:v>3900000</c:v>
                </c:pt>
                <c:pt idx="683">
                  <c:v>8300000</c:v>
                </c:pt>
                <c:pt idx="684">
                  <c:v>6900000</c:v>
                </c:pt>
                <c:pt idx="685">
                  <c:v>3600000</c:v>
                </c:pt>
                <c:pt idx="686">
                  <c:v>7594537</c:v>
                </c:pt>
                <c:pt idx="687">
                  <c:v>6429180</c:v>
                </c:pt>
                <c:pt idx="688">
                  <c:v>15045015</c:v>
                </c:pt>
                <c:pt idx="689">
                  <c:v>6200000</c:v>
                </c:pt>
                <c:pt idx="690">
                  <c:v>8830341</c:v>
                </c:pt>
                <c:pt idx="691">
                  <c:v>6700000</c:v>
                </c:pt>
                <c:pt idx="692">
                  <c:v>11104617</c:v>
                </c:pt>
                <c:pt idx="693">
                  <c:v>7611192</c:v>
                </c:pt>
                <c:pt idx="694">
                  <c:v>10093031</c:v>
                </c:pt>
                <c:pt idx="695">
                  <c:v>9500000</c:v>
                </c:pt>
                <c:pt idx="696">
                  <c:v>7200000</c:v>
                </c:pt>
                <c:pt idx="697">
                  <c:v>10800000</c:v>
                </c:pt>
                <c:pt idx="698">
                  <c:v>7595361</c:v>
                </c:pt>
                <c:pt idx="699">
                  <c:v>7202202</c:v>
                </c:pt>
                <c:pt idx="700">
                  <c:v>8282275</c:v>
                </c:pt>
                <c:pt idx="701">
                  <c:v>20526071</c:v>
                </c:pt>
                <c:pt idx="702">
                  <c:v>8724755</c:v>
                </c:pt>
                <c:pt idx="703">
                  <c:v>9500000</c:v>
                </c:pt>
                <c:pt idx="704">
                  <c:v>9500000</c:v>
                </c:pt>
                <c:pt idx="705">
                  <c:v>7283470</c:v>
                </c:pt>
                <c:pt idx="706">
                  <c:v>8100000</c:v>
                </c:pt>
                <c:pt idx="707">
                  <c:v>10818333</c:v>
                </c:pt>
                <c:pt idx="708">
                  <c:v>7900000</c:v>
                </c:pt>
                <c:pt idx="709">
                  <c:v>10700000</c:v>
                </c:pt>
                <c:pt idx="710">
                  <c:v>16461577</c:v>
                </c:pt>
                <c:pt idx="711">
                  <c:v>9005522</c:v>
                </c:pt>
                <c:pt idx="712">
                  <c:v>13000000</c:v>
                </c:pt>
                <c:pt idx="713">
                  <c:v>7038593</c:v>
                </c:pt>
                <c:pt idx="714">
                  <c:v>7361912</c:v>
                </c:pt>
                <c:pt idx="715">
                  <c:v>8200000</c:v>
                </c:pt>
                <c:pt idx="716">
                  <c:v>10453994</c:v>
                </c:pt>
                <c:pt idx="717">
                  <c:v>12000000</c:v>
                </c:pt>
                <c:pt idx="718">
                  <c:v>10599563</c:v>
                </c:pt>
                <c:pt idx="719">
                  <c:v>11000000</c:v>
                </c:pt>
                <c:pt idx="720">
                  <c:v>11336616</c:v>
                </c:pt>
                <c:pt idx="721">
                  <c:v>16800000</c:v>
                </c:pt>
                <c:pt idx="722">
                  <c:v>16700000</c:v>
                </c:pt>
                <c:pt idx="723">
                  <c:v>13330182</c:v>
                </c:pt>
                <c:pt idx="724">
                  <c:v>13689332</c:v>
                </c:pt>
                <c:pt idx="725">
                  <c:v>13417861</c:v>
                </c:pt>
                <c:pt idx="726">
                  <c:v>15000000</c:v>
                </c:pt>
              </c:numCache>
            </c:numRef>
          </c:yVal>
          <c:smooth val="0"/>
          <c:extLst>
            <c:ext xmlns:c16="http://schemas.microsoft.com/office/drawing/2014/chart" uri="{C3380CC4-5D6E-409C-BE32-E72D297353CC}">
              <c16:uniqueId val="{00000001-9A1C-4D06-9682-A84FCC1D1DC5}"/>
            </c:ext>
          </c:extLst>
        </c:ser>
        <c:dLbls>
          <c:showLegendKey val="0"/>
          <c:showVal val="0"/>
          <c:showCatName val="0"/>
          <c:showSerName val="0"/>
          <c:showPercent val="0"/>
          <c:showBubbleSize val="0"/>
        </c:dLbls>
        <c:axId val="537082784"/>
        <c:axId val="537083200"/>
      </c:scatterChart>
      <c:valAx>
        <c:axId val="5370827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accent1">
                    <a:lumMod val="75000"/>
                  </a:schemeClr>
                </a:solidFill>
                <a:latin typeface="+mn-lt"/>
                <a:ea typeface="+mn-ea"/>
                <a:cs typeface="+mn-cs"/>
              </a:defRPr>
            </a:pPr>
            <a:endParaRPr lang="en-US"/>
          </a:p>
        </c:txPr>
        <c:crossAx val="537083200"/>
        <c:crosses val="autoZero"/>
        <c:crossBetween val="midCat"/>
      </c:valAx>
      <c:valAx>
        <c:axId val="537083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70" b="1" i="1" u="none" strike="noStrike" kern="1200" baseline="0">
                <a:solidFill>
                  <a:schemeClr val="accent2">
                    <a:lumMod val="90000"/>
                    <a:lumOff val="10000"/>
                  </a:schemeClr>
                </a:solidFill>
                <a:latin typeface="+mn-lt"/>
                <a:ea typeface="+mn-ea"/>
                <a:cs typeface="+mn-cs"/>
              </a:defRPr>
            </a:pPr>
            <a:endParaRPr lang="en-US"/>
          </a:p>
        </c:txPr>
        <c:crossAx val="537082784"/>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70" b="1" i="0" u="none" strike="noStrike" kern="1200" baseline="0">
              <a:solidFill>
                <a:schemeClr val="accent1">
                  <a:lumMod val="7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r>
              <a:rPr lang="en-US" dirty="0" smtClean="0">
                <a:solidFill>
                  <a:schemeClr val="lt1"/>
                </a:solidFill>
                <a:latin typeface="+mn-lt"/>
                <a:ea typeface="+mn-ea"/>
                <a:cs typeface="+mn-cs"/>
              </a:rPr>
              <a:t>PERSONS</a:t>
            </a:r>
            <a:r>
              <a:rPr lang="en-US" baseline="0" dirty="0" smtClean="0">
                <a:solidFill>
                  <a:schemeClr val="lt1"/>
                </a:solidFill>
                <a:latin typeface="+mn-lt"/>
                <a:ea typeface="+mn-ea"/>
                <a:cs typeface="+mn-cs"/>
              </a:rPr>
              <a:t> DAYS CATEGORY</a:t>
            </a:r>
          </a:p>
          <a:p>
            <a:pPr>
              <a:defRPr>
                <a:solidFill>
                  <a:schemeClr val="lt1"/>
                </a:solidFill>
                <a:latin typeface="+mn-lt"/>
                <a:ea typeface="+mn-ea"/>
                <a:cs typeface="+mn-cs"/>
              </a:defRPr>
            </a:pPr>
            <a:endParaRPr lang="en-US" dirty="0"/>
          </a:p>
        </c:rich>
      </c:tx>
      <c:layout/>
      <c:overlay val="0"/>
      <c:spPr>
        <a:solidFill>
          <a:schemeClr val="accent1"/>
        </a:solidFill>
        <a:ln w="12700" cap="flat" cmpd="sng" algn="ctr">
          <a:solidFill>
            <a:schemeClr val="accent1">
              <a:shade val="50000"/>
            </a:schemeClr>
          </a:solidFill>
          <a:prstDash val="solid"/>
          <a:miter lim="800000"/>
        </a:ln>
        <a:effectLst/>
      </c:spPr>
      <c:txPr>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endParaRPr lang="en-US"/>
        </a:p>
      </c:txPr>
    </c:title>
    <c:autoTitleDeleted val="0"/>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3DA-462C-915B-2BD7F9F5BA8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3DA-462C-915B-2BD7F9F5BA8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3DA-462C-915B-2BD7F9F5BA8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3DA-462C-915B-2BD7F9F5BA8C}"/>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1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ext>
            </c:extLst>
          </c:dLbls>
          <c:cat>
            <c:strRef>
              <c:f>'SC persondays,  ST persondays, '!$A$1:$D$1</c:f>
              <c:strCache>
                <c:ptCount val="4"/>
                <c:pt idx="0">
                  <c:v>Sum of SC persondays</c:v>
                </c:pt>
                <c:pt idx="1">
                  <c:v>Sum of ST persondays</c:v>
                </c:pt>
                <c:pt idx="2">
                  <c:v>Sum of Women Persondays</c:v>
                </c:pt>
                <c:pt idx="3">
                  <c:v>Sum of Differently abled persons worked</c:v>
                </c:pt>
              </c:strCache>
            </c:strRef>
          </c:cat>
          <c:val>
            <c:numRef>
              <c:f>'SC persondays,  ST persondays, '!$A$2:$D$2</c:f>
              <c:numCache>
                <c:formatCode>General</c:formatCode>
                <c:ptCount val="4"/>
                <c:pt idx="0">
                  <c:v>321202295</c:v>
                </c:pt>
                <c:pt idx="1">
                  <c:v>279960190</c:v>
                </c:pt>
                <c:pt idx="2">
                  <c:v>978758223</c:v>
                </c:pt>
                <c:pt idx="3">
                  <c:v>396421</c:v>
                </c:pt>
              </c:numCache>
            </c:numRef>
          </c:val>
          <c:extLst>
            <c:ext xmlns:c16="http://schemas.microsoft.com/office/drawing/2014/chart" uri="{C3380CC4-5D6E-409C-BE32-E72D297353CC}">
              <c16:uniqueId val="{00000008-C3DA-462C-915B-2BD7F9F5BA8C}"/>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l"/>
      <c:layout/>
      <c:overlay val="0"/>
      <c:spPr>
        <a:noFill/>
        <a:ln>
          <a:noFill/>
        </a:ln>
        <a:effectLst/>
      </c:spPr>
      <c:txPr>
        <a:bodyPr rot="0" spcFirstLastPara="1" vertOverflow="ellipsis" vert="horz" wrap="square" anchor="ctr" anchorCtr="1"/>
        <a:lstStyle/>
        <a:p>
          <a:pPr>
            <a:defRPr sz="12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C0AE23-E250-4DBF-8122-D49035B35A3B}"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1DF9717D-3CDC-40F3-9F90-B9A108D32B97}">
      <dgm:prSet/>
      <dgm:spPr/>
      <dgm:t>
        <a:bodyPr/>
        <a:lstStyle/>
        <a:p>
          <a:pPr rtl="0"/>
          <a:r>
            <a:rPr lang="en-US" b="1" baseline="0" smtClean="0"/>
            <a:t>Charts</a:t>
          </a:r>
          <a:endParaRPr lang="en-US"/>
        </a:p>
      </dgm:t>
    </dgm:pt>
    <dgm:pt modelId="{AA56D3F0-F9E6-434F-9D37-8981070B92DC}" type="parTrans" cxnId="{418329B3-C289-4A3A-B8D0-CCF3DAF8E77F}">
      <dgm:prSet/>
      <dgm:spPr/>
      <dgm:t>
        <a:bodyPr/>
        <a:lstStyle/>
        <a:p>
          <a:endParaRPr lang="en-US"/>
        </a:p>
      </dgm:t>
    </dgm:pt>
    <dgm:pt modelId="{6C6128D3-4631-4C91-83AD-DBBEFBDC187F}" type="sibTrans" cxnId="{418329B3-C289-4A3A-B8D0-CCF3DAF8E77F}">
      <dgm:prSet/>
      <dgm:spPr/>
      <dgm:t>
        <a:bodyPr/>
        <a:lstStyle/>
        <a:p>
          <a:endParaRPr lang="en-US"/>
        </a:p>
      </dgm:t>
    </dgm:pt>
    <dgm:pt modelId="{E8C94949-1143-46E6-BF38-0971CEE78E7E}" type="pres">
      <dgm:prSet presAssocID="{49C0AE23-E250-4DBF-8122-D49035B35A3B}" presName="Name0" presStyleCnt="0">
        <dgm:presLayoutVars>
          <dgm:dir/>
          <dgm:animLvl val="lvl"/>
          <dgm:resizeHandles val="exact"/>
        </dgm:presLayoutVars>
      </dgm:prSet>
      <dgm:spPr/>
    </dgm:pt>
    <dgm:pt modelId="{56C953D5-E72D-451A-BDE5-1923BD20A1B5}" type="pres">
      <dgm:prSet presAssocID="{1DF9717D-3CDC-40F3-9F90-B9A108D32B97}" presName="linNode" presStyleCnt="0"/>
      <dgm:spPr/>
    </dgm:pt>
    <dgm:pt modelId="{C3B5AF9F-E09F-405D-963E-95476347A232}" type="pres">
      <dgm:prSet presAssocID="{1DF9717D-3CDC-40F3-9F90-B9A108D32B97}" presName="parentText" presStyleLbl="node1" presStyleIdx="0" presStyleCnt="1">
        <dgm:presLayoutVars>
          <dgm:chMax val="1"/>
          <dgm:bulletEnabled val="1"/>
        </dgm:presLayoutVars>
      </dgm:prSet>
      <dgm:spPr/>
    </dgm:pt>
  </dgm:ptLst>
  <dgm:cxnLst>
    <dgm:cxn modelId="{34BBD68B-ECCA-4E37-97B5-839CC3EB49A3}" type="presOf" srcId="{1DF9717D-3CDC-40F3-9F90-B9A108D32B97}" destId="{C3B5AF9F-E09F-405D-963E-95476347A232}" srcOrd="0" destOrd="0" presId="urn:microsoft.com/office/officeart/2005/8/layout/vList5"/>
    <dgm:cxn modelId="{418329B3-C289-4A3A-B8D0-CCF3DAF8E77F}" srcId="{49C0AE23-E250-4DBF-8122-D49035B35A3B}" destId="{1DF9717D-3CDC-40F3-9F90-B9A108D32B97}" srcOrd="0" destOrd="0" parTransId="{AA56D3F0-F9E6-434F-9D37-8981070B92DC}" sibTransId="{6C6128D3-4631-4C91-83AD-DBBEFBDC187F}"/>
    <dgm:cxn modelId="{47146E63-3A50-4B38-AC9E-68ADE16A91DB}" type="presOf" srcId="{49C0AE23-E250-4DBF-8122-D49035B35A3B}" destId="{E8C94949-1143-46E6-BF38-0971CEE78E7E}" srcOrd="0" destOrd="0" presId="urn:microsoft.com/office/officeart/2005/8/layout/vList5"/>
    <dgm:cxn modelId="{6FF5A44B-BF38-4D3C-A704-DF8D6B8923F0}" type="presParOf" srcId="{E8C94949-1143-46E6-BF38-0971CEE78E7E}" destId="{56C953D5-E72D-451A-BDE5-1923BD20A1B5}" srcOrd="0" destOrd="0" presId="urn:microsoft.com/office/officeart/2005/8/layout/vList5"/>
    <dgm:cxn modelId="{33F529BF-922E-4708-843D-C5663C2824DB}" type="presParOf" srcId="{56C953D5-E72D-451A-BDE5-1923BD20A1B5}" destId="{C3B5AF9F-E09F-405D-963E-95476347A232}"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AF9F-E09F-405D-963E-95476347A232}">
      <dsp:nvSpPr>
        <dsp:cNvPr id="0" name=""/>
        <dsp:cNvSpPr/>
      </dsp:nvSpPr>
      <dsp:spPr>
        <a:xfrm>
          <a:off x="3568191" y="0"/>
          <a:ext cx="4014216" cy="9203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lvl="0" algn="ctr" defTabSz="2044700" rtl="0">
            <a:lnSpc>
              <a:spcPct val="90000"/>
            </a:lnSpc>
            <a:spcBef>
              <a:spcPct val="0"/>
            </a:spcBef>
            <a:spcAft>
              <a:spcPct val="35000"/>
            </a:spcAft>
          </a:pPr>
          <a:r>
            <a:rPr lang="en-US" sz="4600" b="1" kern="1200" baseline="0" smtClean="0"/>
            <a:t>Charts</a:t>
          </a:r>
          <a:endParaRPr lang="en-US" sz="4600" kern="1200"/>
        </a:p>
      </dsp:txBody>
      <dsp:txXfrm>
        <a:off x="3613118" y="44927"/>
        <a:ext cx="3924362" cy="83048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51B4DD-15C8-4661-884B-618628EC12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678A688-EE94-44BF-A9B6-FD51CF6D64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50357-9784-4A90-96B4-0B331B4230FA}" type="datetimeFigureOut">
              <a:rPr lang="en-US" smtClean="0"/>
              <a:t>6/22/2024</a:t>
            </a:fld>
            <a:endParaRPr lang="en-US" dirty="0"/>
          </a:p>
        </p:txBody>
      </p:sp>
      <p:sp>
        <p:nvSpPr>
          <p:cNvPr id="4" name="Footer Placeholder 3">
            <a:extLst>
              <a:ext uri="{FF2B5EF4-FFF2-40B4-BE49-F238E27FC236}">
                <a16:creationId xmlns:a16="http://schemas.microsoft.com/office/drawing/2014/main" id="{97CB2C68-562A-4D2A-9890-4436EDCEC7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41883F-BA65-4049-B6C2-7C1A5A6D08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150802-3B37-42FB-BECC-88074371FEFB}" type="slidenum">
              <a:rPr lang="en-US" smtClean="0"/>
              <a:t>‹#›</a:t>
            </a:fld>
            <a:endParaRPr lang="en-US" dirty="0"/>
          </a:p>
        </p:txBody>
      </p:sp>
    </p:spTree>
    <p:extLst>
      <p:ext uri="{BB962C8B-B14F-4D97-AF65-F5344CB8AC3E}">
        <p14:creationId xmlns:p14="http://schemas.microsoft.com/office/powerpoint/2010/main" val="968079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6/22/2024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4</a:t>
            </a:fld>
            <a:endParaRPr lang="en-US" noProof="0" dirty="0"/>
          </a:p>
        </p:txBody>
      </p:sp>
    </p:spTree>
    <p:extLst>
      <p:ext uri="{BB962C8B-B14F-4D97-AF65-F5344CB8AC3E}">
        <p14:creationId xmlns:p14="http://schemas.microsoft.com/office/powerpoint/2010/main" val="2489023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5</a:t>
            </a:fld>
            <a:endParaRPr lang="en-US" noProof="0" dirty="0"/>
          </a:p>
        </p:txBody>
      </p:sp>
    </p:spTree>
    <p:extLst>
      <p:ext uri="{BB962C8B-B14F-4D97-AF65-F5344CB8AC3E}">
        <p14:creationId xmlns:p14="http://schemas.microsoft.com/office/powerpoint/2010/main" val="2712020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405712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8.sv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4"/>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87995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EC519AB8-2D8F-4EE5-B4E4-7A48430A4C96}"/>
              </a:ext>
            </a:extLst>
          </p:cNvPr>
          <p:cNvSpPr>
            <a:spLocks noGrp="1"/>
          </p:cNvSpPr>
          <p:nvPr>
            <p:ph type="title"/>
          </p:nvPr>
        </p:nvSpPr>
        <p:spPr>
          <a:xfrm>
            <a:off x="6372998" y="3309109"/>
            <a:ext cx="5163222" cy="673365"/>
          </a:xfrm>
          <a:noFill/>
        </p:spPr>
        <p:txBody>
          <a:bodyPr wrap="square" rtlCol="0">
            <a:noAutofit/>
          </a:bodyPr>
          <a:lstStyle>
            <a:lvl1pPr>
              <a:defRPr lang="en-US" sz="6000" b="1" cap="all" baseline="0">
                <a:solidFill>
                  <a:schemeClr val="accent4"/>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pic>
        <p:nvPicPr>
          <p:cNvPr id="18"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6541475" y="4452337"/>
            <a:ext cx="387795" cy="387795"/>
          </a:xfrm>
          <a:prstGeom prst="rect">
            <a:avLst/>
          </a:prstGeom>
        </p:spPr>
      </p:pic>
      <p:pic>
        <p:nvPicPr>
          <p:cNvPr id="23"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32666C42-DD4B-4BFA-BE15-4D20CFD5DD60}"/>
              </a:ext>
            </a:extLst>
          </p:cNvPr>
          <p:cNvSpPr>
            <a:spLocks noGrp="1"/>
          </p:cNvSpPr>
          <p:nvPr>
            <p:ph type="title"/>
          </p:nvPr>
        </p:nvSpPr>
        <p:spPr>
          <a:xfrm>
            <a:off x="6347744" y="3275218"/>
            <a:ext cx="5188475" cy="826628"/>
          </a:xfrm>
          <a:noFill/>
        </p:spPr>
        <p:txBody>
          <a:bodyPr wrap="square" rtlCol="0">
            <a:noAutofit/>
          </a:bodyPr>
          <a:lstStyle>
            <a:lvl1pPr>
              <a:defRPr lang="en-US" sz="6000" b="1" cap="all" baseline="0">
                <a:solidFill>
                  <a:schemeClr val="bg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00078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Tree>
    <p:extLst>
      <p:ext uri="{BB962C8B-B14F-4D97-AF65-F5344CB8AC3E}">
        <p14:creationId xmlns:p14="http://schemas.microsoft.com/office/powerpoint/2010/main" val="67165219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4" name="Title 3">
            <a:extLst>
              <a:ext uri="{FF2B5EF4-FFF2-40B4-BE49-F238E27FC236}">
                <a16:creationId xmlns:a16="http://schemas.microsoft.com/office/drawing/2014/main" id="{48706DBD-D7E1-4734-A193-C7FE296EA001}"/>
              </a:ext>
            </a:extLst>
          </p:cNvPr>
          <p:cNvSpPr>
            <a:spLocks noGrp="1"/>
          </p:cNvSpPr>
          <p:nvPr>
            <p:ph type="title"/>
          </p:nvPr>
        </p:nvSpPr>
        <p:spPr>
          <a:xfrm>
            <a:off x="515938" y="365125"/>
            <a:ext cx="10837862" cy="1325563"/>
          </a:xfrm>
        </p:spPr>
        <p:txBody>
          <a:bodyPr/>
          <a:lstStyle/>
          <a:p>
            <a:r>
              <a:rPr lang="en-US" noProof="0" smtClean="0"/>
              <a:t>Click to edit Master title style</a:t>
            </a:r>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80385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smtClean="0"/>
              <a:t>Click to edit Master title style</a:t>
            </a:r>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461618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smtClean="0"/>
              <a:t>Click to edit Master title style</a:t>
            </a:r>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476319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76897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31464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smtClean="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smtClean="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s">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4"/>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3" name="Text Placeholder 2">
            <a:extLst>
              <a:ext uri="{FF2B5EF4-FFF2-40B4-BE49-F238E27FC236}">
                <a16:creationId xmlns:a16="http://schemas.microsoft.com/office/drawing/2014/main" id="{7E3A6D02-D902-4B4A-B727-07D0E5BBC359}"/>
              </a:ext>
            </a:extLst>
          </p:cNvPr>
          <p:cNvSpPr>
            <a:spLocks noGrp="1"/>
          </p:cNvSpPr>
          <p:nvPr>
            <p:ph type="body" sz="quarter" idx="13"/>
          </p:nvPr>
        </p:nvSpPr>
        <p:spPr>
          <a:xfrm>
            <a:off x="1447800" y="1847056"/>
            <a:ext cx="9296400" cy="3163888"/>
          </a:xfrm>
        </p:spPr>
        <p:txBody>
          <a:bodyPr anchor="ctr">
            <a:normAutofit/>
          </a:bodyPr>
          <a:lstStyle>
            <a:lvl1pPr marL="0" indent="0" algn="ctr">
              <a:buNone/>
              <a:defRPr sz="6000"/>
            </a:lvl1pPr>
            <a:lvl2pPr marL="457200" indent="0">
              <a:buNone/>
              <a:defRPr/>
            </a:lvl2pPr>
          </a:lstStyle>
          <a:p>
            <a:pPr lvl="0"/>
            <a:r>
              <a:rPr lang="en-US" noProof="0" smtClean="0"/>
              <a:t>Edit Master text styles</a:t>
            </a:r>
          </a:p>
        </p:txBody>
      </p:sp>
    </p:spTree>
    <p:extLst>
      <p:ext uri="{BB962C8B-B14F-4D97-AF65-F5344CB8AC3E}">
        <p14:creationId xmlns:p14="http://schemas.microsoft.com/office/powerpoint/2010/main" val="211575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6/22/2024</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76" r:id="rId9"/>
    <p:sldLayoutId id="2147483675" r:id="rId10"/>
    <p:sldLayoutId id="2147483664" r:id="rId11"/>
    <p:sldLayoutId id="2147483665" r:id="rId12"/>
    <p:sldLayoutId id="2147483666" r:id="rId13"/>
    <p:sldLayoutId id="2147483667" r:id="rId14"/>
    <p:sldLayoutId id="2147483668" r:id="rId15"/>
    <p:sldLayoutId id="2147483669" r:id="rId16"/>
    <p:sldLayoutId id="2147483671" r:id="rId17"/>
    <p:sldLayoutId id="2147483672" r:id="rId18"/>
    <p:sldLayoutId id="2147483674" r:id="rId19"/>
    <p:sldLayoutId id="2147483673"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710812" y="728545"/>
            <a:ext cx="5305661" cy="5305661"/>
          </a:xfrm>
        </p:spPr>
      </p:pic>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p:txBody>
          <a:bodyPr/>
          <a:lstStyle/>
          <a:p>
            <a:r>
              <a:rPr lang="en-US" dirty="0" err="1" smtClean="0"/>
              <a:t>Mentorness</a:t>
            </a:r>
            <a:r>
              <a:rPr lang="en-US" dirty="0" smtClean="0"/>
              <a:t> negra insights</a:t>
            </a:r>
            <a:endParaRPr lang="en-US" dirty="0"/>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p:txBody>
          <a:bodyPr/>
          <a:lstStyle/>
          <a:p>
            <a:r>
              <a:rPr lang="en-US" dirty="0" smtClean="0"/>
              <a:t>Dashe Jephthah</a:t>
            </a:r>
            <a:endParaRPr lang="en-US" dirty="0"/>
          </a:p>
        </p:txBody>
      </p:sp>
    </p:spTree>
    <p:extLst>
      <p:ext uri="{BB962C8B-B14F-4D97-AF65-F5344CB8AC3E}">
        <p14:creationId xmlns:p14="http://schemas.microsoft.com/office/powerpoint/2010/main" val="3737989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smtClean="0"/>
              <a:t>introduction</a:t>
            </a:r>
            <a:r>
              <a:rPr lang="en-US" dirty="0"/>
              <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411111"/>
            <a:ext cx="5500595" cy="4369261"/>
          </a:xfrm>
        </p:spPr>
        <p:txBody>
          <a:bodyPr/>
          <a:lstStyle/>
          <a:p>
            <a:endParaRPr lang="en-US" dirty="0"/>
          </a:p>
          <a:p>
            <a:r>
              <a:rPr lang="en-US" dirty="0"/>
              <a:t> </a:t>
            </a:r>
            <a:r>
              <a:rPr lang="en-US" sz="2000" dirty="0"/>
              <a:t>This project delves into the analysis of data related to the National Rural Employment Guarantee Act (NREGA), a transformative government scheme aimed at providing rural households with guaranteed wage employment opportunities. The dataset used for this analysis encompasses a wide range of parameters, including the number of job cards issued, the workforce engaged, budget allocation, work completion statistics, and much more. Through the application of data analytics techniques, we aim to gain valuable insights into the implementation and impact of NREGA across different states and districts in India. </a:t>
            </a:r>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148137" y="0"/>
            <a:ext cx="5780372" cy="5780372"/>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433561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US" dirty="0"/>
              <a:t>Content </a:t>
            </a:r>
            <a:r>
              <a:rPr lang="en-US" dirty="0" smtClean="0"/>
              <a:t>and aim</a:t>
            </a:r>
            <a:r>
              <a:rPr lang="en-US" dirty="0"/>
              <a:t/>
            </a:r>
            <a:br>
              <a:rPr lang="en-US" dirty="0"/>
            </a:br>
            <a:endParaRPr lang="en-US"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1219200"/>
            <a:ext cx="4687796" cy="4865511"/>
          </a:xfrm>
        </p:spPr>
        <p:txBody>
          <a:bodyPr/>
          <a:lstStyle/>
          <a:p>
            <a:endParaRPr lang="en-US" dirty="0"/>
          </a:p>
          <a:p>
            <a:r>
              <a:rPr lang="en-US" dirty="0"/>
              <a:t> </a:t>
            </a:r>
            <a:r>
              <a:rPr lang="en-US" sz="2000" dirty="0"/>
              <a:t>The dataset used for this analysis is sourced from official government records and contains information related to NREGA implementation across various states and districts in India. It comprises 28 columns, encompassing data on job cards, worker details, budget allocation, work completion statistics, </a:t>
            </a:r>
            <a:r>
              <a:rPr lang="en-US" sz="2000" dirty="0" smtClean="0"/>
              <a:t>expenditure</a:t>
            </a:r>
            <a:r>
              <a:rPr lang="en-US" sz="2000" dirty="0"/>
              <a:t>, and more. This dataset offers a comprehensive view of the progress and challenges </a:t>
            </a:r>
            <a:r>
              <a:rPr lang="en-US" sz="2000" dirty="0" smtClean="0"/>
              <a:t>faced </a:t>
            </a:r>
            <a:r>
              <a:rPr lang="en-US" sz="2000" dirty="0"/>
              <a:t>by the NREGA program </a:t>
            </a:r>
            <a:endParaRPr lang="en-US" sz="2000" dirty="0" smtClean="0"/>
          </a:p>
          <a:p>
            <a:r>
              <a:rPr lang="en-US" sz="2000" dirty="0" smtClean="0"/>
              <a:t>The aim of this analysis is to see how effective is negra in providing employment to the rural communities in India across 34 states and 736 districts.</a:t>
            </a:r>
            <a:endParaRPr lang="en-US" sz="2000" dirty="0"/>
          </a:p>
        </p:txBody>
      </p:sp>
      <p:pic>
        <p:nvPicPr>
          <p:cNvPr id="7" name="Picture Placeholder 6">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455212" y="1493930"/>
            <a:ext cx="4884848" cy="3874060"/>
          </a:xfrm>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Tree>
    <p:extLst>
      <p:ext uri="{BB962C8B-B14F-4D97-AF65-F5344CB8AC3E}">
        <p14:creationId xmlns:p14="http://schemas.microsoft.com/office/powerpoint/2010/main" val="961730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32116" y="246621"/>
            <a:ext cx="11534422" cy="882268"/>
          </a:xfrm>
        </p:spPr>
        <p:txBody>
          <a:bodyPr/>
          <a:lstStyle/>
          <a:p>
            <a:r>
              <a:rPr lang="en-US" sz="2000" dirty="0" smtClean="0"/>
              <a:t>Approved labour budget, total expenditure, ongoing works, work taken up by states</a:t>
            </a:r>
            <a:endParaRPr lang="en-US" sz="2000" dirty="0"/>
          </a:p>
        </p:txBody>
      </p:sp>
      <p:sp>
        <p:nvSpPr>
          <p:cNvPr id="4" name="Slide Number Placeholder 3"/>
          <p:cNvSpPr>
            <a:spLocks noGrp="1"/>
          </p:cNvSpPr>
          <p:nvPr>
            <p:ph type="sldNum" sz="quarter" idx="12"/>
          </p:nvPr>
        </p:nvSpPr>
        <p:spPr/>
        <p:txBody>
          <a:bodyPr/>
          <a:lstStyle/>
          <a:p>
            <a:r>
              <a:rPr lang="en-US" dirty="0"/>
              <a:t>9</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116" y="1375989"/>
            <a:ext cx="10998729" cy="5482011"/>
          </a:xfrm>
          <a:prstGeom prst="rect">
            <a:avLst/>
          </a:prstGeom>
        </p:spPr>
      </p:pic>
    </p:spTree>
    <p:extLst>
      <p:ext uri="{BB962C8B-B14F-4D97-AF65-F5344CB8AC3E}">
        <p14:creationId xmlns:p14="http://schemas.microsoft.com/office/powerpoint/2010/main" val="688656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515938" y="246621"/>
          <a:ext cx="11150600" cy="92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US" smtClean="0"/>
              <a:pPr/>
              <a:t>5</a:t>
            </a:fld>
            <a:endParaRPr lang="en-US" dirty="0"/>
          </a:p>
        </p:txBody>
      </p:sp>
      <p:graphicFrame>
        <p:nvGraphicFramePr>
          <p:cNvPr id="7" name="Chart 6"/>
          <p:cNvGraphicFramePr>
            <a:graphicFrameLocks/>
          </p:cNvGraphicFramePr>
          <p:nvPr>
            <p:extLst>
              <p:ext uri="{D42A27DB-BD31-4B8C-83A1-F6EECF244321}">
                <p14:modId xmlns:p14="http://schemas.microsoft.com/office/powerpoint/2010/main" val="583841707"/>
              </p:ext>
            </p:extLst>
          </p:nvPr>
        </p:nvGraphicFramePr>
        <p:xfrm>
          <a:off x="428979" y="1490132"/>
          <a:ext cx="6208888" cy="4289779"/>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Chart 7"/>
          <p:cNvGraphicFramePr>
            <a:graphicFrameLocks/>
          </p:cNvGraphicFramePr>
          <p:nvPr>
            <p:extLst>
              <p:ext uri="{D42A27DB-BD31-4B8C-83A1-F6EECF244321}">
                <p14:modId xmlns:p14="http://schemas.microsoft.com/office/powerpoint/2010/main" val="2357129716"/>
              </p:ext>
            </p:extLst>
          </p:nvPr>
        </p:nvGraphicFramePr>
        <p:xfrm>
          <a:off x="6791696" y="1402645"/>
          <a:ext cx="4572000" cy="404988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169930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smtClean="0"/>
              <a:t>Summary and conclusion</a:t>
            </a:r>
            <a:endParaRPr lang="en-US" dirty="0"/>
          </a:p>
        </p:txBody>
      </p:sp>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a:xfrm>
            <a:off x="1230489" y="2765778"/>
            <a:ext cx="4131733" cy="4092222"/>
          </a:xfrm>
        </p:spPr>
        <p:txBody>
          <a:bodyPr/>
          <a:lstStyle/>
          <a:p>
            <a:r>
              <a:rPr lang="en-US" sz="1400" dirty="0" smtClean="0"/>
              <a:t>The total number of employment  is  </a:t>
            </a:r>
            <a:r>
              <a:rPr lang="en-US" sz="1400" b="1" dirty="0" smtClean="0"/>
              <a:t>269mliion with 63M </a:t>
            </a:r>
            <a:r>
              <a:rPr lang="en-US" sz="1400" dirty="0" smtClean="0"/>
              <a:t>as individuals work</a:t>
            </a:r>
          </a:p>
          <a:p>
            <a:r>
              <a:rPr lang="en-US" sz="1400" dirty="0" smtClean="0"/>
              <a:t>NEGRAS employment rate is at </a:t>
            </a:r>
            <a:r>
              <a:rPr lang="en-US" sz="1400" b="1" dirty="0" smtClean="0"/>
              <a:t>4.27</a:t>
            </a:r>
          </a:p>
          <a:p>
            <a:r>
              <a:rPr lang="en-US" sz="1400" dirty="0" smtClean="0"/>
              <a:t>The household employed is </a:t>
            </a:r>
            <a:r>
              <a:rPr lang="en-US" sz="1400" b="1" dirty="0" smtClean="0"/>
              <a:t>46 million </a:t>
            </a:r>
            <a:r>
              <a:rPr lang="en-US" sz="1400" dirty="0" smtClean="0"/>
              <a:t>household</a:t>
            </a:r>
          </a:p>
          <a:p>
            <a:r>
              <a:rPr lang="en-US" sz="1400" dirty="0" smtClean="0"/>
              <a:t>The average employment of NEGRA is </a:t>
            </a:r>
            <a:r>
              <a:rPr lang="en-US" sz="1400" b="1" dirty="0" smtClean="0"/>
              <a:t>363.83 thousand</a:t>
            </a:r>
          </a:p>
          <a:p>
            <a:r>
              <a:rPr lang="en-US" sz="1400" dirty="0" smtClean="0"/>
              <a:t>The average employment value  </a:t>
            </a:r>
            <a:r>
              <a:rPr lang="en-US" sz="1400" dirty="0"/>
              <a:t>is </a:t>
            </a:r>
            <a:r>
              <a:rPr lang="en-US" sz="1400" b="1" dirty="0"/>
              <a:t>49.22 lakhs</a:t>
            </a:r>
          </a:p>
          <a:p>
            <a:r>
              <a:rPr lang="en-US" sz="1400" dirty="0" smtClean="0"/>
              <a:t>Total </a:t>
            </a:r>
            <a:r>
              <a:rPr lang="en-US" sz="1400" dirty="0"/>
              <a:t>wages is </a:t>
            </a:r>
            <a:r>
              <a:rPr lang="en-US" sz="1400" b="1" dirty="0"/>
              <a:t>4.02 million</a:t>
            </a:r>
          </a:p>
          <a:p>
            <a:r>
              <a:rPr lang="en-US" sz="1400" dirty="0"/>
              <a:t>While total expenditure is </a:t>
            </a:r>
            <a:r>
              <a:rPr lang="en-US" sz="1400" b="1" dirty="0"/>
              <a:t>5.47million</a:t>
            </a:r>
          </a:p>
          <a:p>
            <a:r>
              <a:rPr lang="en-US" sz="1400" dirty="0"/>
              <a:t>NRGRA</a:t>
            </a:r>
            <a:r>
              <a:rPr lang="en-US" sz="1400" b="1" dirty="0"/>
              <a:t> </a:t>
            </a:r>
            <a:r>
              <a:rPr lang="en-US" sz="1400" dirty="0"/>
              <a:t> has a budget expenditure ratio of </a:t>
            </a:r>
            <a:r>
              <a:rPr lang="en-US" sz="1400" b="1" dirty="0"/>
              <a:t>0.0025</a:t>
            </a:r>
          </a:p>
          <a:p>
            <a:r>
              <a:rPr lang="en-US" sz="1400" dirty="0"/>
              <a:t>NEGRA has a work completion rate of </a:t>
            </a:r>
            <a:r>
              <a:rPr lang="en-US" sz="1400" b="1" dirty="0"/>
              <a:t>0.22</a:t>
            </a:r>
          </a:p>
          <a:p>
            <a:r>
              <a:rPr lang="en-US" sz="1400" dirty="0"/>
              <a:t>Total number of works taken up </a:t>
            </a:r>
            <a:r>
              <a:rPr lang="en-US" sz="1400" b="1" dirty="0"/>
              <a:t>17million</a:t>
            </a:r>
          </a:p>
          <a:p>
            <a:r>
              <a:rPr lang="en-US" sz="1400" dirty="0"/>
              <a:t>Total number of ongoing work </a:t>
            </a:r>
            <a:r>
              <a:rPr lang="en-US" sz="1400" b="1" dirty="0"/>
              <a:t>13m</a:t>
            </a:r>
          </a:p>
          <a:p>
            <a:r>
              <a:rPr lang="en-US" sz="1400" dirty="0"/>
              <a:t>Total number of ongoing work(project) </a:t>
            </a:r>
            <a:r>
              <a:rPr lang="en-US" sz="1400" b="1" dirty="0"/>
              <a:t>4 million</a:t>
            </a:r>
          </a:p>
          <a:p>
            <a:endParaRPr lang="en-US" sz="1400" b="1" dirty="0"/>
          </a:p>
          <a:p>
            <a:r>
              <a:rPr lang="en-US" sz="1400" dirty="0" smtClean="0"/>
              <a:t> </a:t>
            </a:r>
            <a:endParaRPr lang="en-US" sz="1400" b="1" dirty="0"/>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a:xfrm>
            <a:off x="6724295" y="706789"/>
            <a:ext cx="4786631" cy="4236073"/>
          </a:xfrm>
        </p:spPr>
        <p:txBody>
          <a:bodyPr/>
          <a:lstStyle/>
          <a:p>
            <a:r>
              <a:rPr lang="en-US" dirty="0"/>
              <a:t>T</a:t>
            </a:r>
            <a:r>
              <a:rPr lang="en-US" dirty="0" smtClean="0"/>
              <a:t>he completion rate of NEGRA (22%) is considered below average</a:t>
            </a:r>
          </a:p>
          <a:p>
            <a:r>
              <a:rPr lang="en-US" sz="1600" dirty="0" smtClean="0"/>
              <a:t>Based on the results only 0.25% of the budget has been spent pending on the time ratio was recorded</a:t>
            </a:r>
          </a:p>
          <a:p>
            <a:r>
              <a:rPr lang="en-US" dirty="0" smtClean="0"/>
              <a:t>NEGRA has a total of 97million active job cards which indicates a higher participation .</a:t>
            </a:r>
          </a:p>
          <a:p>
            <a:r>
              <a:rPr lang="en-US" sz="1600" dirty="0" smtClean="0"/>
              <a:t>A total of 979millions women's person days indicates a massive participation of women</a:t>
            </a:r>
          </a:p>
          <a:p>
            <a:r>
              <a:rPr lang="en-US" dirty="0" smtClean="0"/>
              <a:t>The total number of differently abled persons worked is </a:t>
            </a:r>
            <a:r>
              <a:rPr lang="en-US" b="1" dirty="0" smtClean="0"/>
              <a:t>396 thousand</a:t>
            </a:r>
            <a:endParaRPr lang="en-US" sz="1600" b="1" dirty="0" smtClean="0"/>
          </a:p>
          <a:p>
            <a:r>
              <a:rPr lang="en-US" sz="1600" dirty="0" smtClean="0"/>
              <a:t>Total average wage rate per day per person is </a:t>
            </a:r>
            <a:r>
              <a:rPr lang="en-US" sz="1600" b="1" dirty="0" smtClean="0"/>
              <a:t>204.28 thousand</a:t>
            </a:r>
          </a:p>
          <a:p>
            <a:r>
              <a:rPr lang="en-US" dirty="0" smtClean="0"/>
              <a:t>A total of </a:t>
            </a:r>
            <a:r>
              <a:rPr lang="en-US" b="1" dirty="0" smtClean="0"/>
              <a:t>26 thousand </a:t>
            </a:r>
            <a:r>
              <a:rPr lang="en-US" dirty="0" smtClean="0"/>
              <a:t>total average days of employment provided per person</a:t>
            </a:r>
            <a:endParaRPr lang="en-US" sz="1600" dirty="0" smtClean="0"/>
          </a:p>
          <a:p>
            <a:endParaRPr lang="en-US" sz="1600" dirty="0"/>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Tree>
    <p:extLst>
      <p:ext uri="{BB962C8B-B14F-4D97-AF65-F5344CB8AC3E}">
        <p14:creationId xmlns:p14="http://schemas.microsoft.com/office/powerpoint/2010/main" val="269403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710812" y="728545"/>
            <a:ext cx="5305661" cy="5305661"/>
          </a:xfrm>
        </p:spPr>
      </p:pic>
      <p:sp>
        <p:nvSpPr>
          <p:cNvPr id="7" name="Title 6">
            <a:extLst>
              <a:ext uri="{FF2B5EF4-FFF2-40B4-BE49-F238E27FC236}">
                <a16:creationId xmlns:a16="http://schemas.microsoft.com/office/drawing/2014/main" id="{532C5D74-7E71-4488-B3EF-73A86F046614}"/>
              </a:ext>
            </a:extLst>
          </p:cNvPr>
          <p:cNvSpPr>
            <a:spLocks noGrp="1"/>
          </p:cNvSpPr>
          <p:nvPr>
            <p:ph type="title"/>
          </p:nvPr>
        </p:nvSpPr>
        <p:spPr/>
        <p:txBody>
          <a:bodyPr/>
          <a:lstStyle/>
          <a:p>
            <a:r>
              <a:rPr lang="en-US" dirty="0"/>
              <a:t>Thank you</a:t>
            </a:r>
          </a:p>
        </p:txBody>
      </p:sp>
      <p:sp>
        <p:nvSpPr>
          <p:cNvPr id="2" name="Subtitle 1">
            <a:extLst>
              <a:ext uri="{FF2B5EF4-FFF2-40B4-BE49-F238E27FC236}">
                <a16:creationId xmlns:a16="http://schemas.microsoft.com/office/drawing/2014/main" id="{10F9F51E-A3D5-4726-BACE-D5CDD8A46429}"/>
              </a:ext>
            </a:extLst>
          </p:cNvPr>
          <p:cNvSpPr>
            <a:spLocks noGrp="1"/>
          </p:cNvSpPr>
          <p:nvPr>
            <p:ph type="subTitle" idx="1"/>
          </p:nvPr>
        </p:nvSpPr>
        <p:spPr/>
        <p:txBody>
          <a:bodyPr/>
          <a:lstStyle/>
          <a:p>
            <a:r>
              <a:rPr lang="en-US" dirty="0" smtClean="0"/>
              <a:t>dashejephthah4@gmail.com</a:t>
            </a:r>
            <a:endParaRPr lang="en-US" dirty="0"/>
          </a:p>
        </p:txBody>
      </p:sp>
      <p:sp>
        <p:nvSpPr>
          <p:cNvPr id="5" name="Text Placeholder 4">
            <a:extLst>
              <a:ext uri="{FF2B5EF4-FFF2-40B4-BE49-F238E27FC236}">
                <a16:creationId xmlns:a16="http://schemas.microsoft.com/office/drawing/2014/main" id="{F91501E1-4EA1-44EB-AF62-6F74678A2331}"/>
              </a:ext>
            </a:extLst>
          </p:cNvPr>
          <p:cNvSpPr>
            <a:spLocks noGrp="1"/>
          </p:cNvSpPr>
          <p:nvPr>
            <p:ph type="body" sz="quarter" idx="11"/>
          </p:nvPr>
        </p:nvSpPr>
        <p:spPr/>
        <p:txBody>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928802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8997677_Rose suite presentation_AAS_v4" id="{97C8BA14-D802-4795-89C7-EAA620DD846B}" vid="{D162D178-FB75-4B8B-B67A-CA51C6DCA1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72F8CF-3688-4B14-A13A-EB7FF46D2F47}">
  <ds:schemaRefs>
    <ds:schemaRef ds:uri="http://schemas.openxmlformats.org/package/2006/metadata/core-properties"/>
    <ds:schemaRef ds:uri="http://schemas.microsoft.com/office/2006/documentManagement/types"/>
    <ds:schemaRef ds:uri="http://www.w3.org/XML/1998/namespace"/>
    <ds:schemaRef ds:uri="http://purl.org/dc/dcmitype/"/>
    <ds:schemaRef ds:uri="http://purl.org/dc/terms/"/>
    <ds:schemaRef ds:uri="http://schemas.microsoft.com/office/infopath/2007/PartnerControls"/>
    <ds:schemaRef ds:uri="http://purl.org/dc/elements/1.1/"/>
    <ds:schemaRef ds:uri="16c05727-aa75-4e4a-9b5f-8a80a1165891"/>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C94996C2-A795-46F9-93BE-0C463FDCD1BC}">
  <ds:schemaRefs>
    <ds:schemaRef ds:uri="http://schemas.microsoft.com/sharepoint/v3/contenttype/forms"/>
  </ds:schemaRefs>
</ds:datastoreItem>
</file>

<file path=customXml/itemProps3.xml><?xml version="1.0" encoding="utf-8"?>
<ds:datastoreItem xmlns:ds="http://schemas.openxmlformats.org/officeDocument/2006/customXml" ds:itemID="{75D9C8E3-B635-4963-8B68-3FC691872B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Rose suite presentation</Template>
  <TotalTime>0</TotalTime>
  <Words>436</Words>
  <Application>Microsoft Office PowerPoint</Application>
  <PresentationFormat>Widescreen</PresentationFormat>
  <Paragraphs>58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Corbel</vt:lpstr>
      <vt:lpstr>Office Theme</vt:lpstr>
      <vt:lpstr>Mentorness negra insights</vt:lpstr>
      <vt:lpstr>introduction </vt:lpstr>
      <vt:lpstr>Content and aim </vt:lpstr>
      <vt:lpstr>Approved labour budget, total expenditure, ongoing works, work taken up by states</vt:lpstr>
      <vt:lpstr>PowerPoint Presentation</vt:lpstr>
      <vt:lpstr>Summary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2024-06-21T12:22:40Z</dcterms:created>
  <dcterms:modified xsi:type="dcterms:W3CDTF">2024-06-22T19:46:45Z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