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7" r:id="rId2"/>
    <p:sldMasterId id="2147483689" r:id="rId3"/>
    <p:sldMasterId id="2147483701" r:id="rId4"/>
  </p:sldMasterIdLst>
  <p:notesMasterIdLst>
    <p:notesMasterId r:id="rId23"/>
  </p:notesMasterIdLst>
  <p:sldIdLst>
    <p:sldId id="256" r:id="rId5"/>
    <p:sldId id="308" r:id="rId6"/>
    <p:sldId id="315" r:id="rId7"/>
    <p:sldId id="309" r:id="rId8"/>
    <p:sldId id="275" r:id="rId9"/>
    <p:sldId id="316" r:id="rId10"/>
    <p:sldId id="257" r:id="rId11"/>
    <p:sldId id="276" r:id="rId12"/>
    <p:sldId id="305" r:id="rId13"/>
    <p:sldId id="317" r:id="rId14"/>
    <p:sldId id="318" r:id="rId15"/>
    <p:sldId id="319" r:id="rId16"/>
    <p:sldId id="320" r:id="rId17"/>
    <p:sldId id="261" r:id="rId18"/>
    <p:sldId id="322" r:id="rId19"/>
    <p:sldId id="321" r:id="rId20"/>
    <p:sldId id="262" r:id="rId21"/>
    <p:sldId id="280" r:id="rId2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2A8A"/>
    <a:srgbClr val="4F2270"/>
    <a:srgbClr val="FCC93A"/>
    <a:srgbClr val="F4DD78"/>
    <a:srgbClr val="FFFFFF"/>
    <a:srgbClr val="00B0F0"/>
    <a:srgbClr val="0601BF"/>
    <a:srgbClr val="282832"/>
    <a:srgbClr val="E6E6E6"/>
    <a:srgbClr val="DEA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中国60岁及以上人口占比(%)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2010年</c:v>
                </c:pt>
                <c:pt idx="1">
                  <c:v>2020年</c:v>
                </c:pt>
                <c:pt idx="2">
                  <c:v>2030年</c:v>
                </c:pt>
                <c:pt idx="3">
                  <c:v>2040年</c:v>
                </c:pt>
                <c:pt idx="4">
                  <c:v>2050年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0.125</c:v>
                </c:pt>
                <c:pt idx="1">
                  <c:v>0.16600000000000001</c:v>
                </c:pt>
                <c:pt idx="2">
                  <c:v>0.23300000000000001</c:v>
                </c:pt>
                <c:pt idx="3">
                  <c:v>0.28000000000000003</c:v>
                </c:pt>
                <c:pt idx="4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2D-4674-B959-987AC0737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23720784"/>
        <c:axId val="623718160"/>
        <c:axId val="0"/>
      </c:bar3DChart>
      <c:catAx>
        <c:axId val="62372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3718160"/>
        <c:crosses val="autoZero"/>
        <c:auto val="1"/>
        <c:lblAlgn val="ctr"/>
        <c:lblOffset val="100"/>
        <c:noMultiLvlLbl val="0"/>
      </c:catAx>
      <c:valAx>
        <c:axId val="623718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372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各位评委老师：大家好，我们的项目名称是基于语音识别技术的“爱巢”生活助手，下面我将从三个方面为大家介绍我们的项目。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BC6B9-280F-445D-A507-CAFBA8B164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460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BC6B9-280F-445D-A507-CAFBA8B164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896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latin typeface="+mn-ea"/>
                <a:ea typeface="+mn-ea"/>
              </a:rPr>
              <a:t>当软件在后台运行时，用户可以通过快速按下电源键</a:t>
            </a:r>
            <a:r>
              <a:rPr lang="en-US" altLang="zh-CN" sz="1800" dirty="0">
                <a:latin typeface="+mn-ea"/>
                <a:ea typeface="+mn-ea"/>
              </a:rPr>
              <a:t>3</a:t>
            </a:r>
            <a:r>
              <a:rPr lang="zh-CN" altLang="en-US" sz="1800" dirty="0">
                <a:latin typeface="+mn-ea"/>
                <a:ea typeface="+mn-ea"/>
              </a:rPr>
              <a:t>下启用一键求助。一键求助启用后，软件会触发</a:t>
            </a:r>
            <a:r>
              <a:rPr lang="en-US" altLang="zh-CN" sz="1800" dirty="0">
                <a:latin typeface="+mn-ea"/>
                <a:ea typeface="+mn-ea"/>
              </a:rPr>
              <a:t>3</a:t>
            </a:r>
            <a:r>
              <a:rPr lang="zh-CN" altLang="en-US" sz="1800" dirty="0">
                <a:latin typeface="+mn-ea"/>
                <a:ea typeface="+mn-ea"/>
              </a:rPr>
              <a:t>秒倒计时并发出语音提醒老人已启用一键求助，倒计时结束时向亲人及相关部门发送求助信号。如果老人误按，可以在倒计时结束前点击手机屏幕上计时数下方的“╳”取消求助。亲人和相关部门除了接收到老人的求助信号之外，还将接收到老人的位置信息，位置信息会根据实时定位进行更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BC6B9-280F-445D-A507-CAFBA8B164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6716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latin typeface="+mn-ea"/>
                <a:ea typeface="+mn-ea"/>
              </a:rPr>
              <a:t>当软件在后台运行时，用户可以通过快速按下电源键</a:t>
            </a:r>
            <a:r>
              <a:rPr lang="en-US" altLang="zh-CN" sz="1800" dirty="0">
                <a:latin typeface="+mn-ea"/>
                <a:ea typeface="+mn-ea"/>
              </a:rPr>
              <a:t>3</a:t>
            </a:r>
            <a:r>
              <a:rPr lang="zh-CN" altLang="en-US" sz="1800" dirty="0">
                <a:latin typeface="+mn-ea"/>
                <a:ea typeface="+mn-ea"/>
              </a:rPr>
              <a:t>下启用一键求助。一键求助启用后，软件会触发</a:t>
            </a:r>
            <a:r>
              <a:rPr lang="en-US" altLang="zh-CN" sz="1800" dirty="0">
                <a:latin typeface="+mn-ea"/>
                <a:ea typeface="+mn-ea"/>
              </a:rPr>
              <a:t>3</a:t>
            </a:r>
            <a:r>
              <a:rPr lang="zh-CN" altLang="en-US" sz="1800" dirty="0">
                <a:latin typeface="+mn-ea"/>
                <a:ea typeface="+mn-ea"/>
              </a:rPr>
              <a:t>秒倒计时并发出语音提醒老人已启用一键求助，倒计时结束时向亲人及相关部门发送求助信号。如果老人误按，可以在倒计时结束前点击手机屏幕上计时数下方的“╳”取消求助。亲人和相关部门除了接收到老人的求助信号之外，还将接收到老人的位置信息，位置信息会根据实时定位进行更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BC6B9-280F-445D-A507-CAFBA8B164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1277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BC6B9-280F-445D-A507-CAFBA8B164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796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BC6B9-280F-445D-A507-CAFBA8B164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7771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BC6B9-280F-445D-A507-CAFBA8B1648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12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BC6B9-280F-445D-A507-CAFBA8B164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211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6D0CB-9AA9-47BE-9BB9-9FD80D6A65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BC6B9-280F-445D-A507-CAFBA8B164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72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9836DE35-472C-4527-BC63-1EB55CD1C3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第一部分：项目背景。从上图中我们可以看到，随着经济和社会的发展，中国已经进入人口老龄化社会，空巢老人成为亟待解决的社会问题。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541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B28654C9-7953-481A-B227-D4A7BAAC7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空巢老人在生活中面对着许多问题：缺乏他人的陪伴和交友的机会，导致其精神家园相对贫瘠；遇到突发情况时难以求助，老人走失的现象时有发生；记忆力退化，有时会出现忘服或者误用药物的现象；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对手机操作不熟悉、视力退化严重，缺少有效获取信息的途径。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551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A1A1CCA5-F217-414B-B9B6-2926AB55D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236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为解决项目背景中的问题，我们设计了以下四个功能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BC6B9-280F-445D-A507-CAFBA8B164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661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为解决项目背景中的问题，我们设计了以下四个功能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BC6B9-280F-445D-A507-CAFBA8B164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623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1D2B2195-7E9C-41F1-8A38-F0242A66745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BC6B9-280F-445D-A507-CAFBA8B164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93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latin typeface="+mn-ea"/>
                <a:ea typeface="+mn-ea"/>
              </a:rPr>
              <a:t>当软件在后台运行时，用户可以通过快速按下电源键</a:t>
            </a:r>
            <a:r>
              <a:rPr lang="en-US" altLang="zh-CN" sz="1800" dirty="0">
                <a:latin typeface="+mn-ea"/>
                <a:ea typeface="+mn-ea"/>
              </a:rPr>
              <a:t>3</a:t>
            </a:r>
            <a:r>
              <a:rPr lang="zh-CN" altLang="en-US" sz="1800" dirty="0">
                <a:latin typeface="+mn-ea"/>
                <a:ea typeface="+mn-ea"/>
              </a:rPr>
              <a:t>下启用一键求助。一键求助启用后，软件会触发</a:t>
            </a:r>
            <a:r>
              <a:rPr lang="en-US" altLang="zh-CN" sz="1800" dirty="0">
                <a:latin typeface="+mn-ea"/>
                <a:ea typeface="+mn-ea"/>
              </a:rPr>
              <a:t>3</a:t>
            </a:r>
            <a:r>
              <a:rPr lang="zh-CN" altLang="en-US" sz="1800" dirty="0">
                <a:latin typeface="+mn-ea"/>
                <a:ea typeface="+mn-ea"/>
              </a:rPr>
              <a:t>秒倒计时并发出语音提醒老人已启用一键求助，倒计时结束时向亲人及相关部门发送求助信号。如果老人误按，可以在倒计时结束前点击手机屏幕上计时数下方的“╳”取消求助。亲人和相关部门除了接收到老人的求助信号之外，还将接收到老人的位置信息，位置信息会根据实时定位进行更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BC6B9-280F-445D-A507-CAFBA8B164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06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482850" y="5059363"/>
            <a:ext cx="8321676" cy="1084262"/>
            <a:chOff x="2482850" y="5059363"/>
            <a:chExt cx="8321676" cy="1084262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2487613" y="5524500"/>
              <a:ext cx="4760913" cy="619125"/>
            </a:xfrm>
            <a:custGeom>
              <a:avLst/>
              <a:gdLst>
                <a:gd name="T0" fmla="*/ 964 w 1268"/>
                <a:gd name="T1" fmla="*/ 255 h 255"/>
                <a:gd name="T2" fmla="*/ 952 w 1268"/>
                <a:gd name="T3" fmla="*/ 171 h 255"/>
                <a:gd name="T4" fmla="*/ 1048 w 1268"/>
                <a:gd name="T5" fmla="*/ 159 h 255"/>
                <a:gd name="T6" fmla="*/ 965 w 1268"/>
                <a:gd name="T7" fmla="*/ 144 h 255"/>
                <a:gd name="T8" fmla="*/ 953 w 1268"/>
                <a:gd name="T9" fmla="*/ 51 h 255"/>
                <a:gd name="T10" fmla="*/ 1048 w 1268"/>
                <a:gd name="T11" fmla="*/ 39 h 255"/>
                <a:gd name="T12" fmla="*/ 936 w 1268"/>
                <a:gd name="T13" fmla="*/ 24 h 255"/>
                <a:gd name="T14" fmla="*/ 924 w 1268"/>
                <a:gd name="T15" fmla="*/ 255 h 255"/>
                <a:gd name="T16" fmla="*/ 828 w 1268"/>
                <a:gd name="T17" fmla="*/ 243 h 255"/>
                <a:gd name="T18" fmla="*/ 745 w 1268"/>
                <a:gd name="T19" fmla="*/ 183 h 255"/>
                <a:gd name="T20" fmla="*/ 733 w 1268"/>
                <a:gd name="T21" fmla="*/ 132 h 255"/>
                <a:gd name="T22" fmla="*/ 828 w 1268"/>
                <a:gd name="T23" fmla="*/ 120 h 255"/>
                <a:gd name="T24" fmla="*/ 722 w 1268"/>
                <a:gd name="T25" fmla="*/ 24 h 255"/>
                <a:gd name="T26" fmla="*/ 710 w 1268"/>
                <a:gd name="T27" fmla="*/ 255 h 255"/>
                <a:gd name="T28" fmla="*/ 521 w 1268"/>
                <a:gd name="T29" fmla="*/ 243 h 255"/>
                <a:gd name="T30" fmla="*/ 533 w 1268"/>
                <a:gd name="T31" fmla="*/ 36 h 255"/>
                <a:gd name="T32" fmla="*/ 631 w 1268"/>
                <a:gd name="T33" fmla="*/ 24 h 255"/>
                <a:gd name="T34" fmla="*/ 509 w 1268"/>
                <a:gd name="T35" fmla="*/ 243 h 255"/>
                <a:gd name="T36" fmla="*/ 12 w 1268"/>
                <a:gd name="T37" fmla="*/ 255 h 255"/>
                <a:gd name="T38" fmla="*/ 12 w 1268"/>
                <a:gd name="T39" fmla="*/ 231 h 255"/>
                <a:gd name="T40" fmla="*/ 485 w 1268"/>
                <a:gd name="T41" fmla="*/ 12 h 255"/>
                <a:gd name="T42" fmla="*/ 643 w 1268"/>
                <a:gd name="T43" fmla="*/ 0 h 255"/>
                <a:gd name="T44" fmla="*/ 655 w 1268"/>
                <a:gd name="T45" fmla="*/ 48 h 255"/>
                <a:gd name="T46" fmla="*/ 545 w 1268"/>
                <a:gd name="T47" fmla="*/ 60 h 255"/>
                <a:gd name="T48" fmla="*/ 698 w 1268"/>
                <a:gd name="T49" fmla="*/ 231 h 255"/>
                <a:gd name="T50" fmla="*/ 710 w 1268"/>
                <a:gd name="T51" fmla="*/ 0 h 255"/>
                <a:gd name="T52" fmla="*/ 852 w 1268"/>
                <a:gd name="T53" fmla="*/ 12 h 255"/>
                <a:gd name="T54" fmla="*/ 840 w 1268"/>
                <a:gd name="T55" fmla="*/ 144 h 255"/>
                <a:gd name="T56" fmla="*/ 757 w 1268"/>
                <a:gd name="T57" fmla="*/ 159 h 255"/>
                <a:gd name="T58" fmla="*/ 852 w 1268"/>
                <a:gd name="T59" fmla="*/ 171 h 255"/>
                <a:gd name="T60" fmla="*/ 912 w 1268"/>
                <a:gd name="T61" fmla="*/ 231 h 255"/>
                <a:gd name="T62" fmla="*/ 924 w 1268"/>
                <a:gd name="T63" fmla="*/ 0 h 255"/>
                <a:gd name="T64" fmla="*/ 1072 w 1268"/>
                <a:gd name="T65" fmla="*/ 12 h 255"/>
                <a:gd name="T66" fmla="*/ 1060 w 1268"/>
                <a:gd name="T67" fmla="*/ 63 h 255"/>
                <a:gd name="T68" fmla="*/ 977 w 1268"/>
                <a:gd name="T69" fmla="*/ 120 h 255"/>
                <a:gd name="T70" fmla="*/ 1072 w 1268"/>
                <a:gd name="T71" fmla="*/ 132 h 255"/>
                <a:gd name="T72" fmla="*/ 1060 w 1268"/>
                <a:gd name="T73" fmla="*/ 183 h 255"/>
                <a:gd name="T74" fmla="*/ 976 w 1268"/>
                <a:gd name="T75" fmla="*/ 231 h 255"/>
                <a:gd name="T76" fmla="*/ 1105 w 1268"/>
                <a:gd name="T77" fmla="*/ 12 h 255"/>
                <a:gd name="T78" fmla="*/ 1256 w 1268"/>
                <a:gd name="T79" fmla="*/ 0 h 255"/>
                <a:gd name="T80" fmla="*/ 1268 w 1268"/>
                <a:gd name="T81" fmla="*/ 132 h 255"/>
                <a:gd name="T82" fmla="*/ 1129 w 1268"/>
                <a:gd name="T83" fmla="*/ 144 h 255"/>
                <a:gd name="T84" fmla="*/ 1117 w 1268"/>
                <a:gd name="T85" fmla="*/ 255 h 255"/>
                <a:gd name="T86" fmla="*/ 1244 w 1268"/>
                <a:gd name="T87" fmla="*/ 120 h 255"/>
                <a:gd name="T88" fmla="*/ 1129 w 1268"/>
                <a:gd name="T89" fmla="*/ 2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68" h="255">
                  <a:moveTo>
                    <a:pt x="1117" y="255"/>
                  </a:moveTo>
                  <a:cubicBezTo>
                    <a:pt x="964" y="255"/>
                    <a:pt x="964" y="255"/>
                    <a:pt x="964" y="255"/>
                  </a:cubicBezTo>
                  <a:cubicBezTo>
                    <a:pt x="957" y="255"/>
                    <a:pt x="952" y="249"/>
                    <a:pt x="952" y="243"/>
                  </a:cubicBezTo>
                  <a:cubicBezTo>
                    <a:pt x="952" y="171"/>
                    <a:pt x="952" y="171"/>
                    <a:pt x="952" y="171"/>
                  </a:cubicBezTo>
                  <a:cubicBezTo>
                    <a:pt x="952" y="164"/>
                    <a:pt x="957" y="159"/>
                    <a:pt x="964" y="159"/>
                  </a:cubicBezTo>
                  <a:cubicBezTo>
                    <a:pt x="1048" y="159"/>
                    <a:pt x="1048" y="159"/>
                    <a:pt x="1048" y="159"/>
                  </a:cubicBezTo>
                  <a:cubicBezTo>
                    <a:pt x="1048" y="144"/>
                    <a:pt x="1048" y="144"/>
                    <a:pt x="1048" y="144"/>
                  </a:cubicBezTo>
                  <a:cubicBezTo>
                    <a:pt x="965" y="144"/>
                    <a:pt x="965" y="144"/>
                    <a:pt x="965" y="144"/>
                  </a:cubicBezTo>
                  <a:cubicBezTo>
                    <a:pt x="958" y="144"/>
                    <a:pt x="953" y="139"/>
                    <a:pt x="953" y="132"/>
                  </a:cubicBezTo>
                  <a:cubicBezTo>
                    <a:pt x="953" y="51"/>
                    <a:pt x="953" y="51"/>
                    <a:pt x="953" y="51"/>
                  </a:cubicBezTo>
                  <a:cubicBezTo>
                    <a:pt x="953" y="44"/>
                    <a:pt x="958" y="39"/>
                    <a:pt x="965" y="39"/>
                  </a:cubicBezTo>
                  <a:cubicBezTo>
                    <a:pt x="1048" y="39"/>
                    <a:pt x="1048" y="39"/>
                    <a:pt x="1048" y="39"/>
                  </a:cubicBezTo>
                  <a:cubicBezTo>
                    <a:pt x="1048" y="24"/>
                    <a:pt x="1048" y="24"/>
                    <a:pt x="1048" y="24"/>
                  </a:cubicBezTo>
                  <a:cubicBezTo>
                    <a:pt x="936" y="24"/>
                    <a:pt x="936" y="24"/>
                    <a:pt x="936" y="24"/>
                  </a:cubicBezTo>
                  <a:cubicBezTo>
                    <a:pt x="936" y="243"/>
                    <a:pt x="936" y="243"/>
                    <a:pt x="936" y="243"/>
                  </a:cubicBezTo>
                  <a:cubicBezTo>
                    <a:pt x="936" y="249"/>
                    <a:pt x="931" y="255"/>
                    <a:pt x="924" y="255"/>
                  </a:cubicBezTo>
                  <a:cubicBezTo>
                    <a:pt x="840" y="255"/>
                    <a:pt x="840" y="255"/>
                    <a:pt x="840" y="255"/>
                  </a:cubicBezTo>
                  <a:cubicBezTo>
                    <a:pt x="834" y="255"/>
                    <a:pt x="828" y="249"/>
                    <a:pt x="828" y="243"/>
                  </a:cubicBezTo>
                  <a:cubicBezTo>
                    <a:pt x="828" y="183"/>
                    <a:pt x="828" y="183"/>
                    <a:pt x="828" y="183"/>
                  </a:cubicBezTo>
                  <a:cubicBezTo>
                    <a:pt x="745" y="183"/>
                    <a:pt x="745" y="183"/>
                    <a:pt x="745" y="183"/>
                  </a:cubicBezTo>
                  <a:cubicBezTo>
                    <a:pt x="739" y="183"/>
                    <a:pt x="733" y="177"/>
                    <a:pt x="733" y="171"/>
                  </a:cubicBezTo>
                  <a:cubicBezTo>
                    <a:pt x="733" y="132"/>
                    <a:pt x="733" y="132"/>
                    <a:pt x="733" y="132"/>
                  </a:cubicBezTo>
                  <a:cubicBezTo>
                    <a:pt x="733" y="126"/>
                    <a:pt x="739" y="120"/>
                    <a:pt x="745" y="120"/>
                  </a:cubicBezTo>
                  <a:cubicBezTo>
                    <a:pt x="828" y="120"/>
                    <a:pt x="828" y="120"/>
                    <a:pt x="828" y="120"/>
                  </a:cubicBezTo>
                  <a:cubicBezTo>
                    <a:pt x="828" y="24"/>
                    <a:pt x="828" y="24"/>
                    <a:pt x="828" y="24"/>
                  </a:cubicBezTo>
                  <a:cubicBezTo>
                    <a:pt x="722" y="24"/>
                    <a:pt x="722" y="24"/>
                    <a:pt x="722" y="24"/>
                  </a:cubicBezTo>
                  <a:cubicBezTo>
                    <a:pt x="722" y="243"/>
                    <a:pt x="722" y="243"/>
                    <a:pt x="722" y="243"/>
                  </a:cubicBezTo>
                  <a:cubicBezTo>
                    <a:pt x="722" y="249"/>
                    <a:pt x="716" y="255"/>
                    <a:pt x="710" y="255"/>
                  </a:cubicBezTo>
                  <a:cubicBezTo>
                    <a:pt x="533" y="255"/>
                    <a:pt x="533" y="255"/>
                    <a:pt x="533" y="255"/>
                  </a:cubicBezTo>
                  <a:cubicBezTo>
                    <a:pt x="526" y="255"/>
                    <a:pt x="521" y="249"/>
                    <a:pt x="521" y="243"/>
                  </a:cubicBezTo>
                  <a:cubicBezTo>
                    <a:pt x="521" y="48"/>
                    <a:pt x="521" y="48"/>
                    <a:pt x="521" y="48"/>
                  </a:cubicBezTo>
                  <a:cubicBezTo>
                    <a:pt x="521" y="41"/>
                    <a:pt x="526" y="36"/>
                    <a:pt x="533" y="36"/>
                  </a:cubicBezTo>
                  <a:cubicBezTo>
                    <a:pt x="631" y="36"/>
                    <a:pt x="631" y="36"/>
                    <a:pt x="631" y="36"/>
                  </a:cubicBezTo>
                  <a:cubicBezTo>
                    <a:pt x="631" y="24"/>
                    <a:pt x="631" y="24"/>
                    <a:pt x="631" y="24"/>
                  </a:cubicBezTo>
                  <a:cubicBezTo>
                    <a:pt x="509" y="24"/>
                    <a:pt x="509" y="24"/>
                    <a:pt x="509" y="24"/>
                  </a:cubicBezTo>
                  <a:cubicBezTo>
                    <a:pt x="509" y="243"/>
                    <a:pt x="509" y="243"/>
                    <a:pt x="509" y="243"/>
                  </a:cubicBezTo>
                  <a:cubicBezTo>
                    <a:pt x="509" y="249"/>
                    <a:pt x="504" y="255"/>
                    <a:pt x="497" y="255"/>
                  </a:cubicBezTo>
                  <a:cubicBezTo>
                    <a:pt x="12" y="255"/>
                    <a:pt x="12" y="255"/>
                    <a:pt x="12" y="255"/>
                  </a:cubicBezTo>
                  <a:cubicBezTo>
                    <a:pt x="5" y="255"/>
                    <a:pt x="0" y="249"/>
                    <a:pt x="0" y="243"/>
                  </a:cubicBezTo>
                  <a:cubicBezTo>
                    <a:pt x="0" y="236"/>
                    <a:pt x="5" y="231"/>
                    <a:pt x="12" y="231"/>
                  </a:cubicBezTo>
                  <a:cubicBezTo>
                    <a:pt x="485" y="231"/>
                    <a:pt x="485" y="231"/>
                    <a:pt x="485" y="231"/>
                  </a:cubicBezTo>
                  <a:cubicBezTo>
                    <a:pt x="485" y="12"/>
                    <a:pt x="485" y="12"/>
                    <a:pt x="485" y="12"/>
                  </a:cubicBezTo>
                  <a:cubicBezTo>
                    <a:pt x="485" y="6"/>
                    <a:pt x="491" y="0"/>
                    <a:pt x="497" y="0"/>
                  </a:cubicBezTo>
                  <a:cubicBezTo>
                    <a:pt x="643" y="0"/>
                    <a:pt x="643" y="0"/>
                    <a:pt x="643" y="0"/>
                  </a:cubicBezTo>
                  <a:cubicBezTo>
                    <a:pt x="650" y="0"/>
                    <a:pt x="655" y="6"/>
                    <a:pt x="655" y="12"/>
                  </a:cubicBezTo>
                  <a:cubicBezTo>
                    <a:pt x="655" y="48"/>
                    <a:pt x="655" y="48"/>
                    <a:pt x="655" y="48"/>
                  </a:cubicBezTo>
                  <a:cubicBezTo>
                    <a:pt x="655" y="54"/>
                    <a:pt x="650" y="60"/>
                    <a:pt x="643" y="60"/>
                  </a:cubicBezTo>
                  <a:cubicBezTo>
                    <a:pt x="545" y="60"/>
                    <a:pt x="545" y="60"/>
                    <a:pt x="545" y="60"/>
                  </a:cubicBezTo>
                  <a:cubicBezTo>
                    <a:pt x="545" y="231"/>
                    <a:pt x="545" y="231"/>
                    <a:pt x="545" y="231"/>
                  </a:cubicBezTo>
                  <a:cubicBezTo>
                    <a:pt x="698" y="231"/>
                    <a:pt x="698" y="231"/>
                    <a:pt x="698" y="231"/>
                  </a:cubicBezTo>
                  <a:cubicBezTo>
                    <a:pt x="698" y="12"/>
                    <a:pt x="698" y="12"/>
                    <a:pt x="698" y="12"/>
                  </a:cubicBezTo>
                  <a:cubicBezTo>
                    <a:pt x="698" y="6"/>
                    <a:pt x="703" y="0"/>
                    <a:pt x="710" y="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47" y="0"/>
                    <a:pt x="852" y="6"/>
                    <a:pt x="852" y="12"/>
                  </a:cubicBezTo>
                  <a:cubicBezTo>
                    <a:pt x="852" y="132"/>
                    <a:pt x="852" y="132"/>
                    <a:pt x="852" y="132"/>
                  </a:cubicBezTo>
                  <a:cubicBezTo>
                    <a:pt x="852" y="139"/>
                    <a:pt x="847" y="144"/>
                    <a:pt x="840" y="144"/>
                  </a:cubicBezTo>
                  <a:cubicBezTo>
                    <a:pt x="757" y="144"/>
                    <a:pt x="757" y="144"/>
                    <a:pt x="757" y="144"/>
                  </a:cubicBezTo>
                  <a:cubicBezTo>
                    <a:pt x="757" y="159"/>
                    <a:pt x="757" y="159"/>
                    <a:pt x="757" y="159"/>
                  </a:cubicBezTo>
                  <a:cubicBezTo>
                    <a:pt x="840" y="159"/>
                    <a:pt x="840" y="159"/>
                    <a:pt x="840" y="159"/>
                  </a:cubicBezTo>
                  <a:cubicBezTo>
                    <a:pt x="847" y="159"/>
                    <a:pt x="852" y="164"/>
                    <a:pt x="852" y="171"/>
                  </a:cubicBezTo>
                  <a:cubicBezTo>
                    <a:pt x="852" y="231"/>
                    <a:pt x="852" y="231"/>
                    <a:pt x="852" y="231"/>
                  </a:cubicBezTo>
                  <a:cubicBezTo>
                    <a:pt x="912" y="231"/>
                    <a:pt x="912" y="231"/>
                    <a:pt x="912" y="231"/>
                  </a:cubicBezTo>
                  <a:cubicBezTo>
                    <a:pt x="912" y="12"/>
                    <a:pt x="912" y="12"/>
                    <a:pt x="912" y="12"/>
                  </a:cubicBezTo>
                  <a:cubicBezTo>
                    <a:pt x="912" y="6"/>
                    <a:pt x="918" y="0"/>
                    <a:pt x="924" y="0"/>
                  </a:cubicBezTo>
                  <a:cubicBezTo>
                    <a:pt x="1060" y="0"/>
                    <a:pt x="1060" y="0"/>
                    <a:pt x="1060" y="0"/>
                  </a:cubicBezTo>
                  <a:cubicBezTo>
                    <a:pt x="1067" y="0"/>
                    <a:pt x="1072" y="6"/>
                    <a:pt x="1072" y="12"/>
                  </a:cubicBezTo>
                  <a:cubicBezTo>
                    <a:pt x="1072" y="51"/>
                    <a:pt x="1072" y="51"/>
                    <a:pt x="1072" y="51"/>
                  </a:cubicBezTo>
                  <a:cubicBezTo>
                    <a:pt x="1072" y="57"/>
                    <a:pt x="1067" y="63"/>
                    <a:pt x="1060" y="63"/>
                  </a:cubicBezTo>
                  <a:cubicBezTo>
                    <a:pt x="977" y="63"/>
                    <a:pt x="977" y="63"/>
                    <a:pt x="977" y="63"/>
                  </a:cubicBezTo>
                  <a:cubicBezTo>
                    <a:pt x="977" y="120"/>
                    <a:pt x="977" y="120"/>
                    <a:pt x="977" y="120"/>
                  </a:cubicBezTo>
                  <a:cubicBezTo>
                    <a:pt x="1060" y="120"/>
                    <a:pt x="1060" y="120"/>
                    <a:pt x="1060" y="120"/>
                  </a:cubicBezTo>
                  <a:cubicBezTo>
                    <a:pt x="1067" y="120"/>
                    <a:pt x="1072" y="126"/>
                    <a:pt x="1072" y="132"/>
                  </a:cubicBezTo>
                  <a:cubicBezTo>
                    <a:pt x="1072" y="171"/>
                    <a:pt x="1072" y="171"/>
                    <a:pt x="1072" y="171"/>
                  </a:cubicBezTo>
                  <a:cubicBezTo>
                    <a:pt x="1072" y="177"/>
                    <a:pt x="1067" y="183"/>
                    <a:pt x="1060" y="183"/>
                  </a:cubicBezTo>
                  <a:cubicBezTo>
                    <a:pt x="976" y="183"/>
                    <a:pt x="976" y="183"/>
                    <a:pt x="976" y="183"/>
                  </a:cubicBezTo>
                  <a:cubicBezTo>
                    <a:pt x="976" y="231"/>
                    <a:pt x="976" y="231"/>
                    <a:pt x="976" y="231"/>
                  </a:cubicBezTo>
                  <a:cubicBezTo>
                    <a:pt x="1105" y="231"/>
                    <a:pt x="1105" y="231"/>
                    <a:pt x="1105" y="231"/>
                  </a:cubicBezTo>
                  <a:cubicBezTo>
                    <a:pt x="1105" y="12"/>
                    <a:pt x="1105" y="12"/>
                    <a:pt x="1105" y="12"/>
                  </a:cubicBezTo>
                  <a:cubicBezTo>
                    <a:pt x="1105" y="6"/>
                    <a:pt x="1111" y="0"/>
                    <a:pt x="1117" y="0"/>
                  </a:cubicBezTo>
                  <a:cubicBezTo>
                    <a:pt x="1256" y="0"/>
                    <a:pt x="1256" y="0"/>
                    <a:pt x="1256" y="0"/>
                  </a:cubicBezTo>
                  <a:cubicBezTo>
                    <a:pt x="1263" y="0"/>
                    <a:pt x="1268" y="6"/>
                    <a:pt x="1268" y="12"/>
                  </a:cubicBezTo>
                  <a:cubicBezTo>
                    <a:pt x="1268" y="132"/>
                    <a:pt x="1268" y="132"/>
                    <a:pt x="1268" y="132"/>
                  </a:cubicBezTo>
                  <a:cubicBezTo>
                    <a:pt x="1268" y="139"/>
                    <a:pt x="1263" y="144"/>
                    <a:pt x="1256" y="144"/>
                  </a:cubicBezTo>
                  <a:cubicBezTo>
                    <a:pt x="1129" y="144"/>
                    <a:pt x="1129" y="144"/>
                    <a:pt x="1129" y="144"/>
                  </a:cubicBezTo>
                  <a:cubicBezTo>
                    <a:pt x="1129" y="243"/>
                    <a:pt x="1129" y="243"/>
                    <a:pt x="1129" y="243"/>
                  </a:cubicBezTo>
                  <a:cubicBezTo>
                    <a:pt x="1129" y="249"/>
                    <a:pt x="1124" y="255"/>
                    <a:pt x="1117" y="255"/>
                  </a:cubicBezTo>
                  <a:close/>
                  <a:moveTo>
                    <a:pt x="1129" y="120"/>
                  </a:moveTo>
                  <a:cubicBezTo>
                    <a:pt x="1244" y="120"/>
                    <a:pt x="1244" y="120"/>
                    <a:pt x="1244" y="120"/>
                  </a:cubicBezTo>
                  <a:cubicBezTo>
                    <a:pt x="1244" y="24"/>
                    <a:pt x="1244" y="24"/>
                    <a:pt x="1244" y="24"/>
                  </a:cubicBezTo>
                  <a:cubicBezTo>
                    <a:pt x="1129" y="24"/>
                    <a:pt x="1129" y="24"/>
                    <a:pt x="1129" y="24"/>
                  </a:cubicBezTo>
                  <a:lnTo>
                    <a:pt x="1129" y="12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7158038" y="5524500"/>
              <a:ext cx="3646488" cy="619125"/>
            </a:xfrm>
            <a:custGeom>
              <a:avLst/>
              <a:gdLst>
                <a:gd name="T0" fmla="*/ 638 w 971"/>
                <a:gd name="T1" fmla="*/ 255 h 255"/>
                <a:gd name="T2" fmla="*/ 626 w 971"/>
                <a:gd name="T3" fmla="*/ 169 h 255"/>
                <a:gd name="T4" fmla="*/ 727 w 971"/>
                <a:gd name="T5" fmla="*/ 157 h 255"/>
                <a:gd name="T6" fmla="*/ 639 w 971"/>
                <a:gd name="T7" fmla="*/ 144 h 255"/>
                <a:gd name="T8" fmla="*/ 627 w 971"/>
                <a:gd name="T9" fmla="*/ 49 h 255"/>
                <a:gd name="T10" fmla="*/ 727 w 971"/>
                <a:gd name="T11" fmla="*/ 37 h 255"/>
                <a:gd name="T12" fmla="*/ 614 w 971"/>
                <a:gd name="T13" fmla="*/ 24 h 255"/>
                <a:gd name="T14" fmla="*/ 602 w 971"/>
                <a:gd name="T15" fmla="*/ 255 h 255"/>
                <a:gd name="T16" fmla="*/ 467 w 971"/>
                <a:gd name="T17" fmla="*/ 250 h 255"/>
                <a:gd name="T18" fmla="*/ 535 w 971"/>
                <a:gd name="T19" fmla="*/ 24 h 255"/>
                <a:gd name="T20" fmla="*/ 445 w 971"/>
                <a:gd name="T21" fmla="*/ 246 h 255"/>
                <a:gd name="T22" fmla="*/ 304 w 971"/>
                <a:gd name="T23" fmla="*/ 255 h 255"/>
                <a:gd name="T24" fmla="*/ 292 w 971"/>
                <a:gd name="T25" fmla="*/ 24 h 255"/>
                <a:gd name="T26" fmla="*/ 278 w 971"/>
                <a:gd name="T27" fmla="*/ 243 h 255"/>
                <a:gd name="T28" fmla="*/ 164 w 971"/>
                <a:gd name="T29" fmla="*/ 255 h 255"/>
                <a:gd name="T30" fmla="*/ 152 w 971"/>
                <a:gd name="T31" fmla="*/ 24 h 255"/>
                <a:gd name="T32" fmla="*/ 140 w 971"/>
                <a:gd name="T33" fmla="*/ 243 h 255"/>
                <a:gd name="T34" fmla="*/ 12 w 971"/>
                <a:gd name="T35" fmla="*/ 255 h 255"/>
                <a:gd name="T36" fmla="*/ 0 w 971"/>
                <a:gd name="T37" fmla="*/ 132 h 255"/>
                <a:gd name="T38" fmla="*/ 24 w 971"/>
                <a:gd name="T39" fmla="*/ 132 h 255"/>
                <a:gd name="T40" fmla="*/ 116 w 971"/>
                <a:gd name="T41" fmla="*/ 231 h 255"/>
                <a:gd name="T42" fmla="*/ 128 w 971"/>
                <a:gd name="T43" fmla="*/ 0 h 255"/>
                <a:gd name="T44" fmla="*/ 176 w 971"/>
                <a:gd name="T45" fmla="*/ 12 h 255"/>
                <a:gd name="T46" fmla="*/ 254 w 971"/>
                <a:gd name="T47" fmla="*/ 231 h 255"/>
                <a:gd name="T48" fmla="*/ 266 w 971"/>
                <a:gd name="T49" fmla="*/ 0 h 255"/>
                <a:gd name="T50" fmla="*/ 316 w 971"/>
                <a:gd name="T51" fmla="*/ 12 h 255"/>
                <a:gd name="T52" fmla="*/ 425 w 971"/>
                <a:gd name="T53" fmla="*/ 231 h 255"/>
                <a:gd name="T54" fmla="*/ 507 w 971"/>
                <a:gd name="T55" fmla="*/ 0 h 255"/>
                <a:gd name="T56" fmla="*/ 561 w 971"/>
                <a:gd name="T57" fmla="*/ 5 h 255"/>
                <a:gd name="T58" fmla="*/ 493 w 971"/>
                <a:gd name="T59" fmla="*/ 231 h 255"/>
                <a:gd name="T60" fmla="*/ 590 w 971"/>
                <a:gd name="T61" fmla="*/ 12 h 255"/>
                <a:gd name="T62" fmla="*/ 739 w 971"/>
                <a:gd name="T63" fmla="*/ 0 h 255"/>
                <a:gd name="T64" fmla="*/ 750 w 971"/>
                <a:gd name="T65" fmla="*/ 49 h 255"/>
                <a:gd name="T66" fmla="*/ 651 w 971"/>
                <a:gd name="T67" fmla="*/ 61 h 255"/>
                <a:gd name="T68" fmla="*/ 739 w 971"/>
                <a:gd name="T69" fmla="*/ 120 h 255"/>
                <a:gd name="T70" fmla="*/ 750 w 971"/>
                <a:gd name="T71" fmla="*/ 169 h 255"/>
                <a:gd name="T72" fmla="*/ 650 w 971"/>
                <a:gd name="T73" fmla="*/ 181 h 255"/>
                <a:gd name="T74" fmla="*/ 959 w 971"/>
                <a:gd name="T75" fmla="*/ 231 h 255"/>
                <a:gd name="T76" fmla="*/ 959 w 971"/>
                <a:gd name="T77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71" h="255">
                  <a:moveTo>
                    <a:pt x="959" y="255"/>
                  </a:moveTo>
                  <a:cubicBezTo>
                    <a:pt x="638" y="255"/>
                    <a:pt x="638" y="255"/>
                    <a:pt x="638" y="255"/>
                  </a:cubicBezTo>
                  <a:cubicBezTo>
                    <a:pt x="632" y="255"/>
                    <a:pt x="626" y="249"/>
                    <a:pt x="626" y="243"/>
                  </a:cubicBezTo>
                  <a:cubicBezTo>
                    <a:pt x="626" y="169"/>
                    <a:pt x="626" y="169"/>
                    <a:pt x="626" y="169"/>
                  </a:cubicBezTo>
                  <a:cubicBezTo>
                    <a:pt x="626" y="162"/>
                    <a:pt x="632" y="157"/>
                    <a:pt x="638" y="157"/>
                  </a:cubicBezTo>
                  <a:cubicBezTo>
                    <a:pt x="727" y="157"/>
                    <a:pt x="727" y="157"/>
                    <a:pt x="727" y="157"/>
                  </a:cubicBezTo>
                  <a:cubicBezTo>
                    <a:pt x="727" y="144"/>
                    <a:pt x="727" y="144"/>
                    <a:pt x="727" y="144"/>
                  </a:cubicBezTo>
                  <a:cubicBezTo>
                    <a:pt x="639" y="144"/>
                    <a:pt x="639" y="144"/>
                    <a:pt x="639" y="144"/>
                  </a:cubicBezTo>
                  <a:cubicBezTo>
                    <a:pt x="632" y="144"/>
                    <a:pt x="627" y="139"/>
                    <a:pt x="627" y="132"/>
                  </a:cubicBezTo>
                  <a:cubicBezTo>
                    <a:pt x="627" y="49"/>
                    <a:pt x="627" y="49"/>
                    <a:pt x="627" y="49"/>
                  </a:cubicBezTo>
                  <a:cubicBezTo>
                    <a:pt x="627" y="42"/>
                    <a:pt x="632" y="37"/>
                    <a:pt x="639" y="37"/>
                  </a:cubicBezTo>
                  <a:cubicBezTo>
                    <a:pt x="727" y="37"/>
                    <a:pt x="727" y="37"/>
                    <a:pt x="727" y="37"/>
                  </a:cubicBezTo>
                  <a:cubicBezTo>
                    <a:pt x="727" y="24"/>
                    <a:pt x="727" y="24"/>
                    <a:pt x="727" y="24"/>
                  </a:cubicBezTo>
                  <a:cubicBezTo>
                    <a:pt x="614" y="24"/>
                    <a:pt x="614" y="24"/>
                    <a:pt x="614" y="24"/>
                  </a:cubicBezTo>
                  <a:cubicBezTo>
                    <a:pt x="614" y="243"/>
                    <a:pt x="614" y="243"/>
                    <a:pt x="614" y="243"/>
                  </a:cubicBezTo>
                  <a:cubicBezTo>
                    <a:pt x="614" y="249"/>
                    <a:pt x="608" y="255"/>
                    <a:pt x="602" y="255"/>
                  </a:cubicBezTo>
                  <a:cubicBezTo>
                    <a:pt x="477" y="255"/>
                    <a:pt x="477" y="255"/>
                    <a:pt x="477" y="255"/>
                  </a:cubicBezTo>
                  <a:cubicBezTo>
                    <a:pt x="473" y="255"/>
                    <a:pt x="469" y="253"/>
                    <a:pt x="467" y="250"/>
                  </a:cubicBezTo>
                  <a:cubicBezTo>
                    <a:pt x="465" y="247"/>
                    <a:pt x="464" y="243"/>
                    <a:pt x="465" y="239"/>
                  </a:cubicBezTo>
                  <a:cubicBezTo>
                    <a:pt x="535" y="24"/>
                    <a:pt x="535" y="24"/>
                    <a:pt x="535" y="24"/>
                  </a:cubicBezTo>
                  <a:cubicBezTo>
                    <a:pt x="515" y="24"/>
                    <a:pt x="515" y="24"/>
                    <a:pt x="515" y="24"/>
                  </a:cubicBezTo>
                  <a:cubicBezTo>
                    <a:pt x="445" y="246"/>
                    <a:pt x="445" y="246"/>
                    <a:pt x="445" y="246"/>
                  </a:cubicBezTo>
                  <a:cubicBezTo>
                    <a:pt x="443" y="251"/>
                    <a:pt x="439" y="255"/>
                    <a:pt x="433" y="255"/>
                  </a:cubicBezTo>
                  <a:cubicBezTo>
                    <a:pt x="304" y="255"/>
                    <a:pt x="304" y="255"/>
                    <a:pt x="304" y="255"/>
                  </a:cubicBezTo>
                  <a:cubicBezTo>
                    <a:pt x="297" y="255"/>
                    <a:pt x="292" y="249"/>
                    <a:pt x="292" y="243"/>
                  </a:cubicBezTo>
                  <a:cubicBezTo>
                    <a:pt x="292" y="24"/>
                    <a:pt x="292" y="24"/>
                    <a:pt x="292" y="24"/>
                  </a:cubicBezTo>
                  <a:cubicBezTo>
                    <a:pt x="278" y="24"/>
                    <a:pt x="278" y="24"/>
                    <a:pt x="278" y="24"/>
                  </a:cubicBezTo>
                  <a:cubicBezTo>
                    <a:pt x="278" y="243"/>
                    <a:pt x="278" y="243"/>
                    <a:pt x="278" y="243"/>
                  </a:cubicBezTo>
                  <a:cubicBezTo>
                    <a:pt x="278" y="249"/>
                    <a:pt x="273" y="255"/>
                    <a:pt x="266" y="255"/>
                  </a:cubicBezTo>
                  <a:cubicBezTo>
                    <a:pt x="164" y="255"/>
                    <a:pt x="164" y="255"/>
                    <a:pt x="164" y="255"/>
                  </a:cubicBezTo>
                  <a:cubicBezTo>
                    <a:pt x="157" y="255"/>
                    <a:pt x="152" y="249"/>
                    <a:pt x="152" y="243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0" y="243"/>
                    <a:pt x="140" y="243"/>
                    <a:pt x="140" y="243"/>
                  </a:cubicBezTo>
                  <a:cubicBezTo>
                    <a:pt x="140" y="249"/>
                    <a:pt x="134" y="255"/>
                    <a:pt x="128" y="255"/>
                  </a:cubicBezTo>
                  <a:cubicBezTo>
                    <a:pt x="12" y="255"/>
                    <a:pt x="12" y="255"/>
                    <a:pt x="12" y="255"/>
                  </a:cubicBezTo>
                  <a:cubicBezTo>
                    <a:pt x="6" y="255"/>
                    <a:pt x="0" y="249"/>
                    <a:pt x="0" y="243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26"/>
                    <a:pt x="6" y="120"/>
                    <a:pt x="12" y="120"/>
                  </a:cubicBezTo>
                  <a:cubicBezTo>
                    <a:pt x="19" y="120"/>
                    <a:pt x="24" y="126"/>
                    <a:pt x="24" y="132"/>
                  </a:cubicBezTo>
                  <a:cubicBezTo>
                    <a:pt x="24" y="231"/>
                    <a:pt x="24" y="231"/>
                    <a:pt x="24" y="231"/>
                  </a:cubicBezTo>
                  <a:cubicBezTo>
                    <a:pt x="116" y="231"/>
                    <a:pt x="116" y="231"/>
                    <a:pt x="116" y="23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21" y="0"/>
                    <a:pt x="128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70" y="0"/>
                    <a:pt x="176" y="6"/>
                    <a:pt x="176" y="12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254" y="231"/>
                    <a:pt x="254" y="231"/>
                    <a:pt x="254" y="231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6"/>
                    <a:pt x="259" y="0"/>
                    <a:pt x="266" y="0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310" y="0"/>
                    <a:pt x="316" y="6"/>
                    <a:pt x="316" y="12"/>
                  </a:cubicBezTo>
                  <a:cubicBezTo>
                    <a:pt x="316" y="231"/>
                    <a:pt x="316" y="231"/>
                    <a:pt x="316" y="231"/>
                  </a:cubicBezTo>
                  <a:cubicBezTo>
                    <a:pt x="425" y="231"/>
                    <a:pt x="425" y="231"/>
                    <a:pt x="425" y="231"/>
                  </a:cubicBezTo>
                  <a:cubicBezTo>
                    <a:pt x="495" y="9"/>
                    <a:pt x="495" y="9"/>
                    <a:pt x="495" y="9"/>
                  </a:cubicBezTo>
                  <a:cubicBezTo>
                    <a:pt x="497" y="4"/>
                    <a:pt x="501" y="0"/>
                    <a:pt x="507" y="0"/>
                  </a:cubicBezTo>
                  <a:cubicBezTo>
                    <a:pt x="551" y="0"/>
                    <a:pt x="551" y="0"/>
                    <a:pt x="551" y="0"/>
                  </a:cubicBezTo>
                  <a:cubicBezTo>
                    <a:pt x="555" y="0"/>
                    <a:pt x="559" y="2"/>
                    <a:pt x="561" y="5"/>
                  </a:cubicBezTo>
                  <a:cubicBezTo>
                    <a:pt x="563" y="8"/>
                    <a:pt x="564" y="12"/>
                    <a:pt x="563" y="16"/>
                  </a:cubicBezTo>
                  <a:cubicBezTo>
                    <a:pt x="493" y="231"/>
                    <a:pt x="493" y="231"/>
                    <a:pt x="493" y="231"/>
                  </a:cubicBezTo>
                  <a:cubicBezTo>
                    <a:pt x="590" y="231"/>
                    <a:pt x="590" y="231"/>
                    <a:pt x="590" y="231"/>
                  </a:cubicBezTo>
                  <a:cubicBezTo>
                    <a:pt x="590" y="12"/>
                    <a:pt x="590" y="12"/>
                    <a:pt x="590" y="12"/>
                  </a:cubicBezTo>
                  <a:cubicBezTo>
                    <a:pt x="590" y="6"/>
                    <a:pt x="595" y="0"/>
                    <a:pt x="602" y="0"/>
                  </a:cubicBezTo>
                  <a:cubicBezTo>
                    <a:pt x="739" y="0"/>
                    <a:pt x="739" y="0"/>
                    <a:pt x="739" y="0"/>
                  </a:cubicBezTo>
                  <a:cubicBezTo>
                    <a:pt x="745" y="0"/>
                    <a:pt x="750" y="6"/>
                    <a:pt x="750" y="12"/>
                  </a:cubicBezTo>
                  <a:cubicBezTo>
                    <a:pt x="750" y="49"/>
                    <a:pt x="750" y="49"/>
                    <a:pt x="750" y="49"/>
                  </a:cubicBezTo>
                  <a:cubicBezTo>
                    <a:pt x="750" y="55"/>
                    <a:pt x="745" y="61"/>
                    <a:pt x="739" y="61"/>
                  </a:cubicBezTo>
                  <a:cubicBezTo>
                    <a:pt x="651" y="61"/>
                    <a:pt x="651" y="61"/>
                    <a:pt x="651" y="61"/>
                  </a:cubicBezTo>
                  <a:cubicBezTo>
                    <a:pt x="651" y="120"/>
                    <a:pt x="651" y="120"/>
                    <a:pt x="651" y="120"/>
                  </a:cubicBezTo>
                  <a:cubicBezTo>
                    <a:pt x="739" y="120"/>
                    <a:pt x="739" y="120"/>
                    <a:pt x="739" y="120"/>
                  </a:cubicBezTo>
                  <a:cubicBezTo>
                    <a:pt x="745" y="120"/>
                    <a:pt x="750" y="126"/>
                    <a:pt x="750" y="132"/>
                  </a:cubicBezTo>
                  <a:cubicBezTo>
                    <a:pt x="750" y="169"/>
                    <a:pt x="750" y="169"/>
                    <a:pt x="750" y="169"/>
                  </a:cubicBezTo>
                  <a:cubicBezTo>
                    <a:pt x="750" y="175"/>
                    <a:pt x="745" y="181"/>
                    <a:pt x="739" y="181"/>
                  </a:cubicBezTo>
                  <a:cubicBezTo>
                    <a:pt x="650" y="181"/>
                    <a:pt x="650" y="181"/>
                    <a:pt x="650" y="181"/>
                  </a:cubicBezTo>
                  <a:cubicBezTo>
                    <a:pt x="650" y="231"/>
                    <a:pt x="650" y="231"/>
                    <a:pt x="650" y="231"/>
                  </a:cubicBezTo>
                  <a:cubicBezTo>
                    <a:pt x="959" y="231"/>
                    <a:pt x="959" y="231"/>
                    <a:pt x="959" y="231"/>
                  </a:cubicBezTo>
                  <a:cubicBezTo>
                    <a:pt x="965" y="231"/>
                    <a:pt x="971" y="236"/>
                    <a:pt x="971" y="243"/>
                  </a:cubicBezTo>
                  <a:cubicBezTo>
                    <a:pt x="971" y="249"/>
                    <a:pt x="965" y="255"/>
                    <a:pt x="959" y="25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7334250" y="5524500"/>
              <a:ext cx="736600" cy="57150"/>
            </a:xfrm>
            <a:custGeom>
              <a:avLst/>
              <a:gdLst>
                <a:gd name="T0" fmla="*/ 184 w 196"/>
                <a:gd name="T1" fmla="*/ 24 h 24"/>
                <a:gd name="T2" fmla="*/ 12 w 196"/>
                <a:gd name="T3" fmla="*/ 24 h 24"/>
                <a:gd name="T4" fmla="*/ 0 w 196"/>
                <a:gd name="T5" fmla="*/ 12 h 24"/>
                <a:gd name="T6" fmla="*/ 12 w 196"/>
                <a:gd name="T7" fmla="*/ 0 h 24"/>
                <a:gd name="T8" fmla="*/ 184 w 196"/>
                <a:gd name="T9" fmla="*/ 0 h 24"/>
                <a:gd name="T10" fmla="*/ 196 w 196"/>
                <a:gd name="T11" fmla="*/ 12 h 24"/>
                <a:gd name="T12" fmla="*/ 184 w 196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24">
                  <a:moveTo>
                    <a:pt x="184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91" y="0"/>
                    <a:pt x="196" y="6"/>
                    <a:pt x="196" y="12"/>
                  </a:cubicBezTo>
                  <a:cubicBezTo>
                    <a:pt x="196" y="19"/>
                    <a:pt x="191" y="24"/>
                    <a:pt x="184" y="2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2482850" y="5059363"/>
              <a:ext cx="76200" cy="1069975"/>
            </a:xfrm>
            <a:custGeom>
              <a:avLst/>
              <a:gdLst>
                <a:gd name="T0" fmla="*/ 20 w 20"/>
                <a:gd name="T1" fmla="*/ 8 h 440"/>
                <a:gd name="T2" fmla="*/ 10 w 20"/>
                <a:gd name="T3" fmla="*/ 0 h 440"/>
                <a:gd name="T4" fmla="*/ 10 w 20"/>
                <a:gd name="T5" fmla="*/ 0 h 440"/>
                <a:gd name="T6" fmla="*/ 0 w 20"/>
                <a:gd name="T7" fmla="*/ 8 h 440"/>
                <a:gd name="T8" fmla="*/ 0 w 20"/>
                <a:gd name="T9" fmla="*/ 432 h 440"/>
                <a:gd name="T10" fmla="*/ 10 w 20"/>
                <a:gd name="T11" fmla="*/ 440 h 440"/>
                <a:gd name="T12" fmla="*/ 10 w 20"/>
                <a:gd name="T13" fmla="*/ 440 h 440"/>
                <a:gd name="T14" fmla="*/ 20 w 20"/>
                <a:gd name="T15" fmla="*/ 432 h 440"/>
                <a:gd name="T16" fmla="*/ 20 w 20"/>
                <a:gd name="T17" fmla="*/ 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40">
                  <a:moveTo>
                    <a:pt x="20" y="8"/>
                  </a:moveTo>
                  <a:cubicBezTo>
                    <a:pt x="20" y="3"/>
                    <a:pt x="1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3"/>
                    <a:pt x="0" y="8"/>
                  </a:cubicBezTo>
                  <a:cubicBezTo>
                    <a:pt x="0" y="432"/>
                    <a:pt x="0" y="432"/>
                    <a:pt x="0" y="432"/>
                  </a:cubicBezTo>
                  <a:cubicBezTo>
                    <a:pt x="0" y="437"/>
                    <a:pt x="5" y="440"/>
                    <a:pt x="10" y="440"/>
                  </a:cubicBezTo>
                  <a:cubicBezTo>
                    <a:pt x="10" y="440"/>
                    <a:pt x="10" y="440"/>
                    <a:pt x="10" y="440"/>
                  </a:cubicBezTo>
                  <a:cubicBezTo>
                    <a:pt x="15" y="440"/>
                    <a:pt x="20" y="437"/>
                    <a:pt x="20" y="432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梯形 33"/>
            <p:cNvSpPr/>
            <p:nvPr/>
          </p:nvSpPr>
          <p:spPr>
            <a:xfrm rot="3519508">
              <a:off x="8326287" y="5714307"/>
              <a:ext cx="647455" cy="100171"/>
            </a:xfrm>
            <a:prstGeom prst="trapezoid">
              <a:avLst>
                <a:gd name="adj" fmla="val 5913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64" y="997119"/>
            <a:ext cx="2966616" cy="4778841"/>
          </a:xfrm>
          <a:prstGeom prst="rect">
            <a:avLst/>
          </a:prstGeom>
        </p:spPr>
      </p:pic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4861685" y="4007762"/>
            <a:ext cx="213063" cy="2106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6"/>
          <p:cNvSpPr/>
          <p:nvPr/>
        </p:nvSpPr>
        <p:spPr bwMode="auto">
          <a:xfrm>
            <a:off x="4749169" y="4249552"/>
            <a:ext cx="447671" cy="160395"/>
          </a:xfrm>
          <a:custGeom>
            <a:avLst/>
            <a:gdLst>
              <a:gd name="T0" fmla="*/ 44 w 44"/>
              <a:gd name="T1" fmla="*/ 16 h 16"/>
              <a:gd name="T2" fmla="*/ 44 w 44"/>
              <a:gd name="T3" fmla="*/ 10 h 16"/>
              <a:gd name="T4" fmla="*/ 29 w 44"/>
              <a:gd name="T5" fmla="*/ 0 h 16"/>
              <a:gd name="T6" fmla="*/ 14 w 44"/>
              <a:gd name="T7" fmla="*/ 0 h 16"/>
              <a:gd name="T8" fmla="*/ 0 w 44"/>
              <a:gd name="T9" fmla="*/ 10 h 16"/>
              <a:gd name="T10" fmla="*/ 0 w 44"/>
              <a:gd name="T11" fmla="*/ 16 h 16"/>
              <a:gd name="T12" fmla="*/ 44 w 44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16">
                <a:moveTo>
                  <a:pt x="44" y="16"/>
                </a:moveTo>
                <a:cubicBezTo>
                  <a:pt x="44" y="10"/>
                  <a:pt x="44" y="10"/>
                  <a:pt x="44" y="10"/>
                </a:cubicBezTo>
                <a:cubicBezTo>
                  <a:pt x="44" y="2"/>
                  <a:pt x="37" y="0"/>
                  <a:pt x="29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2"/>
                  <a:pt x="0" y="10"/>
                </a:cubicBezTo>
                <a:cubicBezTo>
                  <a:pt x="0" y="16"/>
                  <a:pt x="0" y="16"/>
                  <a:pt x="0" y="16"/>
                </a:cubicBezTo>
                <a:lnTo>
                  <a:pt x="44" y="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4069080" y="1465942"/>
            <a:ext cx="7576457" cy="1439359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4069080" y="2997377"/>
            <a:ext cx="7576457" cy="77275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2019/3/3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AutoShape 3"/>
          <p:cNvSpPr>
            <a:spLocks noChangeAspect="1" noChangeArrowheads="1" noTextEdit="1"/>
          </p:cNvSpPr>
          <p:nvPr/>
        </p:nvSpPr>
        <p:spPr bwMode="auto">
          <a:xfrm>
            <a:off x="7500938" y="3933825"/>
            <a:ext cx="57150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7507288" y="3933825"/>
            <a:ext cx="571500" cy="5762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 useBgFill="1">
        <p:nvSpPr>
          <p:cNvPr id="27" name="Oval 6"/>
          <p:cNvSpPr>
            <a:spLocks noChangeArrowheads="1"/>
          </p:cNvSpPr>
          <p:nvPr/>
        </p:nvSpPr>
        <p:spPr bwMode="auto">
          <a:xfrm>
            <a:off x="7551738" y="3984625"/>
            <a:ext cx="482600" cy="481013"/>
          </a:xfrm>
          <a:prstGeom prst="ellipse">
            <a:avLst/>
          </a:prstGeom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7"/>
          <p:cNvSpPr/>
          <p:nvPr/>
        </p:nvSpPr>
        <p:spPr bwMode="auto">
          <a:xfrm>
            <a:off x="7786688" y="4003675"/>
            <a:ext cx="19050" cy="50800"/>
          </a:xfrm>
          <a:custGeom>
            <a:avLst/>
            <a:gdLst>
              <a:gd name="T0" fmla="*/ 3 w 3"/>
              <a:gd name="T1" fmla="*/ 7 h 8"/>
              <a:gd name="T2" fmla="*/ 2 w 3"/>
              <a:gd name="T3" fmla="*/ 8 h 8"/>
              <a:gd name="T4" fmla="*/ 1 w 3"/>
              <a:gd name="T5" fmla="*/ 8 h 8"/>
              <a:gd name="T6" fmla="*/ 0 w 3"/>
              <a:gd name="T7" fmla="*/ 7 h 8"/>
              <a:gd name="T8" fmla="*/ 0 w 3"/>
              <a:gd name="T9" fmla="*/ 1 h 8"/>
              <a:gd name="T10" fmla="*/ 1 w 3"/>
              <a:gd name="T11" fmla="*/ 0 h 8"/>
              <a:gd name="T12" fmla="*/ 2 w 3"/>
              <a:gd name="T13" fmla="*/ 0 h 8"/>
              <a:gd name="T14" fmla="*/ 3 w 3"/>
              <a:gd name="T15" fmla="*/ 1 h 8"/>
              <a:gd name="T16" fmla="*/ 3 w 3"/>
              <a:gd name="T17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3" y="7"/>
                </a:moveTo>
                <a:cubicBezTo>
                  <a:pt x="3" y="7"/>
                  <a:pt x="2" y="8"/>
                  <a:pt x="2" y="8"/>
                </a:cubicBezTo>
                <a:cubicBezTo>
                  <a:pt x="1" y="8"/>
                  <a:pt x="1" y="8"/>
                  <a:pt x="1" y="8"/>
                </a:cubicBezTo>
                <a:cubicBezTo>
                  <a:pt x="0" y="8"/>
                  <a:pt x="0" y="7"/>
                  <a:pt x="0" y="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3" y="0"/>
                  <a:pt x="3" y="1"/>
                </a:cubicBezTo>
                <a:lnTo>
                  <a:pt x="3" y="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8"/>
          <p:cNvSpPr/>
          <p:nvPr/>
        </p:nvSpPr>
        <p:spPr bwMode="auto">
          <a:xfrm>
            <a:off x="7577138" y="4194175"/>
            <a:ext cx="50800" cy="19050"/>
          </a:xfrm>
          <a:custGeom>
            <a:avLst/>
            <a:gdLst>
              <a:gd name="T0" fmla="*/ 8 w 8"/>
              <a:gd name="T1" fmla="*/ 2 h 3"/>
              <a:gd name="T2" fmla="*/ 7 w 8"/>
              <a:gd name="T3" fmla="*/ 3 h 3"/>
              <a:gd name="T4" fmla="*/ 1 w 8"/>
              <a:gd name="T5" fmla="*/ 3 h 3"/>
              <a:gd name="T6" fmla="*/ 0 w 8"/>
              <a:gd name="T7" fmla="*/ 2 h 3"/>
              <a:gd name="T8" fmla="*/ 0 w 8"/>
              <a:gd name="T9" fmla="*/ 1 h 3"/>
              <a:gd name="T10" fmla="*/ 1 w 8"/>
              <a:gd name="T11" fmla="*/ 0 h 3"/>
              <a:gd name="T12" fmla="*/ 7 w 8"/>
              <a:gd name="T13" fmla="*/ 0 h 3"/>
              <a:gd name="T14" fmla="*/ 8 w 8"/>
              <a:gd name="T15" fmla="*/ 1 h 3"/>
              <a:gd name="T16" fmla="*/ 8 w 8"/>
              <a:gd name="T17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3">
                <a:moveTo>
                  <a:pt x="8" y="2"/>
                </a:moveTo>
                <a:cubicBezTo>
                  <a:pt x="8" y="2"/>
                  <a:pt x="7" y="3"/>
                  <a:pt x="7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1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8" y="1"/>
                  <a:pt x="8" y="1"/>
                </a:cubicBezTo>
                <a:lnTo>
                  <a:pt x="8" y="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9"/>
          <p:cNvSpPr/>
          <p:nvPr/>
        </p:nvSpPr>
        <p:spPr bwMode="auto">
          <a:xfrm>
            <a:off x="7786688" y="4389438"/>
            <a:ext cx="19050" cy="44450"/>
          </a:xfrm>
          <a:custGeom>
            <a:avLst/>
            <a:gdLst>
              <a:gd name="T0" fmla="*/ 3 w 3"/>
              <a:gd name="T1" fmla="*/ 6 h 7"/>
              <a:gd name="T2" fmla="*/ 2 w 3"/>
              <a:gd name="T3" fmla="*/ 7 h 7"/>
              <a:gd name="T4" fmla="*/ 1 w 3"/>
              <a:gd name="T5" fmla="*/ 7 h 7"/>
              <a:gd name="T6" fmla="*/ 0 w 3"/>
              <a:gd name="T7" fmla="*/ 6 h 7"/>
              <a:gd name="T8" fmla="*/ 0 w 3"/>
              <a:gd name="T9" fmla="*/ 1 h 7"/>
              <a:gd name="T10" fmla="*/ 1 w 3"/>
              <a:gd name="T11" fmla="*/ 0 h 7"/>
              <a:gd name="T12" fmla="*/ 2 w 3"/>
              <a:gd name="T13" fmla="*/ 0 h 7"/>
              <a:gd name="T14" fmla="*/ 3 w 3"/>
              <a:gd name="T15" fmla="*/ 1 h 7"/>
              <a:gd name="T16" fmla="*/ 3 w 3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7">
                <a:moveTo>
                  <a:pt x="3" y="6"/>
                </a:moveTo>
                <a:cubicBezTo>
                  <a:pt x="3" y="7"/>
                  <a:pt x="2" y="7"/>
                  <a:pt x="2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3" y="0"/>
                  <a:pt x="3" y="1"/>
                </a:cubicBezTo>
                <a:lnTo>
                  <a:pt x="3" y="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10"/>
          <p:cNvSpPr/>
          <p:nvPr/>
        </p:nvSpPr>
        <p:spPr bwMode="auto">
          <a:xfrm>
            <a:off x="7945438" y="4213225"/>
            <a:ext cx="50800" cy="12700"/>
          </a:xfrm>
          <a:custGeom>
            <a:avLst/>
            <a:gdLst>
              <a:gd name="T0" fmla="*/ 8 w 8"/>
              <a:gd name="T1" fmla="*/ 1 h 2"/>
              <a:gd name="T2" fmla="*/ 7 w 8"/>
              <a:gd name="T3" fmla="*/ 2 h 2"/>
              <a:gd name="T4" fmla="*/ 1 w 8"/>
              <a:gd name="T5" fmla="*/ 2 h 2"/>
              <a:gd name="T6" fmla="*/ 0 w 8"/>
              <a:gd name="T7" fmla="*/ 1 h 2"/>
              <a:gd name="T8" fmla="*/ 0 w 8"/>
              <a:gd name="T9" fmla="*/ 1 h 2"/>
              <a:gd name="T10" fmla="*/ 1 w 8"/>
              <a:gd name="T11" fmla="*/ 0 h 2"/>
              <a:gd name="T12" fmla="*/ 7 w 8"/>
              <a:gd name="T13" fmla="*/ 0 h 2"/>
              <a:gd name="T14" fmla="*/ 8 w 8"/>
              <a:gd name="T15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" h="2">
                <a:moveTo>
                  <a:pt x="8" y="1"/>
                </a:moveTo>
                <a:cubicBezTo>
                  <a:pt x="8" y="2"/>
                  <a:pt x="8" y="2"/>
                  <a:pt x="7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0" y="2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7" y="0"/>
                  <a:pt x="7" y="0"/>
                  <a:pt x="7" y="0"/>
                </a:cubicBezTo>
                <a:cubicBezTo>
                  <a:pt x="8" y="0"/>
                  <a:pt x="8" y="0"/>
                  <a:pt x="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11"/>
          <p:cNvSpPr/>
          <p:nvPr/>
        </p:nvSpPr>
        <p:spPr bwMode="auto">
          <a:xfrm>
            <a:off x="7691438" y="4067175"/>
            <a:ext cx="114300" cy="169863"/>
          </a:xfrm>
          <a:custGeom>
            <a:avLst/>
            <a:gdLst>
              <a:gd name="T0" fmla="*/ 4 w 18"/>
              <a:gd name="T1" fmla="*/ 1 h 27"/>
              <a:gd name="T2" fmla="*/ 2 w 18"/>
              <a:gd name="T3" fmla="*/ 1 h 27"/>
              <a:gd name="T4" fmla="*/ 2 w 18"/>
              <a:gd name="T5" fmla="*/ 1 h 27"/>
              <a:gd name="T6" fmla="*/ 1 w 18"/>
              <a:gd name="T7" fmla="*/ 3 h 27"/>
              <a:gd name="T8" fmla="*/ 14 w 18"/>
              <a:gd name="T9" fmla="*/ 26 h 27"/>
              <a:gd name="T10" fmla="*/ 16 w 18"/>
              <a:gd name="T11" fmla="*/ 26 h 27"/>
              <a:gd name="T12" fmla="*/ 16 w 18"/>
              <a:gd name="T13" fmla="*/ 26 h 27"/>
              <a:gd name="T14" fmla="*/ 17 w 18"/>
              <a:gd name="T15" fmla="*/ 23 h 27"/>
              <a:gd name="T16" fmla="*/ 4 w 18"/>
              <a:gd name="T17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7">
                <a:moveTo>
                  <a:pt x="4" y="1"/>
                </a:moveTo>
                <a:cubicBezTo>
                  <a:pt x="4" y="0"/>
                  <a:pt x="3" y="0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1" y="1"/>
                  <a:pt x="0" y="2"/>
                  <a:pt x="1" y="3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7"/>
                  <a:pt x="15" y="27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7" y="26"/>
                  <a:pt x="18" y="24"/>
                  <a:pt x="17" y="23"/>
                </a:cubicBezTo>
                <a:lnTo>
                  <a:pt x="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2"/>
          <p:cNvSpPr/>
          <p:nvPr/>
        </p:nvSpPr>
        <p:spPr bwMode="auto">
          <a:xfrm>
            <a:off x="7780338" y="4137025"/>
            <a:ext cx="114300" cy="100013"/>
          </a:xfrm>
          <a:custGeom>
            <a:avLst/>
            <a:gdLst>
              <a:gd name="T0" fmla="*/ 17 w 18"/>
              <a:gd name="T1" fmla="*/ 4 h 16"/>
              <a:gd name="T2" fmla="*/ 17 w 18"/>
              <a:gd name="T3" fmla="*/ 1 h 16"/>
              <a:gd name="T4" fmla="*/ 17 w 18"/>
              <a:gd name="T5" fmla="*/ 1 h 16"/>
              <a:gd name="T6" fmla="*/ 14 w 18"/>
              <a:gd name="T7" fmla="*/ 1 h 16"/>
              <a:gd name="T8" fmla="*/ 1 w 18"/>
              <a:gd name="T9" fmla="*/ 12 h 16"/>
              <a:gd name="T10" fmla="*/ 0 w 18"/>
              <a:gd name="T11" fmla="*/ 15 h 16"/>
              <a:gd name="T12" fmla="*/ 1 w 18"/>
              <a:gd name="T13" fmla="*/ 15 h 16"/>
              <a:gd name="T14" fmla="*/ 3 w 18"/>
              <a:gd name="T15" fmla="*/ 15 h 16"/>
              <a:gd name="T16" fmla="*/ 17 w 18"/>
              <a:gd name="T17" fmla="*/ 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6">
                <a:moveTo>
                  <a:pt x="17" y="4"/>
                </a:moveTo>
                <a:cubicBezTo>
                  <a:pt x="18" y="3"/>
                  <a:pt x="18" y="2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6" y="0"/>
                  <a:pt x="15" y="0"/>
                  <a:pt x="14" y="1"/>
                </a:cubicBezTo>
                <a:cubicBezTo>
                  <a:pt x="1" y="12"/>
                  <a:pt x="1" y="12"/>
                  <a:pt x="1" y="12"/>
                </a:cubicBezTo>
                <a:cubicBezTo>
                  <a:pt x="0" y="13"/>
                  <a:pt x="0" y="14"/>
                  <a:pt x="0" y="15"/>
                </a:cubicBezTo>
                <a:cubicBezTo>
                  <a:pt x="1" y="15"/>
                  <a:pt x="1" y="15"/>
                  <a:pt x="1" y="15"/>
                </a:cubicBezTo>
                <a:cubicBezTo>
                  <a:pt x="1" y="16"/>
                  <a:pt x="2" y="16"/>
                  <a:pt x="3" y="15"/>
                </a:cubicBezTo>
                <a:lnTo>
                  <a:pt x="17" y="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E242-0651-4C53-B79E-0B42CEF24421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5C3D-6884-41C1-ADA8-EAA49C227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408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E242-0651-4C53-B79E-0B42CEF24421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5C3D-6884-41C1-ADA8-EAA49C227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284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E242-0651-4C53-B79E-0B42CEF24421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5C3D-6884-41C1-ADA8-EAA49C227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82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E242-0651-4C53-B79E-0B42CEF24421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5C3D-6884-41C1-ADA8-EAA49C227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474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E242-0651-4C53-B79E-0B42CEF24421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5C3D-6884-41C1-ADA8-EAA49C227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29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E242-0651-4C53-B79E-0B42CEF24421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5C3D-6884-41C1-ADA8-EAA49C227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681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E242-0651-4C53-B79E-0B42CEF24421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5C3D-6884-41C1-ADA8-EAA49C227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388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E242-0651-4C53-B79E-0B42CEF24421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5C3D-6884-41C1-ADA8-EAA49C227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019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E242-0651-4C53-B79E-0B42CEF24421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5C3D-6884-41C1-ADA8-EAA49C227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267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2019/3/3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E242-0651-4C53-B79E-0B42CEF24421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5C3D-6884-41C1-ADA8-EAA49C227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355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E242-0651-4C53-B79E-0B42CEF24421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5C3D-6884-41C1-ADA8-EAA49C227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976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E242-0651-4C53-B79E-0B42CEF24421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5C3D-6884-41C1-ADA8-EAA49C227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279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E242-0651-4C53-B79E-0B42CEF24421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5C3D-6884-41C1-ADA8-EAA49C227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7253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E242-0651-4C53-B79E-0B42CEF24421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5C3D-6884-41C1-ADA8-EAA49C227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87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E242-0651-4C53-B79E-0B42CEF24421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5C3D-6884-41C1-ADA8-EAA49C227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303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E242-0651-4C53-B79E-0B42CEF24421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5C3D-6884-41C1-ADA8-EAA49C227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762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E242-0651-4C53-B79E-0B42CEF24421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5C3D-6884-41C1-ADA8-EAA49C227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883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E242-0651-4C53-B79E-0B42CEF24421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5C3D-6884-41C1-ADA8-EAA49C227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037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E242-0651-4C53-B79E-0B42CEF24421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5C3D-6884-41C1-ADA8-EAA49C227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218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484562" y="4392613"/>
            <a:ext cx="5222876" cy="631825"/>
            <a:chOff x="2482850" y="5059363"/>
            <a:chExt cx="8321676" cy="1084262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2487613" y="5524500"/>
              <a:ext cx="4760913" cy="619125"/>
            </a:xfrm>
            <a:custGeom>
              <a:avLst/>
              <a:gdLst>
                <a:gd name="T0" fmla="*/ 964 w 1268"/>
                <a:gd name="T1" fmla="*/ 255 h 255"/>
                <a:gd name="T2" fmla="*/ 952 w 1268"/>
                <a:gd name="T3" fmla="*/ 171 h 255"/>
                <a:gd name="T4" fmla="*/ 1048 w 1268"/>
                <a:gd name="T5" fmla="*/ 159 h 255"/>
                <a:gd name="T6" fmla="*/ 965 w 1268"/>
                <a:gd name="T7" fmla="*/ 144 h 255"/>
                <a:gd name="T8" fmla="*/ 953 w 1268"/>
                <a:gd name="T9" fmla="*/ 51 h 255"/>
                <a:gd name="T10" fmla="*/ 1048 w 1268"/>
                <a:gd name="T11" fmla="*/ 39 h 255"/>
                <a:gd name="T12" fmla="*/ 936 w 1268"/>
                <a:gd name="T13" fmla="*/ 24 h 255"/>
                <a:gd name="T14" fmla="*/ 924 w 1268"/>
                <a:gd name="T15" fmla="*/ 255 h 255"/>
                <a:gd name="T16" fmla="*/ 828 w 1268"/>
                <a:gd name="T17" fmla="*/ 243 h 255"/>
                <a:gd name="T18" fmla="*/ 745 w 1268"/>
                <a:gd name="T19" fmla="*/ 183 h 255"/>
                <a:gd name="T20" fmla="*/ 733 w 1268"/>
                <a:gd name="T21" fmla="*/ 132 h 255"/>
                <a:gd name="T22" fmla="*/ 828 w 1268"/>
                <a:gd name="T23" fmla="*/ 120 h 255"/>
                <a:gd name="T24" fmla="*/ 722 w 1268"/>
                <a:gd name="T25" fmla="*/ 24 h 255"/>
                <a:gd name="T26" fmla="*/ 710 w 1268"/>
                <a:gd name="T27" fmla="*/ 255 h 255"/>
                <a:gd name="T28" fmla="*/ 521 w 1268"/>
                <a:gd name="T29" fmla="*/ 243 h 255"/>
                <a:gd name="T30" fmla="*/ 533 w 1268"/>
                <a:gd name="T31" fmla="*/ 36 h 255"/>
                <a:gd name="T32" fmla="*/ 631 w 1268"/>
                <a:gd name="T33" fmla="*/ 24 h 255"/>
                <a:gd name="T34" fmla="*/ 509 w 1268"/>
                <a:gd name="T35" fmla="*/ 243 h 255"/>
                <a:gd name="T36" fmla="*/ 12 w 1268"/>
                <a:gd name="T37" fmla="*/ 255 h 255"/>
                <a:gd name="T38" fmla="*/ 12 w 1268"/>
                <a:gd name="T39" fmla="*/ 231 h 255"/>
                <a:gd name="T40" fmla="*/ 485 w 1268"/>
                <a:gd name="T41" fmla="*/ 12 h 255"/>
                <a:gd name="T42" fmla="*/ 643 w 1268"/>
                <a:gd name="T43" fmla="*/ 0 h 255"/>
                <a:gd name="T44" fmla="*/ 655 w 1268"/>
                <a:gd name="T45" fmla="*/ 48 h 255"/>
                <a:gd name="T46" fmla="*/ 545 w 1268"/>
                <a:gd name="T47" fmla="*/ 60 h 255"/>
                <a:gd name="T48" fmla="*/ 698 w 1268"/>
                <a:gd name="T49" fmla="*/ 231 h 255"/>
                <a:gd name="T50" fmla="*/ 710 w 1268"/>
                <a:gd name="T51" fmla="*/ 0 h 255"/>
                <a:gd name="T52" fmla="*/ 852 w 1268"/>
                <a:gd name="T53" fmla="*/ 12 h 255"/>
                <a:gd name="T54" fmla="*/ 840 w 1268"/>
                <a:gd name="T55" fmla="*/ 144 h 255"/>
                <a:gd name="T56" fmla="*/ 757 w 1268"/>
                <a:gd name="T57" fmla="*/ 159 h 255"/>
                <a:gd name="T58" fmla="*/ 852 w 1268"/>
                <a:gd name="T59" fmla="*/ 171 h 255"/>
                <a:gd name="T60" fmla="*/ 912 w 1268"/>
                <a:gd name="T61" fmla="*/ 231 h 255"/>
                <a:gd name="T62" fmla="*/ 924 w 1268"/>
                <a:gd name="T63" fmla="*/ 0 h 255"/>
                <a:gd name="T64" fmla="*/ 1072 w 1268"/>
                <a:gd name="T65" fmla="*/ 12 h 255"/>
                <a:gd name="T66" fmla="*/ 1060 w 1268"/>
                <a:gd name="T67" fmla="*/ 63 h 255"/>
                <a:gd name="T68" fmla="*/ 977 w 1268"/>
                <a:gd name="T69" fmla="*/ 120 h 255"/>
                <a:gd name="T70" fmla="*/ 1072 w 1268"/>
                <a:gd name="T71" fmla="*/ 132 h 255"/>
                <a:gd name="T72" fmla="*/ 1060 w 1268"/>
                <a:gd name="T73" fmla="*/ 183 h 255"/>
                <a:gd name="T74" fmla="*/ 976 w 1268"/>
                <a:gd name="T75" fmla="*/ 231 h 255"/>
                <a:gd name="T76" fmla="*/ 1105 w 1268"/>
                <a:gd name="T77" fmla="*/ 12 h 255"/>
                <a:gd name="T78" fmla="*/ 1256 w 1268"/>
                <a:gd name="T79" fmla="*/ 0 h 255"/>
                <a:gd name="T80" fmla="*/ 1268 w 1268"/>
                <a:gd name="T81" fmla="*/ 132 h 255"/>
                <a:gd name="T82" fmla="*/ 1129 w 1268"/>
                <a:gd name="T83" fmla="*/ 144 h 255"/>
                <a:gd name="T84" fmla="*/ 1117 w 1268"/>
                <a:gd name="T85" fmla="*/ 255 h 255"/>
                <a:gd name="T86" fmla="*/ 1244 w 1268"/>
                <a:gd name="T87" fmla="*/ 120 h 255"/>
                <a:gd name="T88" fmla="*/ 1129 w 1268"/>
                <a:gd name="T89" fmla="*/ 2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68" h="255">
                  <a:moveTo>
                    <a:pt x="1117" y="255"/>
                  </a:moveTo>
                  <a:cubicBezTo>
                    <a:pt x="964" y="255"/>
                    <a:pt x="964" y="255"/>
                    <a:pt x="964" y="255"/>
                  </a:cubicBezTo>
                  <a:cubicBezTo>
                    <a:pt x="957" y="255"/>
                    <a:pt x="952" y="249"/>
                    <a:pt x="952" y="243"/>
                  </a:cubicBezTo>
                  <a:cubicBezTo>
                    <a:pt x="952" y="171"/>
                    <a:pt x="952" y="171"/>
                    <a:pt x="952" y="171"/>
                  </a:cubicBezTo>
                  <a:cubicBezTo>
                    <a:pt x="952" y="164"/>
                    <a:pt x="957" y="159"/>
                    <a:pt x="964" y="159"/>
                  </a:cubicBezTo>
                  <a:cubicBezTo>
                    <a:pt x="1048" y="159"/>
                    <a:pt x="1048" y="159"/>
                    <a:pt x="1048" y="159"/>
                  </a:cubicBezTo>
                  <a:cubicBezTo>
                    <a:pt x="1048" y="144"/>
                    <a:pt x="1048" y="144"/>
                    <a:pt x="1048" y="144"/>
                  </a:cubicBezTo>
                  <a:cubicBezTo>
                    <a:pt x="965" y="144"/>
                    <a:pt x="965" y="144"/>
                    <a:pt x="965" y="144"/>
                  </a:cubicBezTo>
                  <a:cubicBezTo>
                    <a:pt x="958" y="144"/>
                    <a:pt x="953" y="139"/>
                    <a:pt x="953" y="132"/>
                  </a:cubicBezTo>
                  <a:cubicBezTo>
                    <a:pt x="953" y="51"/>
                    <a:pt x="953" y="51"/>
                    <a:pt x="953" y="51"/>
                  </a:cubicBezTo>
                  <a:cubicBezTo>
                    <a:pt x="953" y="44"/>
                    <a:pt x="958" y="39"/>
                    <a:pt x="965" y="39"/>
                  </a:cubicBezTo>
                  <a:cubicBezTo>
                    <a:pt x="1048" y="39"/>
                    <a:pt x="1048" y="39"/>
                    <a:pt x="1048" y="39"/>
                  </a:cubicBezTo>
                  <a:cubicBezTo>
                    <a:pt x="1048" y="24"/>
                    <a:pt x="1048" y="24"/>
                    <a:pt x="1048" y="24"/>
                  </a:cubicBezTo>
                  <a:cubicBezTo>
                    <a:pt x="936" y="24"/>
                    <a:pt x="936" y="24"/>
                    <a:pt x="936" y="24"/>
                  </a:cubicBezTo>
                  <a:cubicBezTo>
                    <a:pt x="936" y="243"/>
                    <a:pt x="936" y="243"/>
                    <a:pt x="936" y="243"/>
                  </a:cubicBezTo>
                  <a:cubicBezTo>
                    <a:pt x="936" y="249"/>
                    <a:pt x="931" y="255"/>
                    <a:pt x="924" y="255"/>
                  </a:cubicBezTo>
                  <a:cubicBezTo>
                    <a:pt x="840" y="255"/>
                    <a:pt x="840" y="255"/>
                    <a:pt x="840" y="255"/>
                  </a:cubicBezTo>
                  <a:cubicBezTo>
                    <a:pt x="834" y="255"/>
                    <a:pt x="828" y="249"/>
                    <a:pt x="828" y="243"/>
                  </a:cubicBezTo>
                  <a:cubicBezTo>
                    <a:pt x="828" y="183"/>
                    <a:pt x="828" y="183"/>
                    <a:pt x="828" y="183"/>
                  </a:cubicBezTo>
                  <a:cubicBezTo>
                    <a:pt x="745" y="183"/>
                    <a:pt x="745" y="183"/>
                    <a:pt x="745" y="183"/>
                  </a:cubicBezTo>
                  <a:cubicBezTo>
                    <a:pt x="739" y="183"/>
                    <a:pt x="733" y="177"/>
                    <a:pt x="733" y="171"/>
                  </a:cubicBezTo>
                  <a:cubicBezTo>
                    <a:pt x="733" y="132"/>
                    <a:pt x="733" y="132"/>
                    <a:pt x="733" y="132"/>
                  </a:cubicBezTo>
                  <a:cubicBezTo>
                    <a:pt x="733" y="126"/>
                    <a:pt x="739" y="120"/>
                    <a:pt x="745" y="120"/>
                  </a:cubicBezTo>
                  <a:cubicBezTo>
                    <a:pt x="828" y="120"/>
                    <a:pt x="828" y="120"/>
                    <a:pt x="828" y="120"/>
                  </a:cubicBezTo>
                  <a:cubicBezTo>
                    <a:pt x="828" y="24"/>
                    <a:pt x="828" y="24"/>
                    <a:pt x="828" y="24"/>
                  </a:cubicBezTo>
                  <a:cubicBezTo>
                    <a:pt x="722" y="24"/>
                    <a:pt x="722" y="24"/>
                    <a:pt x="722" y="24"/>
                  </a:cubicBezTo>
                  <a:cubicBezTo>
                    <a:pt x="722" y="243"/>
                    <a:pt x="722" y="243"/>
                    <a:pt x="722" y="243"/>
                  </a:cubicBezTo>
                  <a:cubicBezTo>
                    <a:pt x="722" y="249"/>
                    <a:pt x="716" y="255"/>
                    <a:pt x="710" y="255"/>
                  </a:cubicBezTo>
                  <a:cubicBezTo>
                    <a:pt x="533" y="255"/>
                    <a:pt x="533" y="255"/>
                    <a:pt x="533" y="255"/>
                  </a:cubicBezTo>
                  <a:cubicBezTo>
                    <a:pt x="526" y="255"/>
                    <a:pt x="521" y="249"/>
                    <a:pt x="521" y="243"/>
                  </a:cubicBezTo>
                  <a:cubicBezTo>
                    <a:pt x="521" y="48"/>
                    <a:pt x="521" y="48"/>
                    <a:pt x="521" y="48"/>
                  </a:cubicBezTo>
                  <a:cubicBezTo>
                    <a:pt x="521" y="41"/>
                    <a:pt x="526" y="36"/>
                    <a:pt x="533" y="36"/>
                  </a:cubicBezTo>
                  <a:cubicBezTo>
                    <a:pt x="631" y="36"/>
                    <a:pt x="631" y="36"/>
                    <a:pt x="631" y="36"/>
                  </a:cubicBezTo>
                  <a:cubicBezTo>
                    <a:pt x="631" y="24"/>
                    <a:pt x="631" y="24"/>
                    <a:pt x="631" y="24"/>
                  </a:cubicBezTo>
                  <a:cubicBezTo>
                    <a:pt x="509" y="24"/>
                    <a:pt x="509" y="24"/>
                    <a:pt x="509" y="24"/>
                  </a:cubicBezTo>
                  <a:cubicBezTo>
                    <a:pt x="509" y="243"/>
                    <a:pt x="509" y="243"/>
                    <a:pt x="509" y="243"/>
                  </a:cubicBezTo>
                  <a:cubicBezTo>
                    <a:pt x="509" y="249"/>
                    <a:pt x="504" y="255"/>
                    <a:pt x="497" y="255"/>
                  </a:cubicBezTo>
                  <a:cubicBezTo>
                    <a:pt x="12" y="255"/>
                    <a:pt x="12" y="255"/>
                    <a:pt x="12" y="255"/>
                  </a:cubicBezTo>
                  <a:cubicBezTo>
                    <a:pt x="5" y="255"/>
                    <a:pt x="0" y="249"/>
                    <a:pt x="0" y="243"/>
                  </a:cubicBezTo>
                  <a:cubicBezTo>
                    <a:pt x="0" y="236"/>
                    <a:pt x="5" y="231"/>
                    <a:pt x="12" y="231"/>
                  </a:cubicBezTo>
                  <a:cubicBezTo>
                    <a:pt x="485" y="231"/>
                    <a:pt x="485" y="231"/>
                    <a:pt x="485" y="231"/>
                  </a:cubicBezTo>
                  <a:cubicBezTo>
                    <a:pt x="485" y="12"/>
                    <a:pt x="485" y="12"/>
                    <a:pt x="485" y="12"/>
                  </a:cubicBezTo>
                  <a:cubicBezTo>
                    <a:pt x="485" y="6"/>
                    <a:pt x="491" y="0"/>
                    <a:pt x="497" y="0"/>
                  </a:cubicBezTo>
                  <a:cubicBezTo>
                    <a:pt x="643" y="0"/>
                    <a:pt x="643" y="0"/>
                    <a:pt x="643" y="0"/>
                  </a:cubicBezTo>
                  <a:cubicBezTo>
                    <a:pt x="650" y="0"/>
                    <a:pt x="655" y="6"/>
                    <a:pt x="655" y="12"/>
                  </a:cubicBezTo>
                  <a:cubicBezTo>
                    <a:pt x="655" y="48"/>
                    <a:pt x="655" y="48"/>
                    <a:pt x="655" y="48"/>
                  </a:cubicBezTo>
                  <a:cubicBezTo>
                    <a:pt x="655" y="54"/>
                    <a:pt x="650" y="60"/>
                    <a:pt x="643" y="60"/>
                  </a:cubicBezTo>
                  <a:cubicBezTo>
                    <a:pt x="545" y="60"/>
                    <a:pt x="545" y="60"/>
                    <a:pt x="545" y="60"/>
                  </a:cubicBezTo>
                  <a:cubicBezTo>
                    <a:pt x="545" y="231"/>
                    <a:pt x="545" y="231"/>
                    <a:pt x="545" y="231"/>
                  </a:cubicBezTo>
                  <a:cubicBezTo>
                    <a:pt x="698" y="231"/>
                    <a:pt x="698" y="231"/>
                    <a:pt x="698" y="231"/>
                  </a:cubicBezTo>
                  <a:cubicBezTo>
                    <a:pt x="698" y="12"/>
                    <a:pt x="698" y="12"/>
                    <a:pt x="698" y="12"/>
                  </a:cubicBezTo>
                  <a:cubicBezTo>
                    <a:pt x="698" y="6"/>
                    <a:pt x="703" y="0"/>
                    <a:pt x="710" y="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47" y="0"/>
                    <a:pt x="852" y="6"/>
                    <a:pt x="852" y="12"/>
                  </a:cubicBezTo>
                  <a:cubicBezTo>
                    <a:pt x="852" y="132"/>
                    <a:pt x="852" y="132"/>
                    <a:pt x="852" y="132"/>
                  </a:cubicBezTo>
                  <a:cubicBezTo>
                    <a:pt x="852" y="139"/>
                    <a:pt x="847" y="144"/>
                    <a:pt x="840" y="144"/>
                  </a:cubicBezTo>
                  <a:cubicBezTo>
                    <a:pt x="757" y="144"/>
                    <a:pt x="757" y="144"/>
                    <a:pt x="757" y="144"/>
                  </a:cubicBezTo>
                  <a:cubicBezTo>
                    <a:pt x="757" y="159"/>
                    <a:pt x="757" y="159"/>
                    <a:pt x="757" y="159"/>
                  </a:cubicBezTo>
                  <a:cubicBezTo>
                    <a:pt x="840" y="159"/>
                    <a:pt x="840" y="159"/>
                    <a:pt x="840" y="159"/>
                  </a:cubicBezTo>
                  <a:cubicBezTo>
                    <a:pt x="847" y="159"/>
                    <a:pt x="852" y="164"/>
                    <a:pt x="852" y="171"/>
                  </a:cubicBezTo>
                  <a:cubicBezTo>
                    <a:pt x="852" y="231"/>
                    <a:pt x="852" y="231"/>
                    <a:pt x="852" y="231"/>
                  </a:cubicBezTo>
                  <a:cubicBezTo>
                    <a:pt x="912" y="231"/>
                    <a:pt x="912" y="231"/>
                    <a:pt x="912" y="231"/>
                  </a:cubicBezTo>
                  <a:cubicBezTo>
                    <a:pt x="912" y="12"/>
                    <a:pt x="912" y="12"/>
                    <a:pt x="912" y="12"/>
                  </a:cubicBezTo>
                  <a:cubicBezTo>
                    <a:pt x="912" y="6"/>
                    <a:pt x="918" y="0"/>
                    <a:pt x="924" y="0"/>
                  </a:cubicBezTo>
                  <a:cubicBezTo>
                    <a:pt x="1060" y="0"/>
                    <a:pt x="1060" y="0"/>
                    <a:pt x="1060" y="0"/>
                  </a:cubicBezTo>
                  <a:cubicBezTo>
                    <a:pt x="1067" y="0"/>
                    <a:pt x="1072" y="6"/>
                    <a:pt x="1072" y="12"/>
                  </a:cubicBezTo>
                  <a:cubicBezTo>
                    <a:pt x="1072" y="51"/>
                    <a:pt x="1072" y="51"/>
                    <a:pt x="1072" y="51"/>
                  </a:cubicBezTo>
                  <a:cubicBezTo>
                    <a:pt x="1072" y="57"/>
                    <a:pt x="1067" y="63"/>
                    <a:pt x="1060" y="63"/>
                  </a:cubicBezTo>
                  <a:cubicBezTo>
                    <a:pt x="977" y="63"/>
                    <a:pt x="977" y="63"/>
                    <a:pt x="977" y="63"/>
                  </a:cubicBezTo>
                  <a:cubicBezTo>
                    <a:pt x="977" y="120"/>
                    <a:pt x="977" y="120"/>
                    <a:pt x="977" y="120"/>
                  </a:cubicBezTo>
                  <a:cubicBezTo>
                    <a:pt x="1060" y="120"/>
                    <a:pt x="1060" y="120"/>
                    <a:pt x="1060" y="120"/>
                  </a:cubicBezTo>
                  <a:cubicBezTo>
                    <a:pt x="1067" y="120"/>
                    <a:pt x="1072" y="126"/>
                    <a:pt x="1072" y="132"/>
                  </a:cubicBezTo>
                  <a:cubicBezTo>
                    <a:pt x="1072" y="171"/>
                    <a:pt x="1072" y="171"/>
                    <a:pt x="1072" y="171"/>
                  </a:cubicBezTo>
                  <a:cubicBezTo>
                    <a:pt x="1072" y="177"/>
                    <a:pt x="1067" y="183"/>
                    <a:pt x="1060" y="183"/>
                  </a:cubicBezTo>
                  <a:cubicBezTo>
                    <a:pt x="976" y="183"/>
                    <a:pt x="976" y="183"/>
                    <a:pt x="976" y="183"/>
                  </a:cubicBezTo>
                  <a:cubicBezTo>
                    <a:pt x="976" y="231"/>
                    <a:pt x="976" y="231"/>
                    <a:pt x="976" y="231"/>
                  </a:cubicBezTo>
                  <a:cubicBezTo>
                    <a:pt x="1105" y="231"/>
                    <a:pt x="1105" y="231"/>
                    <a:pt x="1105" y="231"/>
                  </a:cubicBezTo>
                  <a:cubicBezTo>
                    <a:pt x="1105" y="12"/>
                    <a:pt x="1105" y="12"/>
                    <a:pt x="1105" y="12"/>
                  </a:cubicBezTo>
                  <a:cubicBezTo>
                    <a:pt x="1105" y="6"/>
                    <a:pt x="1111" y="0"/>
                    <a:pt x="1117" y="0"/>
                  </a:cubicBezTo>
                  <a:cubicBezTo>
                    <a:pt x="1256" y="0"/>
                    <a:pt x="1256" y="0"/>
                    <a:pt x="1256" y="0"/>
                  </a:cubicBezTo>
                  <a:cubicBezTo>
                    <a:pt x="1263" y="0"/>
                    <a:pt x="1268" y="6"/>
                    <a:pt x="1268" y="12"/>
                  </a:cubicBezTo>
                  <a:cubicBezTo>
                    <a:pt x="1268" y="132"/>
                    <a:pt x="1268" y="132"/>
                    <a:pt x="1268" y="132"/>
                  </a:cubicBezTo>
                  <a:cubicBezTo>
                    <a:pt x="1268" y="139"/>
                    <a:pt x="1263" y="144"/>
                    <a:pt x="1256" y="144"/>
                  </a:cubicBezTo>
                  <a:cubicBezTo>
                    <a:pt x="1129" y="144"/>
                    <a:pt x="1129" y="144"/>
                    <a:pt x="1129" y="144"/>
                  </a:cubicBezTo>
                  <a:cubicBezTo>
                    <a:pt x="1129" y="243"/>
                    <a:pt x="1129" y="243"/>
                    <a:pt x="1129" y="243"/>
                  </a:cubicBezTo>
                  <a:cubicBezTo>
                    <a:pt x="1129" y="249"/>
                    <a:pt x="1124" y="255"/>
                    <a:pt x="1117" y="255"/>
                  </a:cubicBezTo>
                  <a:close/>
                  <a:moveTo>
                    <a:pt x="1129" y="120"/>
                  </a:moveTo>
                  <a:cubicBezTo>
                    <a:pt x="1244" y="120"/>
                    <a:pt x="1244" y="120"/>
                    <a:pt x="1244" y="120"/>
                  </a:cubicBezTo>
                  <a:cubicBezTo>
                    <a:pt x="1244" y="24"/>
                    <a:pt x="1244" y="24"/>
                    <a:pt x="1244" y="24"/>
                  </a:cubicBezTo>
                  <a:cubicBezTo>
                    <a:pt x="1129" y="24"/>
                    <a:pt x="1129" y="24"/>
                    <a:pt x="1129" y="24"/>
                  </a:cubicBezTo>
                  <a:lnTo>
                    <a:pt x="1129" y="12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7158038" y="5524500"/>
              <a:ext cx="3646488" cy="619125"/>
            </a:xfrm>
            <a:custGeom>
              <a:avLst/>
              <a:gdLst>
                <a:gd name="T0" fmla="*/ 638 w 971"/>
                <a:gd name="T1" fmla="*/ 255 h 255"/>
                <a:gd name="T2" fmla="*/ 626 w 971"/>
                <a:gd name="T3" fmla="*/ 169 h 255"/>
                <a:gd name="T4" fmla="*/ 727 w 971"/>
                <a:gd name="T5" fmla="*/ 157 h 255"/>
                <a:gd name="T6" fmla="*/ 639 w 971"/>
                <a:gd name="T7" fmla="*/ 144 h 255"/>
                <a:gd name="T8" fmla="*/ 627 w 971"/>
                <a:gd name="T9" fmla="*/ 49 h 255"/>
                <a:gd name="T10" fmla="*/ 727 w 971"/>
                <a:gd name="T11" fmla="*/ 37 h 255"/>
                <a:gd name="T12" fmla="*/ 614 w 971"/>
                <a:gd name="T13" fmla="*/ 24 h 255"/>
                <a:gd name="T14" fmla="*/ 602 w 971"/>
                <a:gd name="T15" fmla="*/ 255 h 255"/>
                <a:gd name="T16" fmla="*/ 467 w 971"/>
                <a:gd name="T17" fmla="*/ 250 h 255"/>
                <a:gd name="T18" fmla="*/ 535 w 971"/>
                <a:gd name="T19" fmla="*/ 24 h 255"/>
                <a:gd name="T20" fmla="*/ 445 w 971"/>
                <a:gd name="T21" fmla="*/ 246 h 255"/>
                <a:gd name="T22" fmla="*/ 304 w 971"/>
                <a:gd name="T23" fmla="*/ 255 h 255"/>
                <a:gd name="T24" fmla="*/ 292 w 971"/>
                <a:gd name="T25" fmla="*/ 24 h 255"/>
                <a:gd name="T26" fmla="*/ 278 w 971"/>
                <a:gd name="T27" fmla="*/ 243 h 255"/>
                <a:gd name="T28" fmla="*/ 164 w 971"/>
                <a:gd name="T29" fmla="*/ 255 h 255"/>
                <a:gd name="T30" fmla="*/ 152 w 971"/>
                <a:gd name="T31" fmla="*/ 24 h 255"/>
                <a:gd name="T32" fmla="*/ 140 w 971"/>
                <a:gd name="T33" fmla="*/ 243 h 255"/>
                <a:gd name="T34" fmla="*/ 12 w 971"/>
                <a:gd name="T35" fmla="*/ 255 h 255"/>
                <a:gd name="T36" fmla="*/ 0 w 971"/>
                <a:gd name="T37" fmla="*/ 132 h 255"/>
                <a:gd name="T38" fmla="*/ 24 w 971"/>
                <a:gd name="T39" fmla="*/ 132 h 255"/>
                <a:gd name="T40" fmla="*/ 116 w 971"/>
                <a:gd name="T41" fmla="*/ 231 h 255"/>
                <a:gd name="T42" fmla="*/ 128 w 971"/>
                <a:gd name="T43" fmla="*/ 0 h 255"/>
                <a:gd name="T44" fmla="*/ 176 w 971"/>
                <a:gd name="T45" fmla="*/ 12 h 255"/>
                <a:gd name="T46" fmla="*/ 254 w 971"/>
                <a:gd name="T47" fmla="*/ 231 h 255"/>
                <a:gd name="T48" fmla="*/ 266 w 971"/>
                <a:gd name="T49" fmla="*/ 0 h 255"/>
                <a:gd name="T50" fmla="*/ 316 w 971"/>
                <a:gd name="T51" fmla="*/ 12 h 255"/>
                <a:gd name="T52" fmla="*/ 425 w 971"/>
                <a:gd name="T53" fmla="*/ 231 h 255"/>
                <a:gd name="T54" fmla="*/ 507 w 971"/>
                <a:gd name="T55" fmla="*/ 0 h 255"/>
                <a:gd name="T56" fmla="*/ 561 w 971"/>
                <a:gd name="T57" fmla="*/ 5 h 255"/>
                <a:gd name="T58" fmla="*/ 493 w 971"/>
                <a:gd name="T59" fmla="*/ 231 h 255"/>
                <a:gd name="T60" fmla="*/ 590 w 971"/>
                <a:gd name="T61" fmla="*/ 12 h 255"/>
                <a:gd name="T62" fmla="*/ 739 w 971"/>
                <a:gd name="T63" fmla="*/ 0 h 255"/>
                <a:gd name="T64" fmla="*/ 750 w 971"/>
                <a:gd name="T65" fmla="*/ 49 h 255"/>
                <a:gd name="T66" fmla="*/ 651 w 971"/>
                <a:gd name="T67" fmla="*/ 61 h 255"/>
                <a:gd name="T68" fmla="*/ 739 w 971"/>
                <a:gd name="T69" fmla="*/ 120 h 255"/>
                <a:gd name="T70" fmla="*/ 750 w 971"/>
                <a:gd name="T71" fmla="*/ 169 h 255"/>
                <a:gd name="T72" fmla="*/ 650 w 971"/>
                <a:gd name="T73" fmla="*/ 181 h 255"/>
                <a:gd name="T74" fmla="*/ 959 w 971"/>
                <a:gd name="T75" fmla="*/ 231 h 255"/>
                <a:gd name="T76" fmla="*/ 959 w 971"/>
                <a:gd name="T77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71" h="255">
                  <a:moveTo>
                    <a:pt x="959" y="255"/>
                  </a:moveTo>
                  <a:cubicBezTo>
                    <a:pt x="638" y="255"/>
                    <a:pt x="638" y="255"/>
                    <a:pt x="638" y="255"/>
                  </a:cubicBezTo>
                  <a:cubicBezTo>
                    <a:pt x="632" y="255"/>
                    <a:pt x="626" y="249"/>
                    <a:pt x="626" y="243"/>
                  </a:cubicBezTo>
                  <a:cubicBezTo>
                    <a:pt x="626" y="169"/>
                    <a:pt x="626" y="169"/>
                    <a:pt x="626" y="169"/>
                  </a:cubicBezTo>
                  <a:cubicBezTo>
                    <a:pt x="626" y="162"/>
                    <a:pt x="632" y="157"/>
                    <a:pt x="638" y="157"/>
                  </a:cubicBezTo>
                  <a:cubicBezTo>
                    <a:pt x="727" y="157"/>
                    <a:pt x="727" y="157"/>
                    <a:pt x="727" y="157"/>
                  </a:cubicBezTo>
                  <a:cubicBezTo>
                    <a:pt x="727" y="144"/>
                    <a:pt x="727" y="144"/>
                    <a:pt x="727" y="144"/>
                  </a:cubicBezTo>
                  <a:cubicBezTo>
                    <a:pt x="639" y="144"/>
                    <a:pt x="639" y="144"/>
                    <a:pt x="639" y="144"/>
                  </a:cubicBezTo>
                  <a:cubicBezTo>
                    <a:pt x="632" y="144"/>
                    <a:pt x="627" y="139"/>
                    <a:pt x="627" y="132"/>
                  </a:cubicBezTo>
                  <a:cubicBezTo>
                    <a:pt x="627" y="49"/>
                    <a:pt x="627" y="49"/>
                    <a:pt x="627" y="49"/>
                  </a:cubicBezTo>
                  <a:cubicBezTo>
                    <a:pt x="627" y="42"/>
                    <a:pt x="632" y="37"/>
                    <a:pt x="639" y="37"/>
                  </a:cubicBezTo>
                  <a:cubicBezTo>
                    <a:pt x="727" y="37"/>
                    <a:pt x="727" y="37"/>
                    <a:pt x="727" y="37"/>
                  </a:cubicBezTo>
                  <a:cubicBezTo>
                    <a:pt x="727" y="24"/>
                    <a:pt x="727" y="24"/>
                    <a:pt x="727" y="24"/>
                  </a:cubicBezTo>
                  <a:cubicBezTo>
                    <a:pt x="614" y="24"/>
                    <a:pt x="614" y="24"/>
                    <a:pt x="614" y="24"/>
                  </a:cubicBezTo>
                  <a:cubicBezTo>
                    <a:pt x="614" y="243"/>
                    <a:pt x="614" y="243"/>
                    <a:pt x="614" y="243"/>
                  </a:cubicBezTo>
                  <a:cubicBezTo>
                    <a:pt x="614" y="249"/>
                    <a:pt x="608" y="255"/>
                    <a:pt x="602" y="255"/>
                  </a:cubicBezTo>
                  <a:cubicBezTo>
                    <a:pt x="477" y="255"/>
                    <a:pt x="477" y="255"/>
                    <a:pt x="477" y="255"/>
                  </a:cubicBezTo>
                  <a:cubicBezTo>
                    <a:pt x="473" y="255"/>
                    <a:pt x="469" y="253"/>
                    <a:pt x="467" y="250"/>
                  </a:cubicBezTo>
                  <a:cubicBezTo>
                    <a:pt x="465" y="247"/>
                    <a:pt x="464" y="243"/>
                    <a:pt x="465" y="239"/>
                  </a:cubicBezTo>
                  <a:cubicBezTo>
                    <a:pt x="535" y="24"/>
                    <a:pt x="535" y="24"/>
                    <a:pt x="535" y="24"/>
                  </a:cubicBezTo>
                  <a:cubicBezTo>
                    <a:pt x="515" y="24"/>
                    <a:pt x="515" y="24"/>
                    <a:pt x="515" y="24"/>
                  </a:cubicBezTo>
                  <a:cubicBezTo>
                    <a:pt x="445" y="246"/>
                    <a:pt x="445" y="246"/>
                    <a:pt x="445" y="246"/>
                  </a:cubicBezTo>
                  <a:cubicBezTo>
                    <a:pt x="443" y="251"/>
                    <a:pt x="439" y="255"/>
                    <a:pt x="433" y="255"/>
                  </a:cubicBezTo>
                  <a:cubicBezTo>
                    <a:pt x="304" y="255"/>
                    <a:pt x="304" y="255"/>
                    <a:pt x="304" y="255"/>
                  </a:cubicBezTo>
                  <a:cubicBezTo>
                    <a:pt x="297" y="255"/>
                    <a:pt x="292" y="249"/>
                    <a:pt x="292" y="243"/>
                  </a:cubicBezTo>
                  <a:cubicBezTo>
                    <a:pt x="292" y="24"/>
                    <a:pt x="292" y="24"/>
                    <a:pt x="292" y="24"/>
                  </a:cubicBezTo>
                  <a:cubicBezTo>
                    <a:pt x="278" y="24"/>
                    <a:pt x="278" y="24"/>
                    <a:pt x="278" y="24"/>
                  </a:cubicBezTo>
                  <a:cubicBezTo>
                    <a:pt x="278" y="243"/>
                    <a:pt x="278" y="243"/>
                    <a:pt x="278" y="243"/>
                  </a:cubicBezTo>
                  <a:cubicBezTo>
                    <a:pt x="278" y="249"/>
                    <a:pt x="273" y="255"/>
                    <a:pt x="266" y="255"/>
                  </a:cubicBezTo>
                  <a:cubicBezTo>
                    <a:pt x="164" y="255"/>
                    <a:pt x="164" y="255"/>
                    <a:pt x="164" y="255"/>
                  </a:cubicBezTo>
                  <a:cubicBezTo>
                    <a:pt x="157" y="255"/>
                    <a:pt x="152" y="249"/>
                    <a:pt x="152" y="243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0" y="243"/>
                    <a:pt x="140" y="243"/>
                    <a:pt x="140" y="243"/>
                  </a:cubicBezTo>
                  <a:cubicBezTo>
                    <a:pt x="140" y="249"/>
                    <a:pt x="134" y="255"/>
                    <a:pt x="128" y="255"/>
                  </a:cubicBezTo>
                  <a:cubicBezTo>
                    <a:pt x="12" y="255"/>
                    <a:pt x="12" y="255"/>
                    <a:pt x="12" y="255"/>
                  </a:cubicBezTo>
                  <a:cubicBezTo>
                    <a:pt x="6" y="255"/>
                    <a:pt x="0" y="249"/>
                    <a:pt x="0" y="243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26"/>
                    <a:pt x="6" y="120"/>
                    <a:pt x="12" y="120"/>
                  </a:cubicBezTo>
                  <a:cubicBezTo>
                    <a:pt x="19" y="120"/>
                    <a:pt x="24" y="126"/>
                    <a:pt x="24" y="132"/>
                  </a:cubicBezTo>
                  <a:cubicBezTo>
                    <a:pt x="24" y="231"/>
                    <a:pt x="24" y="231"/>
                    <a:pt x="24" y="231"/>
                  </a:cubicBezTo>
                  <a:cubicBezTo>
                    <a:pt x="116" y="231"/>
                    <a:pt x="116" y="231"/>
                    <a:pt x="116" y="23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21" y="0"/>
                    <a:pt x="128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70" y="0"/>
                    <a:pt x="176" y="6"/>
                    <a:pt x="176" y="12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254" y="231"/>
                    <a:pt x="254" y="231"/>
                    <a:pt x="254" y="231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6"/>
                    <a:pt x="259" y="0"/>
                    <a:pt x="266" y="0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310" y="0"/>
                    <a:pt x="316" y="6"/>
                    <a:pt x="316" y="12"/>
                  </a:cubicBezTo>
                  <a:cubicBezTo>
                    <a:pt x="316" y="231"/>
                    <a:pt x="316" y="231"/>
                    <a:pt x="316" y="231"/>
                  </a:cubicBezTo>
                  <a:cubicBezTo>
                    <a:pt x="425" y="231"/>
                    <a:pt x="425" y="231"/>
                    <a:pt x="425" y="231"/>
                  </a:cubicBezTo>
                  <a:cubicBezTo>
                    <a:pt x="495" y="9"/>
                    <a:pt x="495" y="9"/>
                    <a:pt x="495" y="9"/>
                  </a:cubicBezTo>
                  <a:cubicBezTo>
                    <a:pt x="497" y="4"/>
                    <a:pt x="501" y="0"/>
                    <a:pt x="507" y="0"/>
                  </a:cubicBezTo>
                  <a:cubicBezTo>
                    <a:pt x="551" y="0"/>
                    <a:pt x="551" y="0"/>
                    <a:pt x="551" y="0"/>
                  </a:cubicBezTo>
                  <a:cubicBezTo>
                    <a:pt x="555" y="0"/>
                    <a:pt x="559" y="2"/>
                    <a:pt x="561" y="5"/>
                  </a:cubicBezTo>
                  <a:cubicBezTo>
                    <a:pt x="563" y="8"/>
                    <a:pt x="564" y="12"/>
                    <a:pt x="563" y="16"/>
                  </a:cubicBezTo>
                  <a:cubicBezTo>
                    <a:pt x="493" y="231"/>
                    <a:pt x="493" y="231"/>
                    <a:pt x="493" y="231"/>
                  </a:cubicBezTo>
                  <a:cubicBezTo>
                    <a:pt x="590" y="231"/>
                    <a:pt x="590" y="231"/>
                    <a:pt x="590" y="231"/>
                  </a:cubicBezTo>
                  <a:cubicBezTo>
                    <a:pt x="590" y="12"/>
                    <a:pt x="590" y="12"/>
                    <a:pt x="590" y="12"/>
                  </a:cubicBezTo>
                  <a:cubicBezTo>
                    <a:pt x="590" y="6"/>
                    <a:pt x="595" y="0"/>
                    <a:pt x="602" y="0"/>
                  </a:cubicBezTo>
                  <a:cubicBezTo>
                    <a:pt x="739" y="0"/>
                    <a:pt x="739" y="0"/>
                    <a:pt x="739" y="0"/>
                  </a:cubicBezTo>
                  <a:cubicBezTo>
                    <a:pt x="745" y="0"/>
                    <a:pt x="750" y="6"/>
                    <a:pt x="750" y="12"/>
                  </a:cubicBezTo>
                  <a:cubicBezTo>
                    <a:pt x="750" y="49"/>
                    <a:pt x="750" y="49"/>
                    <a:pt x="750" y="49"/>
                  </a:cubicBezTo>
                  <a:cubicBezTo>
                    <a:pt x="750" y="55"/>
                    <a:pt x="745" y="61"/>
                    <a:pt x="739" y="61"/>
                  </a:cubicBezTo>
                  <a:cubicBezTo>
                    <a:pt x="651" y="61"/>
                    <a:pt x="651" y="61"/>
                    <a:pt x="651" y="61"/>
                  </a:cubicBezTo>
                  <a:cubicBezTo>
                    <a:pt x="651" y="120"/>
                    <a:pt x="651" y="120"/>
                    <a:pt x="651" y="120"/>
                  </a:cubicBezTo>
                  <a:cubicBezTo>
                    <a:pt x="739" y="120"/>
                    <a:pt x="739" y="120"/>
                    <a:pt x="739" y="120"/>
                  </a:cubicBezTo>
                  <a:cubicBezTo>
                    <a:pt x="745" y="120"/>
                    <a:pt x="750" y="126"/>
                    <a:pt x="750" y="132"/>
                  </a:cubicBezTo>
                  <a:cubicBezTo>
                    <a:pt x="750" y="169"/>
                    <a:pt x="750" y="169"/>
                    <a:pt x="750" y="169"/>
                  </a:cubicBezTo>
                  <a:cubicBezTo>
                    <a:pt x="750" y="175"/>
                    <a:pt x="745" y="181"/>
                    <a:pt x="739" y="181"/>
                  </a:cubicBezTo>
                  <a:cubicBezTo>
                    <a:pt x="650" y="181"/>
                    <a:pt x="650" y="181"/>
                    <a:pt x="650" y="181"/>
                  </a:cubicBezTo>
                  <a:cubicBezTo>
                    <a:pt x="650" y="231"/>
                    <a:pt x="650" y="231"/>
                    <a:pt x="650" y="231"/>
                  </a:cubicBezTo>
                  <a:cubicBezTo>
                    <a:pt x="959" y="231"/>
                    <a:pt x="959" y="231"/>
                    <a:pt x="959" y="231"/>
                  </a:cubicBezTo>
                  <a:cubicBezTo>
                    <a:pt x="965" y="231"/>
                    <a:pt x="971" y="236"/>
                    <a:pt x="971" y="243"/>
                  </a:cubicBezTo>
                  <a:cubicBezTo>
                    <a:pt x="971" y="249"/>
                    <a:pt x="965" y="255"/>
                    <a:pt x="959" y="25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7334250" y="5524500"/>
              <a:ext cx="736600" cy="57150"/>
            </a:xfrm>
            <a:custGeom>
              <a:avLst/>
              <a:gdLst>
                <a:gd name="T0" fmla="*/ 184 w 196"/>
                <a:gd name="T1" fmla="*/ 24 h 24"/>
                <a:gd name="T2" fmla="*/ 12 w 196"/>
                <a:gd name="T3" fmla="*/ 24 h 24"/>
                <a:gd name="T4" fmla="*/ 0 w 196"/>
                <a:gd name="T5" fmla="*/ 12 h 24"/>
                <a:gd name="T6" fmla="*/ 12 w 196"/>
                <a:gd name="T7" fmla="*/ 0 h 24"/>
                <a:gd name="T8" fmla="*/ 184 w 196"/>
                <a:gd name="T9" fmla="*/ 0 h 24"/>
                <a:gd name="T10" fmla="*/ 196 w 196"/>
                <a:gd name="T11" fmla="*/ 12 h 24"/>
                <a:gd name="T12" fmla="*/ 184 w 196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24">
                  <a:moveTo>
                    <a:pt x="184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91" y="0"/>
                    <a:pt x="196" y="6"/>
                    <a:pt x="196" y="12"/>
                  </a:cubicBezTo>
                  <a:cubicBezTo>
                    <a:pt x="196" y="19"/>
                    <a:pt x="191" y="24"/>
                    <a:pt x="184" y="2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2482850" y="5059363"/>
              <a:ext cx="76200" cy="1069975"/>
            </a:xfrm>
            <a:custGeom>
              <a:avLst/>
              <a:gdLst>
                <a:gd name="T0" fmla="*/ 20 w 20"/>
                <a:gd name="T1" fmla="*/ 8 h 440"/>
                <a:gd name="T2" fmla="*/ 10 w 20"/>
                <a:gd name="T3" fmla="*/ 0 h 440"/>
                <a:gd name="T4" fmla="*/ 10 w 20"/>
                <a:gd name="T5" fmla="*/ 0 h 440"/>
                <a:gd name="T6" fmla="*/ 0 w 20"/>
                <a:gd name="T7" fmla="*/ 8 h 440"/>
                <a:gd name="T8" fmla="*/ 0 w 20"/>
                <a:gd name="T9" fmla="*/ 432 h 440"/>
                <a:gd name="T10" fmla="*/ 10 w 20"/>
                <a:gd name="T11" fmla="*/ 440 h 440"/>
                <a:gd name="T12" fmla="*/ 10 w 20"/>
                <a:gd name="T13" fmla="*/ 440 h 440"/>
                <a:gd name="T14" fmla="*/ 20 w 20"/>
                <a:gd name="T15" fmla="*/ 432 h 440"/>
                <a:gd name="T16" fmla="*/ 20 w 20"/>
                <a:gd name="T17" fmla="*/ 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40">
                  <a:moveTo>
                    <a:pt x="20" y="8"/>
                  </a:moveTo>
                  <a:cubicBezTo>
                    <a:pt x="20" y="3"/>
                    <a:pt x="1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3"/>
                    <a:pt x="0" y="8"/>
                  </a:cubicBezTo>
                  <a:cubicBezTo>
                    <a:pt x="0" y="432"/>
                    <a:pt x="0" y="432"/>
                    <a:pt x="0" y="432"/>
                  </a:cubicBezTo>
                  <a:cubicBezTo>
                    <a:pt x="0" y="437"/>
                    <a:pt x="5" y="440"/>
                    <a:pt x="10" y="440"/>
                  </a:cubicBezTo>
                  <a:cubicBezTo>
                    <a:pt x="10" y="440"/>
                    <a:pt x="10" y="440"/>
                    <a:pt x="10" y="440"/>
                  </a:cubicBezTo>
                  <a:cubicBezTo>
                    <a:pt x="15" y="440"/>
                    <a:pt x="20" y="437"/>
                    <a:pt x="20" y="432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梯形 11"/>
            <p:cNvSpPr/>
            <p:nvPr/>
          </p:nvSpPr>
          <p:spPr>
            <a:xfrm rot="3519508">
              <a:off x="8326287" y="5714307"/>
              <a:ext cx="647455" cy="100171"/>
            </a:xfrm>
            <a:prstGeom prst="trapezoid">
              <a:avLst>
                <a:gd name="adj" fmla="val 5913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88" y="1935611"/>
            <a:ext cx="1770963" cy="28527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906351" y="2349500"/>
            <a:ext cx="4872649" cy="1117545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06351" y="3511619"/>
            <a:ext cx="4872649" cy="8444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E242-0651-4C53-B79E-0B42CEF24421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5C3D-6884-41C1-ADA8-EAA49C227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982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E242-0651-4C53-B79E-0B42CEF24421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5C3D-6884-41C1-ADA8-EAA49C227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104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E242-0651-4C53-B79E-0B42CEF24421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5C3D-6884-41C1-ADA8-EAA49C227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803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482850" y="5059363"/>
            <a:ext cx="8321676" cy="1084262"/>
            <a:chOff x="2482850" y="5059363"/>
            <a:chExt cx="8321676" cy="1084262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2487613" y="5524500"/>
              <a:ext cx="4760913" cy="619125"/>
            </a:xfrm>
            <a:custGeom>
              <a:avLst/>
              <a:gdLst>
                <a:gd name="T0" fmla="*/ 964 w 1268"/>
                <a:gd name="T1" fmla="*/ 255 h 255"/>
                <a:gd name="T2" fmla="*/ 952 w 1268"/>
                <a:gd name="T3" fmla="*/ 171 h 255"/>
                <a:gd name="T4" fmla="*/ 1048 w 1268"/>
                <a:gd name="T5" fmla="*/ 159 h 255"/>
                <a:gd name="T6" fmla="*/ 965 w 1268"/>
                <a:gd name="T7" fmla="*/ 144 h 255"/>
                <a:gd name="T8" fmla="*/ 953 w 1268"/>
                <a:gd name="T9" fmla="*/ 51 h 255"/>
                <a:gd name="T10" fmla="*/ 1048 w 1268"/>
                <a:gd name="T11" fmla="*/ 39 h 255"/>
                <a:gd name="T12" fmla="*/ 936 w 1268"/>
                <a:gd name="T13" fmla="*/ 24 h 255"/>
                <a:gd name="T14" fmla="*/ 924 w 1268"/>
                <a:gd name="T15" fmla="*/ 255 h 255"/>
                <a:gd name="T16" fmla="*/ 828 w 1268"/>
                <a:gd name="T17" fmla="*/ 243 h 255"/>
                <a:gd name="T18" fmla="*/ 745 w 1268"/>
                <a:gd name="T19" fmla="*/ 183 h 255"/>
                <a:gd name="T20" fmla="*/ 733 w 1268"/>
                <a:gd name="T21" fmla="*/ 132 h 255"/>
                <a:gd name="T22" fmla="*/ 828 w 1268"/>
                <a:gd name="T23" fmla="*/ 120 h 255"/>
                <a:gd name="T24" fmla="*/ 722 w 1268"/>
                <a:gd name="T25" fmla="*/ 24 h 255"/>
                <a:gd name="T26" fmla="*/ 710 w 1268"/>
                <a:gd name="T27" fmla="*/ 255 h 255"/>
                <a:gd name="T28" fmla="*/ 521 w 1268"/>
                <a:gd name="T29" fmla="*/ 243 h 255"/>
                <a:gd name="T30" fmla="*/ 533 w 1268"/>
                <a:gd name="T31" fmla="*/ 36 h 255"/>
                <a:gd name="T32" fmla="*/ 631 w 1268"/>
                <a:gd name="T33" fmla="*/ 24 h 255"/>
                <a:gd name="T34" fmla="*/ 509 w 1268"/>
                <a:gd name="T35" fmla="*/ 243 h 255"/>
                <a:gd name="T36" fmla="*/ 12 w 1268"/>
                <a:gd name="T37" fmla="*/ 255 h 255"/>
                <a:gd name="T38" fmla="*/ 12 w 1268"/>
                <a:gd name="T39" fmla="*/ 231 h 255"/>
                <a:gd name="T40" fmla="*/ 485 w 1268"/>
                <a:gd name="T41" fmla="*/ 12 h 255"/>
                <a:gd name="T42" fmla="*/ 643 w 1268"/>
                <a:gd name="T43" fmla="*/ 0 h 255"/>
                <a:gd name="T44" fmla="*/ 655 w 1268"/>
                <a:gd name="T45" fmla="*/ 48 h 255"/>
                <a:gd name="T46" fmla="*/ 545 w 1268"/>
                <a:gd name="T47" fmla="*/ 60 h 255"/>
                <a:gd name="T48" fmla="*/ 698 w 1268"/>
                <a:gd name="T49" fmla="*/ 231 h 255"/>
                <a:gd name="T50" fmla="*/ 710 w 1268"/>
                <a:gd name="T51" fmla="*/ 0 h 255"/>
                <a:gd name="T52" fmla="*/ 852 w 1268"/>
                <a:gd name="T53" fmla="*/ 12 h 255"/>
                <a:gd name="T54" fmla="*/ 840 w 1268"/>
                <a:gd name="T55" fmla="*/ 144 h 255"/>
                <a:gd name="T56" fmla="*/ 757 w 1268"/>
                <a:gd name="T57" fmla="*/ 159 h 255"/>
                <a:gd name="T58" fmla="*/ 852 w 1268"/>
                <a:gd name="T59" fmla="*/ 171 h 255"/>
                <a:gd name="T60" fmla="*/ 912 w 1268"/>
                <a:gd name="T61" fmla="*/ 231 h 255"/>
                <a:gd name="T62" fmla="*/ 924 w 1268"/>
                <a:gd name="T63" fmla="*/ 0 h 255"/>
                <a:gd name="T64" fmla="*/ 1072 w 1268"/>
                <a:gd name="T65" fmla="*/ 12 h 255"/>
                <a:gd name="T66" fmla="*/ 1060 w 1268"/>
                <a:gd name="T67" fmla="*/ 63 h 255"/>
                <a:gd name="T68" fmla="*/ 977 w 1268"/>
                <a:gd name="T69" fmla="*/ 120 h 255"/>
                <a:gd name="T70" fmla="*/ 1072 w 1268"/>
                <a:gd name="T71" fmla="*/ 132 h 255"/>
                <a:gd name="T72" fmla="*/ 1060 w 1268"/>
                <a:gd name="T73" fmla="*/ 183 h 255"/>
                <a:gd name="T74" fmla="*/ 976 w 1268"/>
                <a:gd name="T75" fmla="*/ 231 h 255"/>
                <a:gd name="T76" fmla="*/ 1105 w 1268"/>
                <a:gd name="T77" fmla="*/ 12 h 255"/>
                <a:gd name="T78" fmla="*/ 1256 w 1268"/>
                <a:gd name="T79" fmla="*/ 0 h 255"/>
                <a:gd name="T80" fmla="*/ 1268 w 1268"/>
                <a:gd name="T81" fmla="*/ 132 h 255"/>
                <a:gd name="T82" fmla="*/ 1129 w 1268"/>
                <a:gd name="T83" fmla="*/ 144 h 255"/>
                <a:gd name="T84" fmla="*/ 1117 w 1268"/>
                <a:gd name="T85" fmla="*/ 255 h 255"/>
                <a:gd name="T86" fmla="*/ 1244 w 1268"/>
                <a:gd name="T87" fmla="*/ 120 h 255"/>
                <a:gd name="T88" fmla="*/ 1129 w 1268"/>
                <a:gd name="T89" fmla="*/ 2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68" h="255">
                  <a:moveTo>
                    <a:pt x="1117" y="255"/>
                  </a:moveTo>
                  <a:cubicBezTo>
                    <a:pt x="964" y="255"/>
                    <a:pt x="964" y="255"/>
                    <a:pt x="964" y="255"/>
                  </a:cubicBezTo>
                  <a:cubicBezTo>
                    <a:pt x="957" y="255"/>
                    <a:pt x="952" y="249"/>
                    <a:pt x="952" y="243"/>
                  </a:cubicBezTo>
                  <a:cubicBezTo>
                    <a:pt x="952" y="171"/>
                    <a:pt x="952" y="171"/>
                    <a:pt x="952" y="171"/>
                  </a:cubicBezTo>
                  <a:cubicBezTo>
                    <a:pt x="952" y="164"/>
                    <a:pt x="957" y="159"/>
                    <a:pt x="964" y="159"/>
                  </a:cubicBezTo>
                  <a:cubicBezTo>
                    <a:pt x="1048" y="159"/>
                    <a:pt x="1048" y="159"/>
                    <a:pt x="1048" y="159"/>
                  </a:cubicBezTo>
                  <a:cubicBezTo>
                    <a:pt x="1048" y="144"/>
                    <a:pt x="1048" y="144"/>
                    <a:pt x="1048" y="144"/>
                  </a:cubicBezTo>
                  <a:cubicBezTo>
                    <a:pt x="965" y="144"/>
                    <a:pt x="965" y="144"/>
                    <a:pt x="965" y="144"/>
                  </a:cubicBezTo>
                  <a:cubicBezTo>
                    <a:pt x="958" y="144"/>
                    <a:pt x="953" y="139"/>
                    <a:pt x="953" y="132"/>
                  </a:cubicBezTo>
                  <a:cubicBezTo>
                    <a:pt x="953" y="51"/>
                    <a:pt x="953" y="51"/>
                    <a:pt x="953" y="51"/>
                  </a:cubicBezTo>
                  <a:cubicBezTo>
                    <a:pt x="953" y="44"/>
                    <a:pt x="958" y="39"/>
                    <a:pt x="965" y="39"/>
                  </a:cubicBezTo>
                  <a:cubicBezTo>
                    <a:pt x="1048" y="39"/>
                    <a:pt x="1048" y="39"/>
                    <a:pt x="1048" y="39"/>
                  </a:cubicBezTo>
                  <a:cubicBezTo>
                    <a:pt x="1048" y="24"/>
                    <a:pt x="1048" y="24"/>
                    <a:pt x="1048" y="24"/>
                  </a:cubicBezTo>
                  <a:cubicBezTo>
                    <a:pt x="936" y="24"/>
                    <a:pt x="936" y="24"/>
                    <a:pt x="936" y="24"/>
                  </a:cubicBezTo>
                  <a:cubicBezTo>
                    <a:pt x="936" y="243"/>
                    <a:pt x="936" y="243"/>
                    <a:pt x="936" y="243"/>
                  </a:cubicBezTo>
                  <a:cubicBezTo>
                    <a:pt x="936" y="249"/>
                    <a:pt x="931" y="255"/>
                    <a:pt x="924" y="255"/>
                  </a:cubicBezTo>
                  <a:cubicBezTo>
                    <a:pt x="840" y="255"/>
                    <a:pt x="840" y="255"/>
                    <a:pt x="840" y="255"/>
                  </a:cubicBezTo>
                  <a:cubicBezTo>
                    <a:pt x="834" y="255"/>
                    <a:pt x="828" y="249"/>
                    <a:pt x="828" y="243"/>
                  </a:cubicBezTo>
                  <a:cubicBezTo>
                    <a:pt x="828" y="183"/>
                    <a:pt x="828" y="183"/>
                    <a:pt x="828" y="183"/>
                  </a:cubicBezTo>
                  <a:cubicBezTo>
                    <a:pt x="745" y="183"/>
                    <a:pt x="745" y="183"/>
                    <a:pt x="745" y="183"/>
                  </a:cubicBezTo>
                  <a:cubicBezTo>
                    <a:pt x="739" y="183"/>
                    <a:pt x="733" y="177"/>
                    <a:pt x="733" y="171"/>
                  </a:cubicBezTo>
                  <a:cubicBezTo>
                    <a:pt x="733" y="132"/>
                    <a:pt x="733" y="132"/>
                    <a:pt x="733" y="132"/>
                  </a:cubicBezTo>
                  <a:cubicBezTo>
                    <a:pt x="733" y="126"/>
                    <a:pt x="739" y="120"/>
                    <a:pt x="745" y="120"/>
                  </a:cubicBezTo>
                  <a:cubicBezTo>
                    <a:pt x="828" y="120"/>
                    <a:pt x="828" y="120"/>
                    <a:pt x="828" y="120"/>
                  </a:cubicBezTo>
                  <a:cubicBezTo>
                    <a:pt x="828" y="24"/>
                    <a:pt x="828" y="24"/>
                    <a:pt x="828" y="24"/>
                  </a:cubicBezTo>
                  <a:cubicBezTo>
                    <a:pt x="722" y="24"/>
                    <a:pt x="722" y="24"/>
                    <a:pt x="722" y="24"/>
                  </a:cubicBezTo>
                  <a:cubicBezTo>
                    <a:pt x="722" y="243"/>
                    <a:pt x="722" y="243"/>
                    <a:pt x="722" y="243"/>
                  </a:cubicBezTo>
                  <a:cubicBezTo>
                    <a:pt x="722" y="249"/>
                    <a:pt x="716" y="255"/>
                    <a:pt x="710" y="255"/>
                  </a:cubicBezTo>
                  <a:cubicBezTo>
                    <a:pt x="533" y="255"/>
                    <a:pt x="533" y="255"/>
                    <a:pt x="533" y="255"/>
                  </a:cubicBezTo>
                  <a:cubicBezTo>
                    <a:pt x="526" y="255"/>
                    <a:pt x="521" y="249"/>
                    <a:pt x="521" y="243"/>
                  </a:cubicBezTo>
                  <a:cubicBezTo>
                    <a:pt x="521" y="48"/>
                    <a:pt x="521" y="48"/>
                    <a:pt x="521" y="48"/>
                  </a:cubicBezTo>
                  <a:cubicBezTo>
                    <a:pt x="521" y="41"/>
                    <a:pt x="526" y="36"/>
                    <a:pt x="533" y="36"/>
                  </a:cubicBezTo>
                  <a:cubicBezTo>
                    <a:pt x="631" y="36"/>
                    <a:pt x="631" y="36"/>
                    <a:pt x="631" y="36"/>
                  </a:cubicBezTo>
                  <a:cubicBezTo>
                    <a:pt x="631" y="24"/>
                    <a:pt x="631" y="24"/>
                    <a:pt x="631" y="24"/>
                  </a:cubicBezTo>
                  <a:cubicBezTo>
                    <a:pt x="509" y="24"/>
                    <a:pt x="509" y="24"/>
                    <a:pt x="509" y="24"/>
                  </a:cubicBezTo>
                  <a:cubicBezTo>
                    <a:pt x="509" y="243"/>
                    <a:pt x="509" y="243"/>
                    <a:pt x="509" y="243"/>
                  </a:cubicBezTo>
                  <a:cubicBezTo>
                    <a:pt x="509" y="249"/>
                    <a:pt x="504" y="255"/>
                    <a:pt x="497" y="255"/>
                  </a:cubicBezTo>
                  <a:cubicBezTo>
                    <a:pt x="12" y="255"/>
                    <a:pt x="12" y="255"/>
                    <a:pt x="12" y="255"/>
                  </a:cubicBezTo>
                  <a:cubicBezTo>
                    <a:pt x="5" y="255"/>
                    <a:pt x="0" y="249"/>
                    <a:pt x="0" y="243"/>
                  </a:cubicBezTo>
                  <a:cubicBezTo>
                    <a:pt x="0" y="236"/>
                    <a:pt x="5" y="231"/>
                    <a:pt x="12" y="231"/>
                  </a:cubicBezTo>
                  <a:cubicBezTo>
                    <a:pt x="485" y="231"/>
                    <a:pt x="485" y="231"/>
                    <a:pt x="485" y="231"/>
                  </a:cubicBezTo>
                  <a:cubicBezTo>
                    <a:pt x="485" y="12"/>
                    <a:pt x="485" y="12"/>
                    <a:pt x="485" y="12"/>
                  </a:cubicBezTo>
                  <a:cubicBezTo>
                    <a:pt x="485" y="6"/>
                    <a:pt x="491" y="0"/>
                    <a:pt x="497" y="0"/>
                  </a:cubicBezTo>
                  <a:cubicBezTo>
                    <a:pt x="643" y="0"/>
                    <a:pt x="643" y="0"/>
                    <a:pt x="643" y="0"/>
                  </a:cubicBezTo>
                  <a:cubicBezTo>
                    <a:pt x="650" y="0"/>
                    <a:pt x="655" y="6"/>
                    <a:pt x="655" y="12"/>
                  </a:cubicBezTo>
                  <a:cubicBezTo>
                    <a:pt x="655" y="48"/>
                    <a:pt x="655" y="48"/>
                    <a:pt x="655" y="48"/>
                  </a:cubicBezTo>
                  <a:cubicBezTo>
                    <a:pt x="655" y="54"/>
                    <a:pt x="650" y="60"/>
                    <a:pt x="643" y="60"/>
                  </a:cubicBezTo>
                  <a:cubicBezTo>
                    <a:pt x="545" y="60"/>
                    <a:pt x="545" y="60"/>
                    <a:pt x="545" y="60"/>
                  </a:cubicBezTo>
                  <a:cubicBezTo>
                    <a:pt x="545" y="231"/>
                    <a:pt x="545" y="231"/>
                    <a:pt x="545" y="231"/>
                  </a:cubicBezTo>
                  <a:cubicBezTo>
                    <a:pt x="698" y="231"/>
                    <a:pt x="698" y="231"/>
                    <a:pt x="698" y="231"/>
                  </a:cubicBezTo>
                  <a:cubicBezTo>
                    <a:pt x="698" y="12"/>
                    <a:pt x="698" y="12"/>
                    <a:pt x="698" y="12"/>
                  </a:cubicBezTo>
                  <a:cubicBezTo>
                    <a:pt x="698" y="6"/>
                    <a:pt x="703" y="0"/>
                    <a:pt x="710" y="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47" y="0"/>
                    <a:pt x="852" y="6"/>
                    <a:pt x="852" y="12"/>
                  </a:cubicBezTo>
                  <a:cubicBezTo>
                    <a:pt x="852" y="132"/>
                    <a:pt x="852" y="132"/>
                    <a:pt x="852" y="132"/>
                  </a:cubicBezTo>
                  <a:cubicBezTo>
                    <a:pt x="852" y="139"/>
                    <a:pt x="847" y="144"/>
                    <a:pt x="840" y="144"/>
                  </a:cubicBezTo>
                  <a:cubicBezTo>
                    <a:pt x="757" y="144"/>
                    <a:pt x="757" y="144"/>
                    <a:pt x="757" y="144"/>
                  </a:cubicBezTo>
                  <a:cubicBezTo>
                    <a:pt x="757" y="159"/>
                    <a:pt x="757" y="159"/>
                    <a:pt x="757" y="159"/>
                  </a:cubicBezTo>
                  <a:cubicBezTo>
                    <a:pt x="840" y="159"/>
                    <a:pt x="840" y="159"/>
                    <a:pt x="840" y="159"/>
                  </a:cubicBezTo>
                  <a:cubicBezTo>
                    <a:pt x="847" y="159"/>
                    <a:pt x="852" y="164"/>
                    <a:pt x="852" y="171"/>
                  </a:cubicBezTo>
                  <a:cubicBezTo>
                    <a:pt x="852" y="231"/>
                    <a:pt x="852" y="231"/>
                    <a:pt x="852" y="231"/>
                  </a:cubicBezTo>
                  <a:cubicBezTo>
                    <a:pt x="912" y="231"/>
                    <a:pt x="912" y="231"/>
                    <a:pt x="912" y="231"/>
                  </a:cubicBezTo>
                  <a:cubicBezTo>
                    <a:pt x="912" y="12"/>
                    <a:pt x="912" y="12"/>
                    <a:pt x="912" y="12"/>
                  </a:cubicBezTo>
                  <a:cubicBezTo>
                    <a:pt x="912" y="6"/>
                    <a:pt x="918" y="0"/>
                    <a:pt x="924" y="0"/>
                  </a:cubicBezTo>
                  <a:cubicBezTo>
                    <a:pt x="1060" y="0"/>
                    <a:pt x="1060" y="0"/>
                    <a:pt x="1060" y="0"/>
                  </a:cubicBezTo>
                  <a:cubicBezTo>
                    <a:pt x="1067" y="0"/>
                    <a:pt x="1072" y="6"/>
                    <a:pt x="1072" y="12"/>
                  </a:cubicBezTo>
                  <a:cubicBezTo>
                    <a:pt x="1072" y="51"/>
                    <a:pt x="1072" y="51"/>
                    <a:pt x="1072" y="51"/>
                  </a:cubicBezTo>
                  <a:cubicBezTo>
                    <a:pt x="1072" y="57"/>
                    <a:pt x="1067" y="63"/>
                    <a:pt x="1060" y="63"/>
                  </a:cubicBezTo>
                  <a:cubicBezTo>
                    <a:pt x="977" y="63"/>
                    <a:pt x="977" y="63"/>
                    <a:pt x="977" y="63"/>
                  </a:cubicBezTo>
                  <a:cubicBezTo>
                    <a:pt x="977" y="120"/>
                    <a:pt x="977" y="120"/>
                    <a:pt x="977" y="120"/>
                  </a:cubicBezTo>
                  <a:cubicBezTo>
                    <a:pt x="1060" y="120"/>
                    <a:pt x="1060" y="120"/>
                    <a:pt x="1060" y="120"/>
                  </a:cubicBezTo>
                  <a:cubicBezTo>
                    <a:pt x="1067" y="120"/>
                    <a:pt x="1072" y="126"/>
                    <a:pt x="1072" y="132"/>
                  </a:cubicBezTo>
                  <a:cubicBezTo>
                    <a:pt x="1072" y="171"/>
                    <a:pt x="1072" y="171"/>
                    <a:pt x="1072" y="171"/>
                  </a:cubicBezTo>
                  <a:cubicBezTo>
                    <a:pt x="1072" y="177"/>
                    <a:pt x="1067" y="183"/>
                    <a:pt x="1060" y="183"/>
                  </a:cubicBezTo>
                  <a:cubicBezTo>
                    <a:pt x="976" y="183"/>
                    <a:pt x="976" y="183"/>
                    <a:pt x="976" y="183"/>
                  </a:cubicBezTo>
                  <a:cubicBezTo>
                    <a:pt x="976" y="231"/>
                    <a:pt x="976" y="231"/>
                    <a:pt x="976" y="231"/>
                  </a:cubicBezTo>
                  <a:cubicBezTo>
                    <a:pt x="1105" y="231"/>
                    <a:pt x="1105" y="231"/>
                    <a:pt x="1105" y="231"/>
                  </a:cubicBezTo>
                  <a:cubicBezTo>
                    <a:pt x="1105" y="12"/>
                    <a:pt x="1105" y="12"/>
                    <a:pt x="1105" y="12"/>
                  </a:cubicBezTo>
                  <a:cubicBezTo>
                    <a:pt x="1105" y="6"/>
                    <a:pt x="1111" y="0"/>
                    <a:pt x="1117" y="0"/>
                  </a:cubicBezTo>
                  <a:cubicBezTo>
                    <a:pt x="1256" y="0"/>
                    <a:pt x="1256" y="0"/>
                    <a:pt x="1256" y="0"/>
                  </a:cubicBezTo>
                  <a:cubicBezTo>
                    <a:pt x="1263" y="0"/>
                    <a:pt x="1268" y="6"/>
                    <a:pt x="1268" y="12"/>
                  </a:cubicBezTo>
                  <a:cubicBezTo>
                    <a:pt x="1268" y="132"/>
                    <a:pt x="1268" y="132"/>
                    <a:pt x="1268" y="132"/>
                  </a:cubicBezTo>
                  <a:cubicBezTo>
                    <a:pt x="1268" y="139"/>
                    <a:pt x="1263" y="144"/>
                    <a:pt x="1256" y="144"/>
                  </a:cubicBezTo>
                  <a:cubicBezTo>
                    <a:pt x="1129" y="144"/>
                    <a:pt x="1129" y="144"/>
                    <a:pt x="1129" y="144"/>
                  </a:cubicBezTo>
                  <a:cubicBezTo>
                    <a:pt x="1129" y="243"/>
                    <a:pt x="1129" y="243"/>
                    <a:pt x="1129" y="243"/>
                  </a:cubicBezTo>
                  <a:cubicBezTo>
                    <a:pt x="1129" y="249"/>
                    <a:pt x="1124" y="255"/>
                    <a:pt x="1117" y="255"/>
                  </a:cubicBezTo>
                  <a:close/>
                  <a:moveTo>
                    <a:pt x="1129" y="120"/>
                  </a:moveTo>
                  <a:cubicBezTo>
                    <a:pt x="1244" y="120"/>
                    <a:pt x="1244" y="120"/>
                    <a:pt x="1244" y="120"/>
                  </a:cubicBezTo>
                  <a:cubicBezTo>
                    <a:pt x="1244" y="24"/>
                    <a:pt x="1244" y="24"/>
                    <a:pt x="1244" y="24"/>
                  </a:cubicBezTo>
                  <a:cubicBezTo>
                    <a:pt x="1129" y="24"/>
                    <a:pt x="1129" y="24"/>
                    <a:pt x="1129" y="24"/>
                  </a:cubicBezTo>
                  <a:lnTo>
                    <a:pt x="1129" y="12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7158038" y="5524500"/>
              <a:ext cx="3646488" cy="619125"/>
            </a:xfrm>
            <a:custGeom>
              <a:avLst/>
              <a:gdLst>
                <a:gd name="T0" fmla="*/ 638 w 971"/>
                <a:gd name="T1" fmla="*/ 255 h 255"/>
                <a:gd name="T2" fmla="*/ 626 w 971"/>
                <a:gd name="T3" fmla="*/ 169 h 255"/>
                <a:gd name="T4" fmla="*/ 727 w 971"/>
                <a:gd name="T5" fmla="*/ 157 h 255"/>
                <a:gd name="T6" fmla="*/ 639 w 971"/>
                <a:gd name="T7" fmla="*/ 144 h 255"/>
                <a:gd name="T8" fmla="*/ 627 w 971"/>
                <a:gd name="T9" fmla="*/ 49 h 255"/>
                <a:gd name="T10" fmla="*/ 727 w 971"/>
                <a:gd name="T11" fmla="*/ 37 h 255"/>
                <a:gd name="T12" fmla="*/ 614 w 971"/>
                <a:gd name="T13" fmla="*/ 24 h 255"/>
                <a:gd name="T14" fmla="*/ 602 w 971"/>
                <a:gd name="T15" fmla="*/ 255 h 255"/>
                <a:gd name="T16" fmla="*/ 467 w 971"/>
                <a:gd name="T17" fmla="*/ 250 h 255"/>
                <a:gd name="T18" fmla="*/ 535 w 971"/>
                <a:gd name="T19" fmla="*/ 24 h 255"/>
                <a:gd name="T20" fmla="*/ 445 w 971"/>
                <a:gd name="T21" fmla="*/ 246 h 255"/>
                <a:gd name="T22" fmla="*/ 304 w 971"/>
                <a:gd name="T23" fmla="*/ 255 h 255"/>
                <a:gd name="T24" fmla="*/ 292 w 971"/>
                <a:gd name="T25" fmla="*/ 24 h 255"/>
                <a:gd name="T26" fmla="*/ 278 w 971"/>
                <a:gd name="T27" fmla="*/ 243 h 255"/>
                <a:gd name="T28" fmla="*/ 164 w 971"/>
                <a:gd name="T29" fmla="*/ 255 h 255"/>
                <a:gd name="T30" fmla="*/ 152 w 971"/>
                <a:gd name="T31" fmla="*/ 24 h 255"/>
                <a:gd name="T32" fmla="*/ 140 w 971"/>
                <a:gd name="T33" fmla="*/ 243 h 255"/>
                <a:gd name="T34" fmla="*/ 12 w 971"/>
                <a:gd name="T35" fmla="*/ 255 h 255"/>
                <a:gd name="T36" fmla="*/ 0 w 971"/>
                <a:gd name="T37" fmla="*/ 132 h 255"/>
                <a:gd name="T38" fmla="*/ 24 w 971"/>
                <a:gd name="T39" fmla="*/ 132 h 255"/>
                <a:gd name="T40" fmla="*/ 116 w 971"/>
                <a:gd name="T41" fmla="*/ 231 h 255"/>
                <a:gd name="T42" fmla="*/ 128 w 971"/>
                <a:gd name="T43" fmla="*/ 0 h 255"/>
                <a:gd name="T44" fmla="*/ 176 w 971"/>
                <a:gd name="T45" fmla="*/ 12 h 255"/>
                <a:gd name="T46" fmla="*/ 254 w 971"/>
                <a:gd name="T47" fmla="*/ 231 h 255"/>
                <a:gd name="T48" fmla="*/ 266 w 971"/>
                <a:gd name="T49" fmla="*/ 0 h 255"/>
                <a:gd name="T50" fmla="*/ 316 w 971"/>
                <a:gd name="T51" fmla="*/ 12 h 255"/>
                <a:gd name="T52" fmla="*/ 425 w 971"/>
                <a:gd name="T53" fmla="*/ 231 h 255"/>
                <a:gd name="T54" fmla="*/ 507 w 971"/>
                <a:gd name="T55" fmla="*/ 0 h 255"/>
                <a:gd name="T56" fmla="*/ 561 w 971"/>
                <a:gd name="T57" fmla="*/ 5 h 255"/>
                <a:gd name="T58" fmla="*/ 493 w 971"/>
                <a:gd name="T59" fmla="*/ 231 h 255"/>
                <a:gd name="T60" fmla="*/ 590 w 971"/>
                <a:gd name="T61" fmla="*/ 12 h 255"/>
                <a:gd name="T62" fmla="*/ 739 w 971"/>
                <a:gd name="T63" fmla="*/ 0 h 255"/>
                <a:gd name="T64" fmla="*/ 750 w 971"/>
                <a:gd name="T65" fmla="*/ 49 h 255"/>
                <a:gd name="T66" fmla="*/ 651 w 971"/>
                <a:gd name="T67" fmla="*/ 61 h 255"/>
                <a:gd name="T68" fmla="*/ 739 w 971"/>
                <a:gd name="T69" fmla="*/ 120 h 255"/>
                <a:gd name="T70" fmla="*/ 750 w 971"/>
                <a:gd name="T71" fmla="*/ 169 h 255"/>
                <a:gd name="T72" fmla="*/ 650 w 971"/>
                <a:gd name="T73" fmla="*/ 181 h 255"/>
                <a:gd name="T74" fmla="*/ 959 w 971"/>
                <a:gd name="T75" fmla="*/ 231 h 255"/>
                <a:gd name="T76" fmla="*/ 959 w 971"/>
                <a:gd name="T77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71" h="255">
                  <a:moveTo>
                    <a:pt x="959" y="255"/>
                  </a:moveTo>
                  <a:cubicBezTo>
                    <a:pt x="638" y="255"/>
                    <a:pt x="638" y="255"/>
                    <a:pt x="638" y="255"/>
                  </a:cubicBezTo>
                  <a:cubicBezTo>
                    <a:pt x="632" y="255"/>
                    <a:pt x="626" y="249"/>
                    <a:pt x="626" y="243"/>
                  </a:cubicBezTo>
                  <a:cubicBezTo>
                    <a:pt x="626" y="169"/>
                    <a:pt x="626" y="169"/>
                    <a:pt x="626" y="169"/>
                  </a:cubicBezTo>
                  <a:cubicBezTo>
                    <a:pt x="626" y="162"/>
                    <a:pt x="632" y="157"/>
                    <a:pt x="638" y="157"/>
                  </a:cubicBezTo>
                  <a:cubicBezTo>
                    <a:pt x="727" y="157"/>
                    <a:pt x="727" y="157"/>
                    <a:pt x="727" y="157"/>
                  </a:cubicBezTo>
                  <a:cubicBezTo>
                    <a:pt x="727" y="144"/>
                    <a:pt x="727" y="144"/>
                    <a:pt x="727" y="144"/>
                  </a:cubicBezTo>
                  <a:cubicBezTo>
                    <a:pt x="639" y="144"/>
                    <a:pt x="639" y="144"/>
                    <a:pt x="639" y="144"/>
                  </a:cubicBezTo>
                  <a:cubicBezTo>
                    <a:pt x="632" y="144"/>
                    <a:pt x="627" y="139"/>
                    <a:pt x="627" y="132"/>
                  </a:cubicBezTo>
                  <a:cubicBezTo>
                    <a:pt x="627" y="49"/>
                    <a:pt x="627" y="49"/>
                    <a:pt x="627" y="49"/>
                  </a:cubicBezTo>
                  <a:cubicBezTo>
                    <a:pt x="627" y="42"/>
                    <a:pt x="632" y="37"/>
                    <a:pt x="639" y="37"/>
                  </a:cubicBezTo>
                  <a:cubicBezTo>
                    <a:pt x="727" y="37"/>
                    <a:pt x="727" y="37"/>
                    <a:pt x="727" y="37"/>
                  </a:cubicBezTo>
                  <a:cubicBezTo>
                    <a:pt x="727" y="24"/>
                    <a:pt x="727" y="24"/>
                    <a:pt x="727" y="24"/>
                  </a:cubicBezTo>
                  <a:cubicBezTo>
                    <a:pt x="614" y="24"/>
                    <a:pt x="614" y="24"/>
                    <a:pt x="614" y="24"/>
                  </a:cubicBezTo>
                  <a:cubicBezTo>
                    <a:pt x="614" y="243"/>
                    <a:pt x="614" y="243"/>
                    <a:pt x="614" y="243"/>
                  </a:cubicBezTo>
                  <a:cubicBezTo>
                    <a:pt x="614" y="249"/>
                    <a:pt x="608" y="255"/>
                    <a:pt x="602" y="255"/>
                  </a:cubicBezTo>
                  <a:cubicBezTo>
                    <a:pt x="477" y="255"/>
                    <a:pt x="477" y="255"/>
                    <a:pt x="477" y="255"/>
                  </a:cubicBezTo>
                  <a:cubicBezTo>
                    <a:pt x="473" y="255"/>
                    <a:pt x="469" y="253"/>
                    <a:pt x="467" y="250"/>
                  </a:cubicBezTo>
                  <a:cubicBezTo>
                    <a:pt x="465" y="247"/>
                    <a:pt x="464" y="243"/>
                    <a:pt x="465" y="239"/>
                  </a:cubicBezTo>
                  <a:cubicBezTo>
                    <a:pt x="535" y="24"/>
                    <a:pt x="535" y="24"/>
                    <a:pt x="535" y="24"/>
                  </a:cubicBezTo>
                  <a:cubicBezTo>
                    <a:pt x="515" y="24"/>
                    <a:pt x="515" y="24"/>
                    <a:pt x="515" y="24"/>
                  </a:cubicBezTo>
                  <a:cubicBezTo>
                    <a:pt x="445" y="246"/>
                    <a:pt x="445" y="246"/>
                    <a:pt x="445" y="246"/>
                  </a:cubicBezTo>
                  <a:cubicBezTo>
                    <a:pt x="443" y="251"/>
                    <a:pt x="439" y="255"/>
                    <a:pt x="433" y="255"/>
                  </a:cubicBezTo>
                  <a:cubicBezTo>
                    <a:pt x="304" y="255"/>
                    <a:pt x="304" y="255"/>
                    <a:pt x="304" y="255"/>
                  </a:cubicBezTo>
                  <a:cubicBezTo>
                    <a:pt x="297" y="255"/>
                    <a:pt x="292" y="249"/>
                    <a:pt x="292" y="243"/>
                  </a:cubicBezTo>
                  <a:cubicBezTo>
                    <a:pt x="292" y="24"/>
                    <a:pt x="292" y="24"/>
                    <a:pt x="292" y="24"/>
                  </a:cubicBezTo>
                  <a:cubicBezTo>
                    <a:pt x="278" y="24"/>
                    <a:pt x="278" y="24"/>
                    <a:pt x="278" y="24"/>
                  </a:cubicBezTo>
                  <a:cubicBezTo>
                    <a:pt x="278" y="243"/>
                    <a:pt x="278" y="243"/>
                    <a:pt x="278" y="243"/>
                  </a:cubicBezTo>
                  <a:cubicBezTo>
                    <a:pt x="278" y="249"/>
                    <a:pt x="273" y="255"/>
                    <a:pt x="266" y="255"/>
                  </a:cubicBezTo>
                  <a:cubicBezTo>
                    <a:pt x="164" y="255"/>
                    <a:pt x="164" y="255"/>
                    <a:pt x="164" y="255"/>
                  </a:cubicBezTo>
                  <a:cubicBezTo>
                    <a:pt x="157" y="255"/>
                    <a:pt x="152" y="249"/>
                    <a:pt x="152" y="243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0" y="243"/>
                    <a:pt x="140" y="243"/>
                    <a:pt x="140" y="243"/>
                  </a:cubicBezTo>
                  <a:cubicBezTo>
                    <a:pt x="140" y="249"/>
                    <a:pt x="134" y="255"/>
                    <a:pt x="128" y="255"/>
                  </a:cubicBezTo>
                  <a:cubicBezTo>
                    <a:pt x="12" y="255"/>
                    <a:pt x="12" y="255"/>
                    <a:pt x="12" y="255"/>
                  </a:cubicBezTo>
                  <a:cubicBezTo>
                    <a:pt x="6" y="255"/>
                    <a:pt x="0" y="249"/>
                    <a:pt x="0" y="243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26"/>
                    <a:pt x="6" y="120"/>
                    <a:pt x="12" y="120"/>
                  </a:cubicBezTo>
                  <a:cubicBezTo>
                    <a:pt x="19" y="120"/>
                    <a:pt x="24" y="126"/>
                    <a:pt x="24" y="132"/>
                  </a:cubicBezTo>
                  <a:cubicBezTo>
                    <a:pt x="24" y="231"/>
                    <a:pt x="24" y="231"/>
                    <a:pt x="24" y="231"/>
                  </a:cubicBezTo>
                  <a:cubicBezTo>
                    <a:pt x="116" y="231"/>
                    <a:pt x="116" y="231"/>
                    <a:pt x="116" y="23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21" y="0"/>
                    <a:pt x="128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70" y="0"/>
                    <a:pt x="176" y="6"/>
                    <a:pt x="176" y="12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254" y="231"/>
                    <a:pt x="254" y="231"/>
                    <a:pt x="254" y="231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6"/>
                    <a:pt x="259" y="0"/>
                    <a:pt x="266" y="0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310" y="0"/>
                    <a:pt x="316" y="6"/>
                    <a:pt x="316" y="12"/>
                  </a:cubicBezTo>
                  <a:cubicBezTo>
                    <a:pt x="316" y="231"/>
                    <a:pt x="316" y="231"/>
                    <a:pt x="316" y="231"/>
                  </a:cubicBezTo>
                  <a:cubicBezTo>
                    <a:pt x="425" y="231"/>
                    <a:pt x="425" y="231"/>
                    <a:pt x="425" y="231"/>
                  </a:cubicBezTo>
                  <a:cubicBezTo>
                    <a:pt x="495" y="9"/>
                    <a:pt x="495" y="9"/>
                    <a:pt x="495" y="9"/>
                  </a:cubicBezTo>
                  <a:cubicBezTo>
                    <a:pt x="497" y="4"/>
                    <a:pt x="501" y="0"/>
                    <a:pt x="507" y="0"/>
                  </a:cubicBezTo>
                  <a:cubicBezTo>
                    <a:pt x="551" y="0"/>
                    <a:pt x="551" y="0"/>
                    <a:pt x="551" y="0"/>
                  </a:cubicBezTo>
                  <a:cubicBezTo>
                    <a:pt x="555" y="0"/>
                    <a:pt x="559" y="2"/>
                    <a:pt x="561" y="5"/>
                  </a:cubicBezTo>
                  <a:cubicBezTo>
                    <a:pt x="563" y="8"/>
                    <a:pt x="564" y="12"/>
                    <a:pt x="563" y="16"/>
                  </a:cubicBezTo>
                  <a:cubicBezTo>
                    <a:pt x="493" y="231"/>
                    <a:pt x="493" y="231"/>
                    <a:pt x="493" y="231"/>
                  </a:cubicBezTo>
                  <a:cubicBezTo>
                    <a:pt x="590" y="231"/>
                    <a:pt x="590" y="231"/>
                    <a:pt x="590" y="231"/>
                  </a:cubicBezTo>
                  <a:cubicBezTo>
                    <a:pt x="590" y="12"/>
                    <a:pt x="590" y="12"/>
                    <a:pt x="590" y="12"/>
                  </a:cubicBezTo>
                  <a:cubicBezTo>
                    <a:pt x="590" y="6"/>
                    <a:pt x="595" y="0"/>
                    <a:pt x="602" y="0"/>
                  </a:cubicBezTo>
                  <a:cubicBezTo>
                    <a:pt x="739" y="0"/>
                    <a:pt x="739" y="0"/>
                    <a:pt x="739" y="0"/>
                  </a:cubicBezTo>
                  <a:cubicBezTo>
                    <a:pt x="745" y="0"/>
                    <a:pt x="750" y="6"/>
                    <a:pt x="750" y="12"/>
                  </a:cubicBezTo>
                  <a:cubicBezTo>
                    <a:pt x="750" y="49"/>
                    <a:pt x="750" y="49"/>
                    <a:pt x="750" y="49"/>
                  </a:cubicBezTo>
                  <a:cubicBezTo>
                    <a:pt x="750" y="55"/>
                    <a:pt x="745" y="61"/>
                    <a:pt x="739" y="61"/>
                  </a:cubicBezTo>
                  <a:cubicBezTo>
                    <a:pt x="651" y="61"/>
                    <a:pt x="651" y="61"/>
                    <a:pt x="651" y="61"/>
                  </a:cubicBezTo>
                  <a:cubicBezTo>
                    <a:pt x="651" y="120"/>
                    <a:pt x="651" y="120"/>
                    <a:pt x="651" y="120"/>
                  </a:cubicBezTo>
                  <a:cubicBezTo>
                    <a:pt x="739" y="120"/>
                    <a:pt x="739" y="120"/>
                    <a:pt x="739" y="120"/>
                  </a:cubicBezTo>
                  <a:cubicBezTo>
                    <a:pt x="745" y="120"/>
                    <a:pt x="750" y="126"/>
                    <a:pt x="750" y="132"/>
                  </a:cubicBezTo>
                  <a:cubicBezTo>
                    <a:pt x="750" y="169"/>
                    <a:pt x="750" y="169"/>
                    <a:pt x="750" y="169"/>
                  </a:cubicBezTo>
                  <a:cubicBezTo>
                    <a:pt x="750" y="175"/>
                    <a:pt x="745" y="181"/>
                    <a:pt x="739" y="181"/>
                  </a:cubicBezTo>
                  <a:cubicBezTo>
                    <a:pt x="650" y="181"/>
                    <a:pt x="650" y="181"/>
                    <a:pt x="650" y="181"/>
                  </a:cubicBezTo>
                  <a:cubicBezTo>
                    <a:pt x="650" y="231"/>
                    <a:pt x="650" y="231"/>
                    <a:pt x="650" y="231"/>
                  </a:cubicBezTo>
                  <a:cubicBezTo>
                    <a:pt x="959" y="231"/>
                    <a:pt x="959" y="231"/>
                    <a:pt x="959" y="231"/>
                  </a:cubicBezTo>
                  <a:cubicBezTo>
                    <a:pt x="965" y="231"/>
                    <a:pt x="971" y="236"/>
                    <a:pt x="971" y="243"/>
                  </a:cubicBezTo>
                  <a:cubicBezTo>
                    <a:pt x="971" y="249"/>
                    <a:pt x="965" y="255"/>
                    <a:pt x="959" y="25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7334250" y="5524500"/>
              <a:ext cx="736600" cy="57150"/>
            </a:xfrm>
            <a:custGeom>
              <a:avLst/>
              <a:gdLst>
                <a:gd name="T0" fmla="*/ 184 w 196"/>
                <a:gd name="T1" fmla="*/ 24 h 24"/>
                <a:gd name="T2" fmla="*/ 12 w 196"/>
                <a:gd name="T3" fmla="*/ 24 h 24"/>
                <a:gd name="T4" fmla="*/ 0 w 196"/>
                <a:gd name="T5" fmla="*/ 12 h 24"/>
                <a:gd name="T6" fmla="*/ 12 w 196"/>
                <a:gd name="T7" fmla="*/ 0 h 24"/>
                <a:gd name="T8" fmla="*/ 184 w 196"/>
                <a:gd name="T9" fmla="*/ 0 h 24"/>
                <a:gd name="T10" fmla="*/ 196 w 196"/>
                <a:gd name="T11" fmla="*/ 12 h 24"/>
                <a:gd name="T12" fmla="*/ 184 w 196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24">
                  <a:moveTo>
                    <a:pt x="184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91" y="0"/>
                    <a:pt x="196" y="6"/>
                    <a:pt x="196" y="12"/>
                  </a:cubicBezTo>
                  <a:cubicBezTo>
                    <a:pt x="196" y="19"/>
                    <a:pt x="191" y="24"/>
                    <a:pt x="184" y="2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2482850" y="5059363"/>
              <a:ext cx="76200" cy="1069975"/>
            </a:xfrm>
            <a:custGeom>
              <a:avLst/>
              <a:gdLst>
                <a:gd name="T0" fmla="*/ 20 w 20"/>
                <a:gd name="T1" fmla="*/ 8 h 440"/>
                <a:gd name="T2" fmla="*/ 10 w 20"/>
                <a:gd name="T3" fmla="*/ 0 h 440"/>
                <a:gd name="T4" fmla="*/ 10 w 20"/>
                <a:gd name="T5" fmla="*/ 0 h 440"/>
                <a:gd name="T6" fmla="*/ 0 w 20"/>
                <a:gd name="T7" fmla="*/ 8 h 440"/>
                <a:gd name="T8" fmla="*/ 0 w 20"/>
                <a:gd name="T9" fmla="*/ 432 h 440"/>
                <a:gd name="T10" fmla="*/ 10 w 20"/>
                <a:gd name="T11" fmla="*/ 440 h 440"/>
                <a:gd name="T12" fmla="*/ 10 w 20"/>
                <a:gd name="T13" fmla="*/ 440 h 440"/>
                <a:gd name="T14" fmla="*/ 20 w 20"/>
                <a:gd name="T15" fmla="*/ 432 h 440"/>
                <a:gd name="T16" fmla="*/ 20 w 20"/>
                <a:gd name="T17" fmla="*/ 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40">
                  <a:moveTo>
                    <a:pt x="20" y="8"/>
                  </a:moveTo>
                  <a:cubicBezTo>
                    <a:pt x="20" y="3"/>
                    <a:pt x="1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3"/>
                    <a:pt x="0" y="8"/>
                  </a:cubicBezTo>
                  <a:cubicBezTo>
                    <a:pt x="0" y="432"/>
                    <a:pt x="0" y="432"/>
                    <a:pt x="0" y="432"/>
                  </a:cubicBezTo>
                  <a:cubicBezTo>
                    <a:pt x="0" y="437"/>
                    <a:pt x="5" y="440"/>
                    <a:pt x="10" y="440"/>
                  </a:cubicBezTo>
                  <a:cubicBezTo>
                    <a:pt x="10" y="440"/>
                    <a:pt x="10" y="440"/>
                    <a:pt x="10" y="440"/>
                  </a:cubicBezTo>
                  <a:cubicBezTo>
                    <a:pt x="15" y="440"/>
                    <a:pt x="20" y="437"/>
                    <a:pt x="20" y="432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梯形 33"/>
            <p:cNvSpPr/>
            <p:nvPr/>
          </p:nvSpPr>
          <p:spPr>
            <a:xfrm rot="3519508">
              <a:off x="8326287" y="5714307"/>
              <a:ext cx="647455" cy="100171"/>
            </a:xfrm>
            <a:prstGeom prst="trapezoid">
              <a:avLst>
                <a:gd name="adj" fmla="val 5913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64" y="997119"/>
            <a:ext cx="2966616" cy="4778841"/>
          </a:xfrm>
          <a:prstGeom prst="rect">
            <a:avLst/>
          </a:prstGeom>
        </p:spPr>
      </p:pic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4861685" y="4007762"/>
            <a:ext cx="213063" cy="2106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6"/>
          <p:cNvSpPr/>
          <p:nvPr/>
        </p:nvSpPr>
        <p:spPr bwMode="auto">
          <a:xfrm>
            <a:off x="4749169" y="4249552"/>
            <a:ext cx="447671" cy="160395"/>
          </a:xfrm>
          <a:custGeom>
            <a:avLst/>
            <a:gdLst>
              <a:gd name="T0" fmla="*/ 44 w 44"/>
              <a:gd name="T1" fmla="*/ 16 h 16"/>
              <a:gd name="T2" fmla="*/ 44 w 44"/>
              <a:gd name="T3" fmla="*/ 10 h 16"/>
              <a:gd name="T4" fmla="*/ 29 w 44"/>
              <a:gd name="T5" fmla="*/ 0 h 16"/>
              <a:gd name="T6" fmla="*/ 14 w 44"/>
              <a:gd name="T7" fmla="*/ 0 h 16"/>
              <a:gd name="T8" fmla="*/ 0 w 44"/>
              <a:gd name="T9" fmla="*/ 10 h 16"/>
              <a:gd name="T10" fmla="*/ 0 w 44"/>
              <a:gd name="T11" fmla="*/ 16 h 16"/>
              <a:gd name="T12" fmla="*/ 44 w 44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16">
                <a:moveTo>
                  <a:pt x="44" y="16"/>
                </a:moveTo>
                <a:cubicBezTo>
                  <a:pt x="44" y="10"/>
                  <a:pt x="44" y="10"/>
                  <a:pt x="44" y="10"/>
                </a:cubicBezTo>
                <a:cubicBezTo>
                  <a:pt x="44" y="2"/>
                  <a:pt x="37" y="0"/>
                  <a:pt x="29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2"/>
                  <a:pt x="0" y="10"/>
                </a:cubicBezTo>
                <a:cubicBezTo>
                  <a:pt x="0" y="16"/>
                  <a:pt x="0" y="16"/>
                  <a:pt x="0" y="16"/>
                </a:cubicBezTo>
                <a:lnTo>
                  <a:pt x="44" y="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4069080" y="1465942"/>
            <a:ext cx="7576457" cy="1439359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4069080" y="2997377"/>
            <a:ext cx="7576457" cy="77275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E071D9-B8FB-47B1-8CA3-EAF82B74624B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44EC07-3F97-41BD-8947-1EAA8D59FFA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AutoShape 3"/>
          <p:cNvSpPr>
            <a:spLocks noChangeAspect="1" noChangeArrowheads="1" noTextEdit="1"/>
          </p:cNvSpPr>
          <p:nvPr/>
        </p:nvSpPr>
        <p:spPr bwMode="auto">
          <a:xfrm>
            <a:off x="7500938" y="3933825"/>
            <a:ext cx="57150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7507288" y="3933825"/>
            <a:ext cx="571500" cy="5762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 useBgFill="1">
        <p:nvSpPr>
          <p:cNvPr id="27" name="Oval 6"/>
          <p:cNvSpPr>
            <a:spLocks noChangeArrowheads="1"/>
          </p:cNvSpPr>
          <p:nvPr/>
        </p:nvSpPr>
        <p:spPr bwMode="auto">
          <a:xfrm>
            <a:off x="7551738" y="3984625"/>
            <a:ext cx="482600" cy="481013"/>
          </a:xfrm>
          <a:prstGeom prst="ellipse">
            <a:avLst/>
          </a:prstGeom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7"/>
          <p:cNvSpPr/>
          <p:nvPr/>
        </p:nvSpPr>
        <p:spPr bwMode="auto">
          <a:xfrm>
            <a:off x="7786688" y="4003675"/>
            <a:ext cx="19050" cy="50800"/>
          </a:xfrm>
          <a:custGeom>
            <a:avLst/>
            <a:gdLst>
              <a:gd name="T0" fmla="*/ 3 w 3"/>
              <a:gd name="T1" fmla="*/ 7 h 8"/>
              <a:gd name="T2" fmla="*/ 2 w 3"/>
              <a:gd name="T3" fmla="*/ 8 h 8"/>
              <a:gd name="T4" fmla="*/ 1 w 3"/>
              <a:gd name="T5" fmla="*/ 8 h 8"/>
              <a:gd name="T6" fmla="*/ 0 w 3"/>
              <a:gd name="T7" fmla="*/ 7 h 8"/>
              <a:gd name="T8" fmla="*/ 0 w 3"/>
              <a:gd name="T9" fmla="*/ 1 h 8"/>
              <a:gd name="T10" fmla="*/ 1 w 3"/>
              <a:gd name="T11" fmla="*/ 0 h 8"/>
              <a:gd name="T12" fmla="*/ 2 w 3"/>
              <a:gd name="T13" fmla="*/ 0 h 8"/>
              <a:gd name="T14" fmla="*/ 3 w 3"/>
              <a:gd name="T15" fmla="*/ 1 h 8"/>
              <a:gd name="T16" fmla="*/ 3 w 3"/>
              <a:gd name="T17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3" y="7"/>
                </a:moveTo>
                <a:cubicBezTo>
                  <a:pt x="3" y="7"/>
                  <a:pt x="2" y="8"/>
                  <a:pt x="2" y="8"/>
                </a:cubicBezTo>
                <a:cubicBezTo>
                  <a:pt x="1" y="8"/>
                  <a:pt x="1" y="8"/>
                  <a:pt x="1" y="8"/>
                </a:cubicBezTo>
                <a:cubicBezTo>
                  <a:pt x="0" y="8"/>
                  <a:pt x="0" y="7"/>
                  <a:pt x="0" y="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3" y="0"/>
                  <a:pt x="3" y="1"/>
                </a:cubicBezTo>
                <a:lnTo>
                  <a:pt x="3" y="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8"/>
          <p:cNvSpPr/>
          <p:nvPr/>
        </p:nvSpPr>
        <p:spPr bwMode="auto">
          <a:xfrm>
            <a:off x="7577138" y="4194175"/>
            <a:ext cx="50800" cy="19050"/>
          </a:xfrm>
          <a:custGeom>
            <a:avLst/>
            <a:gdLst>
              <a:gd name="T0" fmla="*/ 8 w 8"/>
              <a:gd name="T1" fmla="*/ 2 h 3"/>
              <a:gd name="T2" fmla="*/ 7 w 8"/>
              <a:gd name="T3" fmla="*/ 3 h 3"/>
              <a:gd name="T4" fmla="*/ 1 w 8"/>
              <a:gd name="T5" fmla="*/ 3 h 3"/>
              <a:gd name="T6" fmla="*/ 0 w 8"/>
              <a:gd name="T7" fmla="*/ 2 h 3"/>
              <a:gd name="T8" fmla="*/ 0 w 8"/>
              <a:gd name="T9" fmla="*/ 1 h 3"/>
              <a:gd name="T10" fmla="*/ 1 w 8"/>
              <a:gd name="T11" fmla="*/ 0 h 3"/>
              <a:gd name="T12" fmla="*/ 7 w 8"/>
              <a:gd name="T13" fmla="*/ 0 h 3"/>
              <a:gd name="T14" fmla="*/ 8 w 8"/>
              <a:gd name="T15" fmla="*/ 1 h 3"/>
              <a:gd name="T16" fmla="*/ 8 w 8"/>
              <a:gd name="T17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3">
                <a:moveTo>
                  <a:pt x="8" y="2"/>
                </a:moveTo>
                <a:cubicBezTo>
                  <a:pt x="8" y="2"/>
                  <a:pt x="7" y="3"/>
                  <a:pt x="7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1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8" y="1"/>
                  <a:pt x="8" y="1"/>
                </a:cubicBezTo>
                <a:lnTo>
                  <a:pt x="8" y="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9"/>
          <p:cNvSpPr/>
          <p:nvPr/>
        </p:nvSpPr>
        <p:spPr bwMode="auto">
          <a:xfrm>
            <a:off x="7786688" y="4389438"/>
            <a:ext cx="19050" cy="44450"/>
          </a:xfrm>
          <a:custGeom>
            <a:avLst/>
            <a:gdLst>
              <a:gd name="T0" fmla="*/ 3 w 3"/>
              <a:gd name="T1" fmla="*/ 6 h 7"/>
              <a:gd name="T2" fmla="*/ 2 w 3"/>
              <a:gd name="T3" fmla="*/ 7 h 7"/>
              <a:gd name="T4" fmla="*/ 1 w 3"/>
              <a:gd name="T5" fmla="*/ 7 h 7"/>
              <a:gd name="T6" fmla="*/ 0 w 3"/>
              <a:gd name="T7" fmla="*/ 6 h 7"/>
              <a:gd name="T8" fmla="*/ 0 w 3"/>
              <a:gd name="T9" fmla="*/ 1 h 7"/>
              <a:gd name="T10" fmla="*/ 1 w 3"/>
              <a:gd name="T11" fmla="*/ 0 h 7"/>
              <a:gd name="T12" fmla="*/ 2 w 3"/>
              <a:gd name="T13" fmla="*/ 0 h 7"/>
              <a:gd name="T14" fmla="*/ 3 w 3"/>
              <a:gd name="T15" fmla="*/ 1 h 7"/>
              <a:gd name="T16" fmla="*/ 3 w 3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7">
                <a:moveTo>
                  <a:pt x="3" y="6"/>
                </a:moveTo>
                <a:cubicBezTo>
                  <a:pt x="3" y="7"/>
                  <a:pt x="2" y="7"/>
                  <a:pt x="2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3" y="0"/>
                  <a:pt x="3" y="1"/>
                </a:cubicBezTo>
                <a:lnTo>
                  <a:pt x="3" y="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10"/>
          <p:cNvSpPr/>
          <p:nvPr/>
        </p:nvSpPr>
        <p:spPr bwMode="auto">
          <a:xfrm>
            <a:off x="7945438" y="4213225"/>
            <a:ext cx="50800" cy="12700"/>
          </a:xfrm>
          <a:custGeom>
            <a:avLst/>
            <a:gdLst>
              <a:gd name="T0" fmla="*/ 8 w 8"/>
              <a:gd name="T1" fmla="*/ 1 h 2"/>
              <a:gd name="T2" fmla="*/ 7 w 8"/>
              <a:gd name="T3" fmla="*/ 2 h 2"/>
              <a:gd name="T4" fmla="*/ 1 w 8"/>
              <a:gd name="T5" fmla="*/ 2 h 2"/>
              <a:gd name="T6" fmla="*/ 0 w 8"/>
              <a:gd name="T7" fmla="*/ 1 h 2"/>
              <a:gd name="T8" fmla="*/ 0 w 8"/>
              <a:gd name="T9" fmla="*/ 1 h 2"/>
              <a:gd name="T10" fmla="*/ 1 w 8"/>
              <a:gd name="T11" fmla="*/ 0 h 2"/>
              <a:gd name="T12" fmla="*/ 7 w 8"/>
              <a:gd name="T13" fmla="*/ 0 h 2"/>
              <a:gd name="T14" fmla="*/ 8 w 8"/>
              <a:gd name="T15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" h="2">
                <a:moveTo>
                  <a:pt x="8" y="1"/>
                </a:moveTo>
                <a:cubicBezTo>
                  <a:pt x="8" y="2"/>
                  <a:pt x="8" y="2"/>
                  <a:pt x="7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0" y="2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7" y="0"/>
                  <a:pt x="7" y="0"/>
                  <a:pt x="7" y="0"/>
                </a:cubicBezTo>
                <a:cubicBezTo>
                  <a:pt x="8" y="0"/>
                  <a:pt x="8" y="0"/>
                  <a:pt x="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11"/>
          <p:cNvSpPr/>
          <p:nvPr/>
        </p:nvSpPr>
        <p:spPr bwMode="auto">
          <a:xfrm>
            <a:off x="7691438" y="4067175"/>
            <a:ext cx="114300" cy="169863"/>
          </a:xfrm>
          <a:custGeom>
            <a:avLst/>
            <a:gdLst>
              <a:gd name="T0" fmla="*/ 4 w 18"/>
              <a:gd name="T1" fmla="*/ 1 h 27"/>
              <a:gd name="T2" fmla="*/ 2 w 18"/>
              <a:gd name="T3" fmla="*/ 1 h 27"/>
              <a:gd name="T4" fmla="*/ 2 w 18"/>
              <a:gd name="T5" fmla="*/ 1 h 27"/>
              <a:gd name="T6" fmla="*/ 1 w 18"/>
              <a:gd name="T7" fmla="*/ 3 h 27"/>
              <a:gd name="T8" fmla="*/ 14 w 18"/>
              <a:gd name="T9" fmla="*/ 26 h 27"/>
              <a:gd name="T10" fmla="*/ 16 w 18"/>
              <a:gd name="T11" fmla="*/ 26 h 27"/>
              <a:gd name="T12" fmla="*/ 16 w 18"/>
              <a:gd name="T13" fmla="*/ 26 h 27"/>
              <a:gd name="T14" fmla="*/ 17 w 18"/>
              <a:gd name="T15" fmla="*/ 23 h 27"/>
              <a:gd name="T16" fmla="*/ 4 w 18"/>
              <a:gd name="T17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7">
                <a:moveTo>
                  <a:pt x="4" y="1"/>
                </a:moveTo>
                <a:cubicBezTo>
                  <a:pt x="4" y="0"/>
                  <a:pt x="3" y="0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1" y="1"/>
                  <a:pt x="0" y="2"/>
                  <a:pt x="1" y="3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7"/>
                  <a:pt x="15" y="27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7" y="26"/>
                  <a:pt x="18" y="24"/>
                  <a:pt x="17" y="23"/>
                </a:cubicBezTo>
                <a:lnTo>
                  <a:pt x="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2"/>
          <p:cNvSpPr/>
          <p:nvPr/>
        </p:nvSpPr>
        <p:spPr bwMode="auto">
          <a:xfrm>
            <a:off x="7780338" y="4137025"/>
            <a:ext cx="114300" cy="100013"/>
          </a:xfrm>
          <a:custGeom>
            <a:avLst/>
            <a:gdLst>
              <a:gd name="T0" fmla="*/ 17 w 18"/>
              <a:gd name="T1" fmla="*/ 4 h 16"/>
              <a:gd name="T2" fmla="*/ 17 w 18"/>
              <a:gd name="T3" fmla="*/ 1 h 16"/>
              <a:gd name="T4" fmla="*/ 17 w 18"/>
              <a:gd name="T5" fmla="*/ 1 h 16"/>
              <a:gd name="T6" fmla="*/ 14 w 18"/>
              <a:gd name="T7" fmla="*/ 1 h 16"/>
              <a:gd name="T8" fmla="*/ 1 w 18"/>
              <a:gd name="T9" fmla="*/ 12 h 16"/>
              <a:gd name="T10" fmla="*/ 0 w 18"/>
              <a:gd name="T11" fmla="*/ 15 h 16"/>
              <a:gd name="T12" fmla="*/ 1 w 18"/>
              <a:gd name="T13" fmla="*/ 15 h 16"/>
              <a:gd name="T14" fmla="*/ 3 w 18"/>
              <a:gd name="T15" fmla="*/ 15 h 16"/>
              <a:gd name="T16" fmla="*/ 17 w 18"/>
              <a:gd name="T17" fmla="*/ 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6">
                <a:moveTo>
                  <a:pt x="17" y="4"/>
                </a:moveTo>
                <a:cubicBezTo>
                  <a:pt x="18" y="3"/>
                  <a:pt x="18" y="2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6" y="0"/>
                  <a:pt x="15" y="0"/>
                  <a:pt x="14" y="1"/>
                </a:cubicBezTo>
                <a:cubicBezTo>
                  <a:pt x="1" y="12"/>
                  <a:pt x="1" y="12"/>
                  <a:pt x="1" y="12"/>
                </a:cubicBezTo>
                <a:cubicBezTo>
                  <a:pt x="0" y="13"/>
                  <a:pt x="0" y="14"/>
                  <a:pt x="0" y="15"/>
                </a:cubicBezTo>
                <a:cubicBezTo>
                  <a:pt x="1" y="15"/>
                  <a:pt x="1" y="15"/>
                  <a:pt x="1" y="15"/>
                </a:cubicBezTo>
                <a:cubicBezTo>
                  <a:pt x="1" y="16"/>
                  <a:pt x="2" y="16"/>
                  <a:pt x="3" y="15"/>
                </a:cubicBezTo>
                <a:lnTo>
                  <a:pt x="17" y="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7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71D9-B8FB-47B1-8CA3-EAF82B74624B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EC07-3F97-41BD-8947-1EAA8D59F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83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484562" y="4392613"/>
            <a:ext cx="5222876" cy="631825"/>
            <a:chOff x="2482850" y="5059363"/>
            <a:chExt cx="8321676" cy="1084262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2487613" y="5524500"/>
              <a:ext cx="4760913" cy="619125"/>
            </a:xfrm>
            <a:custGeom>
              <a:avLst/>
              <a:gdLst>
                <a:gd name="T0" fmla="*/ 964 w 1268"/>
                <a:gd name="T1" fmla="*/ 255 h 255"/>
                <a:gd name="T2" fmla="*/ 952 w 1268"/>
                <a:gd name="T3" fmla="*/ 171 h 255"/>
                <a:gd name="T4" fmla="*/ 1048 w 1268"/>
                <a:gd name="T5" fmla="*/ 159 h 255"/>
                <a:gd name="T6" fmla="*/ 965 w 1268"/>
                <a:gd name="T7" fmla="*/ 144 h 255"/>
                <a:gd name="T8" fmla="*/ 953 w 1268"/>
                <a:gd name="T9" fmla="*/ 51 h 255"/>
                <a:gd name="T10" fmla="*/ 1048 w 1268"/>
                <a:gd name="T11" fmla="*/ 39 h 255"/>
                <a:gd name="T12" fmla="*/ 936 w 1268"/>
                <a:gd name="T13" fmla="*/ 24 h 255"/>
                <a:gd name="T14" fmla="*/ 924 w 1268"/>
                <a:gd name="T15" fmla="*/ 255 h 255"/>
                <a:gd name="T16" fmla="*/ 828 w 1268"/>
                <a:gd name="T17" fmla="*/ 243 h 255"/>
                <a:gd name="T18" fmla="*/ 745 w 1268"/>
                <a:gd name="T19" fmla="*/ 183 h 255"/>
                <a:gd name="T20" fmla="*/ 733 w 1268"/>
                <a:gd name="T21" fmla="*/ 132 h 255"/>
                <a:gd name="T22" fmla="*/ 828 w 1268"/>
                <a:gd name="T23" fmla="*/ 120 h 255"/>
                <a:gd name="T24" fmla="*/ 722 w 1268"/>
                <a:gd name="T25" fmla="*/ 24 h 255"/>
                <a:gd name="T26" fmla="*/ 710 w 1268"/>
                <a:gd name="T27" fmla="*/ 255 h 255"/>
                <a:gd name="T28" fmla="*/ 521 w 1268"/>
                <a:gd name="T29" fmla="*/ 243 h 255"/>
                <a:gd name="T30" fmla="*/ 533 w 1268"/>
                <a:gd name="T31" fmla="*/ 36 h 255"/>
                <a:gd name="T32" fmla="*/ 631 w 1268"/>
                <a:gd name="T33" fmla="*/ 24 h 255"/>
                <a:gd name="T34" fmla="*/ 509 w 1268"/>
                <a:gd name="T35" fmla="*/ 243 h 255"/>
                <a:gd name="T36" fmla="*/ 12 w 1268"/>
                <a:gd name="T37" fmla="*/ 255 h 255"/>
                <a:gd name="T38" fmla="*/ 12 w 1268"/>
                <a:gd name="T39" fmla="*/ 231 h 255"/>
                <a:gd name="T40" fmla="*/ 485 w 1268"/>
                <a:gd name="T41" fmla="*/ 12 h 255"/>
                <a:gd name="T42" fmla="*/ 643 w 1268"/>
                <a:gd name="T43" fmla="*/ 0 h 255"/>
                <a:gd name="T44" fmla="*/ 655 w 1268"/>
                <a:gd name="T45" fmla="*/ 48 h 255"/>
                <a:gd name="T46" fmla="*/ 545 w 1268"/>
                <a:gd name="T47" fmla="*/ 60 h 255"/>
                <a:gd name="T48" fmla="*/ 698 w 1268"/>
                <a:gd name="T49" fmla="*/ 231 h 255"/>
                <a:gd name="T50" fmla="*/ 710 w 1268"/>
                <a:gd name="T51" fmla="*/ 0 h 255"/>
                <a:gd name="T52" fmla="*/ 852 w 1268"/>
                <a:gd name="T53" fmla="*/ 12 h 255"/>
                <a:gd name="T54" fmla="*/ 840 w 1268"/>
                <a:gd name="T55" fmla="*/ 144 h 255"/>
                <a:gd name="T56" fmla="*/ 757 w 1268"/>
                <a:gd name="T57" fmla="*/ 159 h 255"/>
                <a:gd name="T58" fmla="*/ 852 w 1268"/>
                <a:gd name="T59" fmla="*/ 171 h 255"/>
                <a:gd name="T60" fmla="*/ 912 w 1268"/>
                <a:gd name="T61" fmla="*/ 231 h 255"/>
                <a:gd name="T62" fmla="*/ 924 w 1268"/>
                <a:gd name="T63" fmla="*/ 0 h 255"/>
                <a:gd name="T64" fmla="*/ 1072 w 1268"/>
                <a:gd name="T65" fmla="*/ 12 h 255"/>
                <a:gd name="T66" fmla="*/ 1060 w 1268"/>
                <a:gd name="T67" fmla="*/ 63 h 255"/>
                <a:gd name="T68" fmla="*/ 977 w 1268"/>
                <a:gd name="T69" fmla="*/ 120 h 255"/>
                <a:gd name="T70" fmla="*/ 1072 w 1268"/>
                <a:gd name="T71" fmla="*/ 132 h 255"/>
                <a:gd name="T72" fmla="*/ 1060 w 1268"/>
                <a:gd name="T73" fmla="*/ 183 h 255"/>
                <a:gd name="T74" fmla="*/ 976 w 1268"/>
                <a:gd name="T75" fmla="*/ 231 h 255"/>
                <a:gd name="T76" fmla="*/ 1105 w 1268"/>
                <a:gd name="T77" fmla="*/ 12 h 255"/>
                <a:gd name="T78" fmla="*/ 1256 w 1268"/>
                <a:gd name="T79" fmla="*/ 0 h 255"/>
                <a:gd name="T80" fmla="*/ 1268 w 1268"/>
                <a:gd name="T81" fmla="*/ 132 h 255"/>
                <a:gd name="T82" fmla="*/ 1129 w 1268"/>
                <a:gd name="T83" fmla="*/ 144 h 255"/>
                <a:gd name="T84" fmla="*/ 1117 w 1268"/>
                <a:gd name="T85" fmla="*/ 255 h 255"/>
                <a:gd name="T86" fmla="*/ 1244 w 1268"/>
                <a:gd name="T87" fmla="*/ 120 h 255"/>
                <a:gd name="T88" fmla="*/ 1129 w 1268"/>
                <a:gd name="T89" fmla="*/ 2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68" h="255">
                  <a:moveTo>
                    <a:pt x="1117" y="255"/>
                  </a:moveTo>
                  <a:cubicBezTo>
                    <a:pt x="964" y="255"/>
                    <a:pt x="964" y="255"/>
                    <a:pt x="964" y="255"/>
                  </a:cubicBezTo>
                  <a:cubicBezTo>
                    <a:pt x="957" y="255"/>
                    <a:pt x="952" y="249"/>
                    <a:pt x="952" y="243"/>
                  </a:cubicBezTo>
                  <a:cubicBezTo>
                    <a:pt x="952" y="171"/>
                    <a:pt x="952" y="171"/>
                    <a:pt x="952" y="171"/>
                  </a:cubicBezTo>
                  <a:cubicBezTo>
                    <a:pt x="952" y="164"/>
                    <a:pt x="957" y="159"/>
                    <a:pt x="964" y="159"/>
                  </a:cubicBezTo>
                  <a:cubicBezTo>
                    <a:pt x="1048" y="159"/>
                    <a:pt x="1048" y="159"/>
                    <a:pt x="1048" y="159"/>
                  </a:cubicBezTo>
                  <a:cubicBezTo>
                    <a:pt x="1048" y="144"/>
                    <a:pt x="1048" y="144"/>
                    <a:pt x="1048" y="144"/>
                  </a:cubicBezTo>
                  <a:cubicBezTo>
                    <a:pt x="965" y="144"/>
                    <a:pt x="965" y="144"/>
                    <a:pt x="965" y="144"/>
                  </a:cubicBezTo>
                  <a:cubicBezTo>
                    <a:pt x="958" y="144"/>
                    <a:pt x="953" y="139"/>
                    <a:pt x="953" y="132"/>
                  </a:cubicBezTo>
                  <a:cubicBezTo>
                    <a:pt x="953" y="51"/>
                    <a:pt x="953" y="51"/>
                    <a:pt x="953" y="51"/>
                  </a:cubicBezTo>
                  <a:cubicBezTo>
                    <a:pt x="953" y="44"/>
                    <a:pt x="958" y="39"/>
                    <a:pt x="965" y="39"/>
                  </a:cubicBezTo>
                  <a:cubicBezTo>
                    <a:pt x="1048" y="39"/>
                    <a:pt x="1048" y="39"/>
                    <a:pt x="1048" y="39"/>
                  </a:cubicBezTo>
                  <a:cubicBezTo>
                    <a:pt x="1048" y="24"/>
                    <a:pt x="1048" y="24"/>
                    <a:pt x="1048" y="24"/>
                  </a:cubicBezTo>
                  <a:cubicBezTo>
                    <a:pt x="936" y="24"/>
                    <a:pt x="936" y="24"/>
                    <a:pt x="936" y="24"/>
                  </a:cubicBezTo>
                  <a:cubicBezTo>
                    <a:pt x="936" y="243"/>
                    <a:pt x="936" y="243"/>
                    <a:pt x="936" y="243"/>
                  </a:cubicBezTo>
                  <a:cubicBezTo>
                    <a:pt x="936" y="249"/>
                    <a:pt x="931" y="255"/>
                    <a:pt x="924" y="255"/>
                  </a:cubicBezTo>
                  <a:cubicBezTo>
                    <a:pt x="840" y="255"/>
                    <a:pt x="840" y="255"/>
                    <a:pt x="840" y="255"/>
                  </a:cubicBezTo>
                  <a:cubicBezTo>
                    <a:pt x="834" y="255"/>
                    <a:pt x="828" y="249"/>
                    <a:pt x="828" y="243"/>
                  </a:cubicBezTo>
                  <a:cubicBezTo>
                    <a:pt x="828" y="183"/>
                    <a:pt x="828" y="183"/>
                    <a:pt x="828" y="183"/>
                  </a:cubicBezTo>
                  <a:cubicBezTo>
                    <a:pt x="745" y="183"/>
                    <a:pt x="745" y="183"/>
                    <a:pt x="745" y="183"/>
                  </a:cubicBezTo>
                  <a:cubicBezTo>
                    <a:pt x="739" y="183"/>
                    <a:pt x="733" y="177"/>
                    <a:pt x="733" y="171"/>
                  </a:cubicBezTo>
                  <a:cubicBezTo>
                    <a:pt x="733" y="132"/>
                    <a:pt x="733" y="132"/>
                    <a:pt x="733" y="132"/>
                  </a:cubicBezTo>
                  <a:cubicBezTo>
                    <a:pt x="733" y="126"/>
                    <a:pt x="739" y="120"/>
                    <a:pt x="745" y="120"/>
                  </a:cubicBezTo>
                  <a:cubicBezTo>
                    <a:pt x="828" y="120"/>
                    <a:pt x="828" y="120"/>
                    <a:pt x="828" y="120"/>
                  </a:cubicBezTo>
                  <a:cubicBezTo>
                    <a:pt x="828" y="24"/>
                    <a:pt x="828" y="24"/>
                    <a:pt x="828" y="24"/>
                  </a:cubicBezTo>
                  <a:cubicBezTo>
                    <a:pt x="722" y="24"/>
                    <a:pt x="722" y="24"/>
                    <a:pt x="722" y="24"/>
                  </a:cubicBezTo>
                  <a:cubicBezTo>
                    <a:pt x="722" y="243"/>
                    <a:pt x="722" y="243"/>
                    <a:pt x="722" y="243"/>
                  </a:cubicBezTo>
                  <a:cubicBezTo>
                    <a:pt x="722" y="249"/>
                    <a:pt x="716" y="255"/>
                    <a:pt x="710" y="255"/>
                  </a:cubicBezTo>
                  <a:cubicBezTo>
                    <a:pt x="533" y="255"/>
                    <a:pt x="533" y="255"/>
                    <a:pt x="533" y="255"/>
                  </a:cubicBezTo>
                  <a:cubicBezTo>
                    <a:pt x="526" y="255"/>
                    <a:pt x="521" y="249"/>
                    <a:pt x="521" y="243"/>
                  </a:cubicBezTo>
                  <a:cubicBezTo>
                    <a:pt x="521" y="48"/>
                    <a:pt x="521" y="48"/>
                    <a:pt x="521" y="48"/>
                  </a:cubicBezTo>
                  <a:cubicBezTo>
                    <a:pt x="521" y="41"/>
                    <a:pt x="526" y="36"/>
                    <a:pt x="533" y="36"/>
                  </a:cubicBezTo>
                  <a:cubicBezTo>
                    <a:pt x="631" y="36"/>
                    <a:pt x="631" y="36"/>
                    <a:pt x="631" y="36"/>
                  </a:cubicBezTo>
                  <a:cubicBezTo>
                    <a:pt x="631" y="24"/>
                    <a:pt x="631" y="24"/>
                    <a:pt x="631" y="24"/>
                  </a:cubicBezTo>
                  <a:cubicBezTo>
                    <a:pt x="509" y="24"/>
                    <a:pt x="509" y="24"/>
                    <a:pt x="509" y="24"/>
                  </a:cubicBezTo>
                  <a:cubicBezTo>
                    <a:pt x="509" y="243"/>
                    <a:pt x="509" y="243"/>
                    <a:pt x="509" y="243"/>
                  </a:cubicBezTo>
                  <a:cubicBezTo>
                    <a:pt x="509" y="249"/>
                    <a:pt x="504" y="255"/>
                    <a:pt x="497" y="255"/>
                  </a:cubicBezTo>
                  <a:cubicBezTo>
                    <a:pt x="12" y="255"/>
                    <a:pt x="12" y="255"/>
                    <a:pt x="12" y="255"/>
                  </a:cubicBezTo>
                  <a:cubicBezTo>
                    <a:pt x="5" y="255"/>
                    <a:pt x="0" y="249"/>
                    <a:pt x="0" y="243"/>
                  </a:cubicBezTo>
                  <a:cubicBezTo>
                    <a:pt x="0" y="236"/>
                    <a:pt x="5" y="231"/>
                    <a:pt x="12" y="231"/>
                  </a:cubicBezTo>
                  <a:cubicBezTo>
                    <a:pt x="485" y="231"/>
                    <a:pt x="485" y="231"/>
                    <a:pt x="485" y="231"/>
                  </a:cubicBezTo>
                  <a:cubicBezTo>
                    <a:pt x="485" y="12"/>
                    <a:pt x="485" y="12"/>
                    <a:pt x="485" y="12"/>
                  </a:cubicBezTo>
                  <a:cubicBezTo>
                    <a:pt x="485" y="6"/>
                    <a:pt x="491" y="0"/>
                    <a:pt x="497" y="0"/>
                  </a:cubicBezTo>
                  <a:cubicBezTo>
                    <a:pt x="643" y="0"/>
                    <a:pt x="643" y="0"/>
                    <a:pt x="643" y="0"/>
                  </a:cubicBezTo>
                  <a:cubicBezTo>
                    <a:pt x="650" y="0"/>
                    <a:pt x="655" y="6"/>
                    <a:pt x="655" y="12"/>
                  </a:cubicBezTo>
                  <a:cubicBezTo>
                    <a:pt x="655" y="48"/>
                    <a:pt x="655" y="48"/>
                    <a:pt x="655" y="48"/>
                  </a:cubicBezTo>
                  <a:cubicBezTo>
                    <a:pt x="655" y="54"/>
                    <a:pt x="650" y="60"/>
                    <a:pt x="643" y="60"/>
                  </a:cubicBezTo>
                  <a:cubicBezTo>
                    <a:pt x="545" y="60"/>
                    <a:pt x="545" y="60"/>
                    <a:pt x="545" y="60"/>
                  </a:cubicBezTo>
                  <a:cubicBezTo>
                    <a:pt x="545" y="231"/>
                    <a:pt x="545" y="231"/>
                    <a:pt x="545" y="231"/>
                  </a:cubicBezTo>
                  <a:cubicBezTo>
                    <a:pt x="698" y="231"/>
                    <a:pt x="698" y="231"/>
                    <a:pt x="698" y="231"/>
                  </a:cubicBezTo>
                  <a:cubicBezTo>
                    <a:pt x="698" y="12"/>
                    <a:pt x="698" y="12"/>
                    <a:pt x="698" y="12"/>
                  </a:cubicBezTo>
                  <a:cubicBezTo>
                    <a:pt x="698" y="6"/>
                    <a:pt x="703" y="0"/>
                    <a:pt x="710" y="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47" y="0"/>
                    <a:pt x="852" y="6"/>
                    <a:pt x="852" y="12"/>
                  </a:cubicBezTo>
                  <a:cubicBezTo>
                    <a:pt x="852" y="132"/>
                    <a:pt x="852" y="132"/>
                    <a:pt x="852" y="132"/>
                  </a:cubicBezTo>
                  <a:cubicBezTo>
                    <a:pt x="852" y="139"/>
                    <a:pt x="847" y="144"/>
                    <a:pt x="840" y="144"/>
                  </a:cubicBezTo>
                  <a:cubicBezTo>
                    <a:pt x="757" y="144"/>
                    <a:pt x="757" y="144"/>
                    <a:pt x="757" y="144"/>
                  </a:cubicBezTo>
                  <a:cubicBezTo>
                    <a:pt x="757" y="159"/>
                    <a:pt x="757" y="159"/>
                    <a:pt x="757" y="159"/>
                  </a:cubicBezTo>
                  <a:cubicBezTo>
                    <a:pt x="840" y="159"/>
                    <a:pt x="840" y="159"/>
                    <a:pt x="840" y="159"/>
                  </a:cubicBezTo>
                  <a:cubicBezTo>
                    <a:pt x="847" y="159"/>
                    <a:pt x="852" y="164"/>
                    <a:pt x="852" y="171"/>
                  </a:cubicBezTo>
                  <a:cubicBezTo>
                    <a:pt x="852" y="231"/>
                    <a:pt x="852" y="231"/>
                    <a:pt x="852" y="231"/>
                  </a:cubicBezTo>
                  <a:cubicBezTo>
                    <a:pt x="912" y="231"/>
                    <a:pt x="912" y="231"/>
                    <a:pt x="912" y="231"/>
                  </a:cubicBezTo>
                  <a:cubicBezTo>
                    <a:pt x="912" y="12"/>
                    <a:pt x="912" y="12"/>
                    <a:pt x="912" y="12"/>
                  </a:cubicBezTo>
                  <a:cubicBezTo>
                    <a:pt x="912" y="6"/>
                    <a:pt x="918" y="0"/>
                    <a:pt x="924" y="0"/>
                  </a:cubicBezTo>
                  <a:cubicBezTo>
                    <a:pt x="1060" y="0"/>
                    <a:pt x="1060" y="0"/>
                    <a:pt x="1060" y="0"/>
                  </a:cubicBezTo>
                  <a:cubicBezTo>
                    <a:pt x="1067" y="0"/>
                    <a:pt x="1072" y="6"/>
                    <a:pt x="1072" y="12"/>
                  </a:cubicBezTo>
                  <a:cubicBezTo>
                    <a:pt x="1072" y="51"/>
                    <a:pt x="1072" y="51"/>
                    <a:pt x="1072" y="51"/>
                  </a:cubicBezTo>
                  <a:cubicBezTo>
                    <a:pt x="1072" y="57"/>
                    <a:pt x="1067" y="63"/>
                    <a:pt x="1060" y="63"/>
                  </a:cubicBezTo>
                  <a:cubicBezTo>
                    <a:pt x="977" y="63"/>
                    <a:pt x="977" y="63"/>
                    <a:pt x="977" y="63"/>
                  </a:cubicBezTo>
                  <a:cubicBezTo>
                    <a:pt x="977" y="120"/>
                    <a:pt x="977" y="120"/>
                    <a:pt x="977" y="120"/>
                  </a:cubicBezTo>
                  <a:cubicBezTo>
                    <a:pt x="1060" y="120"/>
                    <a:pt x="1060" y="120"/>
                    <a:pt x="1060" y="120"/>
                  </a:cubicBezTo>
                  <a:cubicBezTo>
                    <a:pt x="1067" y="120"/>
                    <a:pt x="1072" y="126"/>
                    <a:pt x="1072" y="132"/>
                  </a:cubicBezTo>
                  <a:cubicBezTo>
                    <a:pt x="1072" y="171"/>
                    <a:pt x="1072" y="171"/>
                    <a:pt x="1072" y="171"/>
                  </a:cubicBezTo>
                  <a:cubicBezTo>
                    <a:pt x="1072" y="177"/>
                    <a:pt x="1067" y="183"/>
                    <a:pt x="1060" y="183"/>
                  </a:cubicBezTo>
                  <a:cubicBezTo>
                    <a:pt x="976" y="183"/>
                    <a:pt x="976" y="183"/>
                    <a:pt x="976" y="183"/>
                  </a:cubicBezTo>
                  <a:cubicBezTo>
                    <a:pt x="976" y="231"/>
                    <a:pt x="976" y="231"/>
                    <a:pt x="976" y="231"/>
                  </a:cubicBezTo>
                  <a:cubicBezTo>
                    <a:pt x="1105" y="231"/>
                    <a:pt x="1105" y="231"/>
                    <a:pt x="1105" y="231"/>
                  </a:cubicBezTo>
                  <a:cubicBezTo>
                    <a:pt x="1105" y="12"/>
                    <a:pt x="1105" y="12"/>
                    <a:pt x="1105" y="12"/>
                  </a:cubicBezTo>
                  <a:cubicBezTo>
                    <a:pt x="1105" y="6"/>
                    <a:pt x="1111" y="0"/>
                    <a:pt x="1117" y="0"/>
                  </a:cubicBezTo>
                  <a:cubicBezTo>
                    <a:pt x="1256" y="0"/>
                    <a:pt x="1256" y="0"/>
                    <a:pt x="1256" y="0"/>
                  </a:cubicBezTo>
                  <a:cubicBezTo>
                    <a:pt x="1263" y="0"/>
                    <a:pt x="1268" y="6"/>
                    <a:pt x="1268" y="12"/>
                  </a:cubicBezTo>
                  <a:cubicBezTo>
                    <a:pt x="1268" y="132"/>
                    <a:pt x="1268" y="132"/>
                    <a:pt x="1268" y="132"/>
                  </a:cubicBezTo>
                  <a:cubicBezTo>
                    <a:pt x="1268" y="139"/>
                    <a:pt x="1263" y="144"/>
                    <a:pt x="1256" y="144"/>
                  </a:cubicBezTo>
                  <a:cubicBezTo>
                    <a:pt x="1129" y="144"/>
                    <a:pt x="1129" y="144"/>
                    <a:pt x="1129" y="144"/>
                  </a:cubicBezTo>
                  <a:cubicBezTo>
                    <a:pt x="1129" y="243"/>
                    <a:pt x="1129" y="243"/>
                    <a:pt x="1129" y="243"/>
                  </a:cubicBezTo>
                  <a:cubicBezTo>
                    <a:pt x="1129" y="249"/>
                    <a:pt x="1124" y="255"/>
                    <a:pt x="1117" y="255"/>
                  </a:cubicBezTo>
                  <a:close/>
                  <a:moveTo>
                    <a:pt x="1129" y="120"/>
                  </a:moveTo>
                  <a:cubicBezTo>
                    <a:pt x="1244" y="120"/>
                    <a:pt x="1244" y="120"/>
                    <a:pt x="1244" y="120"/>
                  </a:cubicBezTo>
                  <a:cubicBezTo>
                    <a:pt x="1244" y="24"/>
                    <a:pt x="1244" y="24"/>
                    <a:pt x="1244" y="24"/>
                  </a:cubicBezTo>
                  <a:cubicBezTo>
                    <a:pt x="1129" y="24"/>
                    <a:pt x="1129" y="24"/>
                    <a:pt x="1129" y="24"/>
                  </a:cubicBezTo>
                  <a:lnTo>
                    <a:pt x="1129" y="12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7158038" y="5524500"/>
              <a:ext cx="3646488" cy="619125"/>
            </a:xfrm>
            <a:custGeom>
              <a:avLst/>
              <a:gdLst>
                <a:gd name="T0" fmla="*/ 638 w 971"/>
                <a:gd name="T1" fmla="*/ 255 h 255"/>
                <a:gd name="T2" fmla="*/ 626 w 971"/>
                <a:gd name="T3" fmla="*/ 169 h 255"/>
                <a:gd name="T4" fmla="*/ 727 w 971"/>
                <a:gd name="T5" fmla="*/ 157 h 255"/>
                <a:gd name="T6" fmla="*/ 639 w 971"/>
                <a:gd name="T7" fmla="*/ 144 h 255"/>
                <a:gd name="T8" fmla="*/ 627 w 971"/>
                <a:gd name="T9" fmla="*/ 49 h 255"/>
                <a:gd name="T10" fmla="*/ 727 w 971"/>
                <a:gd name="T11" fmla="*/ 37 h 255"/>
                <a:gd name="T12" fmla="*/ 614 w 971"/>
                <a:gd name="T13" fmla="*/ 24 h 255"/>
                <a:gd name="T14" fmla="*/ 602 w 971"/>
                <a:gd name="T15" fmla="*/ 255 h 255"/>
                <a:gd name="T16" fmla="*/ 467 w 971"/>
                <a:gd name="T17" fmla="*/ 250 h 255"/>
                <a:gd name="T18" fmla="*/ 535 w 971"/>
                <a:gd name="T19" fmla="*/ 24 h 255"/>
                <a:gd name="T20" fmla="*/ 445 w 971"/>
                <a:gd name="T21" fmla="*/ 246 h 255"/>
                <a:gd name="T22" fmla="*/ 304 w 971"/>
                <a:gd name="T23" fmla="*/ 255 h 255"/>
                <a:gd name="T24" fmla="*/ 292 w 971"/>
                <a:gd name="T25" fmla="*/ 24 h 255"/>
                <a:gd name="T26" fmla="*/ 278 w 971"/>
                <a:gd name="T27" fmla="*/ 243 h 255"/>
                <a:gd name="T28" fmla="*/ 164 w 971"/>
                <a:gd name="T29" fmla="*/ 255 h 255"/>
                <a:gd name="T30" fmla="*/ 152 w 971"/>
                <a:gd name="T31" fmla="*/ 24 h 255"/>
                <a:gd name="T32" fmla="*/ 140 w 971"/>
                <a:gd name="T33" fmla="*/ 243 h 255"/>
                <a:gd name="T34" fmla="*/ 12 w 971"/>
                <a:gd name="T35" fmla="*/ 255 h 255"/>
                <a:gd name="T36" fmla="*/ 0 w 971"/>
                <a:gd name="T37" fmla="*/ 132 h 255"/>
                <a:gd name="T38" fmla="*/ 24 w 971"/>
                <a:gd name="T39" fmla="*/ 132 h 255"/>
                <a:gd name="T40" fmla="*/ 116 w 971"/>
                <a:gd name="T41" fmla="*/ 231 h 255"/>
                <a:gd name="T42" fmla="*/ 128 w 971"/>
                <a:gd name="T43" fmla="*/ 0 h 255"/>
                <a:gd name="T44" fmla="*/ 176 w 971"/>
                <a:gd name="T45" fmla="*/ 12 h 255"/>
                <a:gd name="T46" fmla="*/ 254 w 971"/>
                <a:gd name="T47" fmla="*/ 231 h 255"/>
                <a:gd name="T48" fmla="*/ 266 w 971"/>
                <a:gd name="T49" fmla="*/ 0 h 255"/>
                <a:gd name="T50" fmla="*/ 316 w 971"/>
                <a:gd name="T51" fmla="*/ 12 h 255"/>
                <a:gd name="T52" fmla="*/ 425 w 971"/>
                <a:gd name="T53" fmla="*/ 231 h 255"/>
                <a:gd name="T54" fmla="*/ 507 w 971"/>
                <a:gd name="T55" fmla="*/ 0 h 255"/>
                <a:gd name="T56" fmla="*/ 561 w 971"/>
                <a:gd name="T57" fmla="*/ 5 h 255"/>
                <a:gd name="T58" fmla="*/ 493 w 971"/>
                <a:gd name="T59" fmla="*/ 231 h 255"/>
                <a:gd name="T60" fmla="*/ 590 w 971"/>
                <a:gd name="T61" fmla="*/ 12 h 255"/>
                <a:gd name="T62" fmla="*/ 739 w 971"/>
                <a:gd name="T63" fmla="*/ 0 h 255"/>
                <a:gd name="T64" fmla="*/ 750 w 971"/>
                <a:gd name="T65" fmla="*/ 49 h 255"/>
                <a:gd name="T66" fmla="*/ 651 w 971"/>
                <a:gd name="T67" fmla="*/ 61 h 255"/>
                <a:gd name="T68" fmla="*/ 739 w 971"/>
                <a:gd name="T69" fmla="*/ 120 h 255"/>
                <a:gd name="T70" fmla="*/ 750 w 971"/>
                <a:gd name="T71" fmla="*/ 169 h 255"/>
                <a:gd name="T72" fmla="*/ 650 w 971"/>
                <a:gd name="T73" fmla="*/ 181 h 255"/>
                <a:gd name="T74" fmla="*/ 959 w 971"/>
                <a:gd name="T75" fmla="*/ 231 h 255"/>
                <a:gd name="T76" fmla="*/ 959 w 971"/>
                <a:gd name="T77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71" h="255">
                  <a:moveTo>
                    <a:pt x="959" y="255"/>
                  </a:moveTo>
                  <a:cubicBezTo>
                    <a:pt x="638" y="255"/>
                    <a:pt x="638" y="255"/>
                    <a:pt x="638" y="255"/>
                  </a:cubicBezTo>
                  <a:cubicBezTo>
                    <a:pt x="632" y="255"/>
                    <a:pt x="626" y="249"/>
                    <a:pt x="626" y="243"/>
                  </a:cubicBezTo>
                  <a:cubicBezTo>
                    <a:pt x="626" y="169"/>
                    <a:pt x="626" y="169"/>
                    <a:pt x="626" y="169"/>
                  </a:cubicBezTo>
                  <a:cubicBezTo>
                    <a:pt x="626" y="162"/>
                    <a:pt x="632" y="157"/>
                    <a:pt x="638" y="157"/>
                  </a:cubicBezTo>
                  <a:cubicBezTo>
                    <a:pt x="727" y="157"/>
                    <a:pt x="727" y="157"/>
                    <a:pt x="727" y="157"/>
                  </a:cubicBezTo>
                  <a:cubicBezTo>
                    <a:pt x="727" y="144"/>
                    <a:pt x="727" y="144"/>
                    <a:pt x="727" y="144"/>
                  </a:cubicBezTo>
                  <a:cubicBezTo>
                    <a:pt x="639" y="144"/>
                    <a:pt x="639" y="144"/>
                    <a:pt x="639" y="144"/>
                  </a:cubicBezTo>
                  <a:cubicBezTo>
                    <a:pt x="632" y="144"/>
                    <a:pt x="627" y="139"/>
                    <a:pt x="627" y="132"/>
                  </a:cubicBezTo>
                  <a:cubicBezTo>
                    <a:pt x="627" y="49"/>
                    <a:pt x="627" y="49"/>
                    <a:pt x="627" y="49"/>
                  </a:cubicBezTo>
                  <a:cubicBezTo>
                    <a:pt x="627" y="42"/>
                    <a:pt x="632" y="37"/>
                    <a:pt x="639" y="37"/>
                  </a:cubicBezTo>
                  <a:cubicBezTo>
                    <a:pt x="727" y="37"/>
                    <a:pt x="727" y="37"/>
                    <a:pt x="727" y="37"/>
                  </a:cubicBezTo>
                  <a:cubicBezTo>
                    <a:pt x="727" y="24"/>
                    <a:pt x="727" y="24"/>
                    <a:pt x="727" y="24"/>
                  </a:cubicBezTo>
                  <a:cubicBezTo>
                    <a:pt x="614" y="24"/>
                    <a:pt x="614" y="24"/>
                    <a:pt x="614" y="24"/>
                  </a:cubicBezTo>
                  <a:cubicBezTo>
                    <a:pt x="614" y="243"/>
                    <a:pt x="614" y="243"/>
                    <a:pt x="614" y="243"/>
                  </a:cubicBezTo>
                  <a:cubicBezTo>
                    <a:pt x="614" y="249"/>
                    <a:pt x="608" y="255"/>
                    <a:pt x="602" y="255"/>
                  </a:cubicBezTo>
                  <a:cubicBezTo>
                    <a:pt x="477" y="255"/>
                    <a:pt x="477" y="255"/>
                    <a:pt x="477" y="255"/>
                  </a:cubicBezTo>
                  <a:cubicBezTo>
                    <a:pt x="473" y="255"/>
                    <a:pt x="469" y="253"/>
                    <a:pt x="467" y="250"/>
                  </a:cubicBezTo>
                  <a:cubicBezTo>
                    <a:pt x="465" y="247"/>
                    <a:pt x="464" y="243"/>
                    <a:pt x="465" y="239"/>
                  </a:cubicBezTo>
                  <a:cubicBezTo>
                    <a:pt x="535" y="24"/>
                    <a:pt x="535" y="24"/>
                    <a:pt x="535" y="24"/>
                  </a:cubicBezTo>
                  <a:cubicBezTo>
                    <a:pt x="515" y="24"/>
                    <a:pt x="515" y="24"/>
                    <a:pt x="515" y="24"/>
                  </a:cubicBezTo>
                  <a:cubicBezTo>
                    <a:pt x="445" y="246"/>
                    <a:pt x="445" y="246"/>
                    <a:pt x="445" y="246"/>
                  </a:cubicBezTo>
                  <a:cubicBezTo>
                    <a:pt x="443" y="251"/>
                    <a:pt x="439" y="255"/>
                    <a:pt x="433" y="255"/>
                  </a:cubicBezTo>
                  <a:cubicBezTo>
                    <a:pt x="304" y="255"/>
                    <a:pt x="304" y="255"/>
                    <a:pt x="304" y="255"/>
                  </a:cubicBezTo>
                  <a:cubicBezTo>
                    <a:pt x="297" y="255"/>
                    <a:pt x="292" y="249"/>
                    <a:pt x="292" y="243"/>
                  </a:cubicBezTo>
                  <a:cubicBezTo>
                    <a:pt x="292" y="24"/>
                    <a:pt x="292" y="24"/>
                    <a:pt x="292" y="24"/>
                  </a:cubicBezTo>
                  <a:cubicBezTo>
                    <a:pt x="278" y="24"/>
                    <a:pt x="278" y="24"/>
                    <a:pt x="278" y="24"/>
                  </a:cubicBezTo>
                  <a:cubicBezTo>
                    <a:pt x="278" y="243"/>
                    <a:pt x="278" y="243"/>
                    <a:pt x="278" y="243"/>
                  </a:cubicBezTo>
                  <a:cubicBezTo>
                    <a:pt x="278" y="249"/>
                    <a:pt x="273" y="255"/>
                    <a:pt x="266" y="255"/>
                  </a:cubicBezTo>
                  <a:cubicBezTo>
                    <a:pt x="164" y="255"/>
                    <a:pt x="164" y="255"/>
                    <a:pt x="164" y="255"/>
                  </a:cubicBezTo>
                  <a:cubicBezTo>
                    <a:pt x="157" y="255"/>
                    <a:pt x="152" y="249"/>
                    <a:pt x="152" y="243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0" y="243"/>
                    <a:pt x="140" y="243"/>
                    <a:pt x="140" y="243"/>
                  </a:cubicBezTo>
                  <a:cubicBezTo>
                    <a:pt x="140" y="249"/>
                    <a:pt x="134" y="255"/>
                    <a:pt x="128" y="255"/>
                  </a:cubicBezTo>
                  <a:cubicBezTo>
                    <a:pt x="12" y="255"/>
                    <a:pt x="12" y="255"/>
                    <a:pt x="12" y="255"/>
                  </a:cubicBezTo>
                  <a:cubicBezTo>
                    <a:pt x="6" y="255"/>
                    <a:pt x="0" y="249"/>
                    <a:pt x="0" y="243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26"/>
                    <a:pt x="6" y="120"/>
                    <a:pt x="12" y="120"/>
                  </a:cubicBezTo>
                  <a:cubicBezTo>
                    <a:pt x="19" y="120"/>
                    <a:pt x="24" y="126"/>
                    <a:pt x="24" y="132"/>
                  </a:cubicBezTo>
                  <a:cubicBezTo>
                    <a:pt x="24" y="231"/>
                    <a:pt x="24" y="231"/>
                    <a:pt x="24" y="231"/>
                  </a:cubicBezTo>
                  <a:cubicBezTo>
                    <a:pt x="116" y="231"/>
                    <a:pt x="116" y="231"/>
                    <a:pt x="116" y="23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21" y="0"/>
                    <a:pt x="128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70" y="0"/>
                    <a:pt x="176" y="6"/>
                    <a:pt x="176" y="12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254" y="231"/>
                    <a:pt x="254" y="231"/>
                    <a:pt x="254" y="231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6"/>
                    <a:pt x="259" y="0"/>
                    <a:pt x="266" y="0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310" y="0"/>
                    <a:pt x="316" y="6"/>
                    <a:pt x="316" y="12"/>
                  </a:cubicBezTo>
                  <a:cubicBezTo>
                    <a:pt x="316" y="231"/>
                    <a:pt x="316" y="231"/>
                    <a:pt x="316" y="231"/>
                  </a:cubicBezTo>
                  <a:cubicBezTo>
                    <a:pt x="425" y="231"/>
                    <a:pt x="425" y="231"/>
                    <a:pt x="425" y="231"/>
                  </a:cubicBezTo>
                  <a:cubicBezTo>
                    <a:pt x="495" y="9"/>
                    <a:pt x="495" y="9"/>
                    <a:pt x="495" y="9"/>
                  </a:cubicBezTo>
                  <a:cubicBezTo>
                    <a:pt x="497" y="4"/>
                    <a:pt x="501" y="0"/>
                    <a:pt x="507" y="0"/>
                  </a:cubicBezTo>
                  <a:cubicBezTo>
                    <a:pt x="551" y="0"/>
                    <a:pt x="551" y="0"/>
                    <a:pt x="551" y="0"/>
                  </a:cubicBezTo>
                  <a:cubicBezTo>
                    <a:pt x="555" y="0"/>
                    <a:pt x="559" y="2"/>
                    <a:pt x="561" y="5"/>
                  </a:cubicBezTo>
                  <a:cubicBezTo>
                    <a:pt x="563" y="8"/>
                    <a:pt x="564" y="12"/>
                    <a:pt x="563" y="16"/>
                  </a:cubicBezTo>
                  <a:cubicBezTo>
                    <a:pt x="493" y="231"/>
                    <a:pt x="493" y="231"/>
                    <a:pt x="493" y="231"/>
                  </a:cubicBezTo>
                  <a:cubicBezTo>
                    <a:pt x="590" y="231"/>
                    <a:pt x="590" y="231"/>
                    <a:pt x="590" y="231"/>
                  </a:cubicBezTo>
                  <a:cubicBezTo>
                    <a:pt x="590" y="12"/>
                    <a:pt x="590" y="12"/>
                    <a:pt x="590" y="12"/>
                  </a:cubicBezTo>
                  <a:cubicBezTo>
                    <a:pt x="590" y="6"/>
                    <a:pt x="595" y="0"/>
                    <a:pt x="602" y="0"/>
                  </a:cubicBezTo>
                  <a:cubicBezTo>
                    <a:pt x="739" y="0"/>
                    <a:pt x="739" y="0"/>
                    <a:pt x="739" y="0"/>
                  </a:cubicBezTo>
                  <a:cubicBezTo>
                    <a:pt x="745" y="0"/>
                    <a:pt x="750" y="6"/>
                    <a:pt x="750" y="12"/>
                  </a:cubicBezTo>
                  <a:cubicBezTo>
                    <a:pt x="750" y="49"/>
                    <a:pt x="750" y="49"/>
                    <a:pt x="750" y="49"/>
                  </a:cubicBezTo>
                  <a:cubicBezTo>
                    <a:pt x="750" y="55"/>
                    <a:pt x="745" y="61"/>
                    <a:pt x="739" y="61"/>
                  </a:cubicBezTo>
                  <a:cubicBezTo>
                    <a:pt x="651" y="61"/>
                    <a:pt x="651" y="61"/>
                    <a:pt x="651" y="61"/>
                  </a:cubicBezTo>
                  <a:cubicBezTo>
                    <a:pt x="651" y="120"/>
                    <a:pt x="651" y="120"/>
                    <a:pt x="651" y="120"/>
                  </a:cubicBezTo>
                  <a:cubicBezTo>
                    <a:pt x="739" y="120"/>
                    <a:pt x="739" y="120"/>
                    <a:pt x="739" y="120"/>
                  </a:cubicBezTo>
                  <a:cubicBezTo>
                    <a:pt x="745" y="120"/>
                    <a:pt x="750" y="126"/>
                    <a:pt x="750" y="132"/>
                  </a:cubicBezTo>
                  <a:cubicBezTo>
                    <a:pt x="750" y="169"/>
                    <a:pt x="750" y="169"/>
                    <a:pt x="750" y="169"/>
                  </a:cubicBezTo>
                  <a:cubicBezTo>
                    <a:pt x="750" y="175"/>
                    <a:pt x="745" y="181"/>
                    <a:pt x="739" y="181"/>
                  </a:cubicBezTo>
                  <a:cubicBezTo>
                    <a:pt x="650" y="181"/>
                    <a:pt x="650" y="181"/>
                    <a:pt x="650" y="181"/>
                  </a:cubicBezTo>
                  <a:cubicBezTo>
                    <a:pt x="650" y="231"/>
                    <a:pt x="650" y="231"/>
                    <a:pt x="650" y="231"/>
                  </a:cubicBezTo>
                  <a:cubicBezTo>
                    <a:pt x="959" y="231"/>
                    <a:pt x="959" y="231"/>
                    <a:pt x="959" y="231"/>
                  </a:cubicBezTo>
                  <a:cubicBezTo>
                    <a:pt x="965" y="231"/>
                    <a:pt x="971" y="236"/>
                    <a:pt x="971" y="243"/>
                  </a:cubicBezTo>
                  <a:cubicBezTo>
                    <a:pt x="971" y="249"/>
                    <a:pt x="965" y="255"/>
                    <a:pt x="959" y="25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7334250" y="5524500"/>
              <a:ext cx="736600" cy="57150"/>
            </a:xfrm>
            <a:custGeom>
              <a:avLst/>
              <a:gdLst>
                <a:gd name="T0" fmla="*/ 184 w 196"/>
                <a:gd name="T1" fmla="*/ 24 h 24"/>
                <a:gd name="T2" fmla="*/ 12 w 196"/>
                <a:gd name="T3" fmla="*/ 24 h 24"/>
                <a:gd name="T4" fmla="*/ 0 w 196"/>
                <a:gd name="T5" fmla="*/ 12 h 24"/>
                <a:gd name="T6" fmla="*/ 12 w 196"/>
                <a:gd name="T7" fmla="*/ 0 h 24"/>
                <a:gd name="T8" fmla="*/ 184 w 196"/>
                <a:gd name="T9" fmla="*/ 0 h 24"/>
                <a:gd name="T10" fmla="*/ 196 w 196"/>
                <a:gd name="T11" fmla="*/ 12 h 24"/>
                <a:gd name="T12" fmla="*/ 184 w 196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24">
                  <a:moveTo>
                    <a:pt x="184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91" y="0"/>
                    <a:pt x="196" y="6"/>
                    <a:pt x="196" y="12"/>
                  </a:cubicBezTo>
                  <a:cubicBezTo>
                    <a:pt x="196" y="19"/>
                    <a:pt x="191" y="24"/>
                    <a:pt x="184" y="2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2482850" y="5059363"/>
              <a:ext cx="76200" cy="1069975"/>
            </a:xfrm>
            <a:custGeom>
              <a:avLst/>
              <a:gdLst>
                <a:gd name="T0" fmla="*/ 20 w 20"/>
                <a:gd name="T1" fmla="*/ 8 h 440"/>
                <a:gd name="T2" fmla="*/ 10 w 20"/>
                <a:gd name="T3" fmla="*/ 0 h 440"/>
                <a:gd name="T4" fmla="*/ 10 w 20"/>
                <a:gd name="T5" fmla="*/ 0 h 440"/>
                <a:gd name="T6" fmla="*/ 0 w 20"/>
                <a:gd name="T7" fmla="*/ 8 h 440"/>
                <a:gd name="T8" fmla="*/ 0 w 20"/>
                <a:gd name="T9" fmla="*/ 432 h 440"/>
                <a:gd name="T10" fmla="*/ 10 w 20"/>
                <a:gd name="T11" fmla="*/ 440 h 440"/>
                <a:gd name="T12" fmla="*/ 10 w 20"/>
                <a:gd name="T13" fmla="*/ 440 h 440"/>
                <a:gd name="T14" fmla="*/ 20 w 20"/>
                <a:gd name="T15" fmla="*/ 432 h 440"/>
                <a:gd name="T16" fmla="*/ 20 w 20"/>
                <a:gd name="T17" fmla="*/ 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40">
                  <a:moveTo>
                    <a:pt x="20" y="8"/>
                  </a:moveTo>
                  <a:cubicBezTo>
                    <a:pt x="20" y="3"/>
                    <a:pt x="1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3"/>
                    <a:pt x="0" y="8"/>
                  </a:cubicBezTo>
                  <a:cubicBezTo>
                    <a:pt x="0" y="432"/>
                    <a:pt x="0" y="432"/>
                    <a:pt x="0" y="432"/>
                  </a:cubicBezTo>
                  <a:cubicBezTo>
                    <a:pt x="0" y="437"/>
                    <a:pt x="5" y="440"/>
                    <a:pt x="10" y="440"/>
                  </a:cubicBezTo>
                  <a:cubicBezTo>
                    <a:pt x="10" y="440"/>
                    <a:pt x="10" y="440"/>
                    <a:pt x="10" y="440"/>
                  </a:cubicBezTo>
                  <a:cubicBezTo>
                    <a:pt x="15" y="440"/>
                    <a:pt x="20" y="437"/>
                    <a:pt x="20" y="432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梯形 11"/>
            <p:cNvSpPr/>
            <p:nvPr/>
          </p:nvSpPr>
          <p:spPr>
            <a:xfrm rot="3519508">
              <a:off x="8326287" y="5714307"/>
              <a:ext cx="647455" cy="100171"/>
            </a:xfrm>
            <a:prstGeom prst="trapezoid">
              <a:avLst>
                <a:gd name="adj" fmla="val 5913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88" y="1935611"/>
            <a:ext cx="1770963" cy="28527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906351" y="2349500"/>
            <a:ext cx="4872649" cy="1117545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06351" y="3511619"/>
            <a:ext cx="4872649" cy="8444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71D9-B8FB-47B1-8CA3-EAF82B74624B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EC07-3F97-41BD-8947-1EAA8D59F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940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71D9-B8FB-47B1-8CA3-EAF82B74624B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EC07-3F97-41BD-8947-1EAA8D59F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4917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71D9-B8FB-47B1-8CA3-EAF82B74624B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EC07-3F97-41BD-8947-1EAA8D59F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8883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482850" y="5059363"/>
            <a:ext cx="8321676" cy="1084262"/>
            <a:chOff x="2482850" y="5059363"/>
            <a:chExt cx="8321676" cy="1084262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487613" y="5524500"/>
              <a:ext cx="4760913" cy="619125"/>
            </a:xfrm>
            <a:custGeom>
              <a:avLst/>
              <a:gdLst>
                <a:gd name="T0" fmla="*/ 964 w 1268"/>
                <a:gd name="T1" fmla="*/ 255 h 255"/>
                <a:gd name="T2" fmla="*/ 952 w 1268"/>
                <a:gd name="T3" fmla="*/ 171 h 255"/>
                <a:gd name="T4" fmla="*/ 1048 w 1268"/>
                <a:gd name="T5" fmla="*/ 159 h 255"/>
                <a:gd name="T6" fmla="*/ 965 w 1268"/>
                <a:gd name="T7" fmla="*/ 144 h 255"/>
                <a:gd name="T8" fmla="*/ 953 w 1268"/>
                <a:gd name="T9" fmla="*/ 51 h 255"/>
                <a:gd name="T10" fmla="*/ 1048 w 1268"/>
                <a:gd name="T11" fmla="*/ 39 h 255"/>
                <a:gd name="T12" fmla="*/ 936 w 1268"/>
                <a:gd name="T13" fmla="*/ 24 h 255"/>
                <a:gd name="T14" fmla="*/ 924 w 1268"/>
                <a:gd name="T15" fmla="*/ 255 h 255"/>
                <a:gd name="T16" fmla="*/ 828 w 1268"/>
                <a:gd name="T17" fmla="*/ 243 h 255"/>
                <a:gd name="T18" fmla="*/ 745 w 1268"/>
                <a:gd name="T19" fmla="*/ 183 h 255"/>
                <a:gd name="T20" fmla="*/ 733 w 1268"/>
                <a:gd name="T21" fmla="*/ 132 h 255"/>
                <a:gd name="T22" fmla="*/ 828 w 1268"/>
                <a:gd name="T23" fmla="*/ 120 h 255"/>
                <a:gd name="T24" fmla="*/ 722 w 1268"/>
                <a:gd name="T25" fmla="*/ 24 h 255"/>
                <a:gd name="T26" fmla="*/ 710 w 1268"/>
                <a:gd name="T27" fmla="*/ 255 h 255"/>
                <a:gd name="T28" fmla="*/ 521 w 1268"/>
                <a:gd name="T29" fmla="*/ 243 h 255"/>
                <a:gd name="T30" fmla="*/ 533 w 1268"/>
                <a:gd name="T31" fmla="*/ 36 h 255"/>
                <a:gd name="T32" fmla="*/ 631 w 1268"/>
                <a:gd name="T33" fmla="*/ 24 h 255"/>
                <a:gd name="T34" fmla="*/ 509 w 1268"/>
                <a:gd name="T35" fmla="*/ 243 h 255"/>
                <a:gd name="T36" fmla="*/ 12 w 1268"/>
                <a:gd name="T37" fmla="*/ 255 h 255"/>
                <a:gd name="T38" fmla="*/ 12 w 1268"/>
                <a:gd name="T39" fmla="*/ 231 h 255"/>
                <a:gd name="T40" fmla="*/ 485 w 1268"/>
                <a:gd name="T41" fmla="*/ 12 h 255"/>
                <a:gd name="T42" fmla="*/ 643 w 1268"/>
                <a:gd name="T43" fmla="*/ 0 h 255"/>
                <a:gd name="T44" fmla="*/ 655 w 1268"/>
                <a:gd name="T45" fmla="*/ 48 h 255"/>
                <a:gd name="T46" fmla="*/ 545 w 1268"/>
                <a:gd name="T47" fmla="*/ 60 h 255"/>
                <a:gd name="T48" fmla="*/ 698 w 1268"/>
                <a:gd name="T49" fmla="*/ 231 h 255"/>
                <a:gd name="T50" fmla="*/ 710 w 1268"/>
                <a:gd name="T51" fmla="*/ 0 h 255"/>
                <a:gd name="T52" fmla="*/ 852 w 1268"/>
                <a:gd name="T53" fmla="*/ 12 h 255"/>
                <a:gd name="T54" fmla="*/ 840 w 1268"/>
                <a:gd name="T55" fmla="*/ 144 h 255"/>
                <a:gd name="T56" fmla="*/ 757 w 1268"/>
                <a:gd name="T57" fmla="*/ 159 h 255"/>
                <a:gd name="T58" fmla="*/ 852 w 1268"/>
                <a:gd name="T59" fmla="*/ 171 h 255"/>
                <a:gd name="T60" fmla="*/ 912 w 1268"/>
                <a:gd name="T61" fmla="*/ 231 h 255"/>
                <a:gd name="T62" fmla="*/ 924 w 1268"/>
                <a:gd name="T63" fmla="*/ 0 h 255"/>
                <a:gd name="T64" fmla="*/ 1072 w 1268"/>
                <a:gd name="T65" fmla="*/ 12 h 255"/>
                <a:gd name="T66" fmla="*/ 1060 w 1268"/>
                <a:gd name="T67" fmla="*/ 63 h 255"/>
                <a:gd name="T68" fmla="*/ 977 w 1268"/>
                <a:gd name="T69" fmla="*/ 120 h 255"/>
                <a:gd name="T70" fmla="*/ 1072 w 1268"/>
                <a:gd name="T71" fmla="*/ 132 h 255"/>
                <a:gd name="T72" fmla="*/ 1060 w 1268"/>
                <a:gd name="T73" fmla="*/ 183 h 255"/>
                <a:gd name="T74" fmla="*/ 976 w 1268"/>
                <a:gd name="T75" fmla="*/ 231 h 255"/>
                <a:gd name="T76" fmla="*/ 1105 w 1268"/>
                <a:gd name="T77" fmla="*/ 12 h 255"/>
                <a:gd name="T78" fmla="*/ 1256 w 1268"/>
                <a:gd name="T79" fmla="*/ 0 h 255"/>
                <a:gd name="T80" fmla="*/ 1268 w 1268"/>
                <a:gd name="T81" fmla="*/ 132 h 255"/>
                <a:gd name="T82" fmla="*/ 1129 w 1268"/>
                <a:gd name="T83" fmla="*/ 144 h 255"/>
                <a:gd name="T84" fmla="*/ 1117 w 1268"/>
                <a:gd name="T85" fmla="*/ 255 h 255"/>
                <a:gd name="T86" fmla="*/ 1244 w 1268"/>
                <a:gd name="T87" fmla="*/ 120 h 255"/>
                <a:gd name="T88" fmla="*/ 1129 w 1268"/>
                <a:gd name="T89" fmla="*/ 2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68" h="255">
                  <a:moveTo>
                    <a:pt x="1117" y="255"/>
                  </a:moveTo>
                  <a:cubicBezTo>
                    <a:pt x="964" y="255"/>
                    <a:pt x="964" y="255"/>
                    <a:pt x="964" y="255"/>
                  </a:cubicBezTo>
                  <a:cubicBezTo>
                    <a:pt x="957" y="255"/>
                    <a:pt x="952" y="249"/>
                    <a:pt x="952" y="243"/>
                  </a:cubicBezTo>
                  <a:cubicBezTo>
                    <a:pt x="952" y="171"/>
                    <a:pt x="952" y="171"/>
                    <a:pt x="952" y="171"/>
                  </a:cubicBezTo>
                  <a:cubicBezTo>
                    <a:pt x="952" y="164"/>
                    <a:pt x="957" y="159"/>
                    <a:pt x="964" y="159"/>
                  </a:cubicBezTo>
                  <a:cubicBezTo>
                    <a:pt x="1048" y="159"/>
                    <a:pt x="1048" y="159"/>
                    <a:pt x="1048" y="159"/>
                  </a:cubicBezTo>
                  <a:cubicBezTo>
                    <a:pt x="1048" y="144"/>
                    <a:pt x="1048" y="144"/>
                    <a:pt x="1048" y="144"/>
                  </a:cubicBezTo>
                  <a:cubicBezTo>
                    <a:pt x="965" y="144"/>
                    <a:pt x="965" y="144"/>
                    <a:pt x="965" y="144"/>
                  </a:cubicBezTo>
                  <a:cubicBezTo>
                    <a:pt x="958" y="144"/>
                    <a:pt x="953" y="139"/>
                    <a:pt x="953" y="132"/>
                  </a:cubicBezTo>
                  <a:cubicBezTo>
                    <a:pt x="953" y="51"/>
                    <a:pt x="953" y="51"/>
                    <a:pt x="953" y="51"/>
                  </a:cubicBezTo>
                  <a:cubicBezTo>
                    <a:pt x="953" y="44"/>
                    <a:pt x="958" y="39"/>
                    <a:pt x="965" y="39"/>
                  </a:cubicBezTo>
                  <a:cubicBezTo>
                    <a:pt x="1048" y="39"/>
                    <a:pt x="1048" y="39"/>
                    <a:pt x="1048" y="39"/>
                  </a:cubicBezTo>
                  <a:cubicBezTo>
                    <a:pt x="1048" y="24"/>
                    <a:pt x="1048" y="24"/>
                    <a:pt x="1048" y="24"/>
                  </a:cubicBezTo>
                  <a:cubicBezTo>
                    <a:pt x="936" y="24"/>
                    <a:pt x="936" y="24"/>
                    <a:pt x="936" y="24"/>
                  </a:cubicBezTo>
                  <a:cubicBezTo>
                    <a:pt x="936" y="243"/>
                    <a:pt x="936" y="243"/>
                    <a:pt x="936" y="243"/>
                  </a:cubicBezTo>
                  <a:cubicBezTo>
                    <a:pt x="936" y="249"/>
                    <a:pt x="931" y="255"/>
                    <a:pt x="924" y="255"/>
                  </a:cubicBezTo>
                  <a:cubicBezTo>
                    <a:pt x="840" y="255"/>
                    <a:pt x="840" y="255"/>
                    <a:pt x="840" y="255"/>
                  </a:cubicBezTo>
                  <a:cubicBezTo>
                    <a:pt x="834" y="255"/>
                    <a:pt x="828" y="249"/>
                    <a:pt x="828" y="243"/>
                  </a:cubicBezTo>
                  <a:cubicBezTo>
                    <a:pt x="828" y="183"/>
                    <a:pt x="828" y="183"/>
                    <a:pt x="828" y="183"/>
                  </a:cubicBezTo>
                  <a:cubicBezTo>
                    <a:pt x="745" y="183"/>
                    <a:pt x="745" y="183"/>
                    <a:pt x="745" y="183"/>
                  </a:cubicBezTo>
                  <a:cubicBezTo>
                    <a:pt x="739" y="183"/>
                    <a:pt x="733" y="177"/>
                    <a:pt x="733" y="171"/>
                  </a:cubicBezTo>
                  <a:cubicBezTo>
                    <a:pt x="733" y="132"/>
                    <a:pt x="733" y="132"/>
                    <a:pt x="733" y="132"/>
                  </a:cubicBezTo>
                  <a:cubicBezTo>
                    <a:pt x="733" y="126"/>
                    <a:pt x="739" y="120"/>
                    <a:pt x="745" y="120"/>
                  </a:cubicBezTo>
                  <a:cubicBezTo>
                    <a:pt x="828" y="120"/>
                    <a:pt x="828" y="120"/>
                    <a:pt x="828" y="120"/>
                  </a:cubicBezTo>
                  <a:cubicBezTo>
                    <a:pt x="828" y="24"/>
                    <a:pt x="828" y="24"/>
                    <a:pt x="828" y="24"/>
                  </a:cubicBezTo>
                  <a:cubicBezTo>
                    <a:pt x="722" y="24"/>
                    <a:pt x="722" y="24"/>
                    <a:pt x="722" y="24"/>
                  </a:cubicBezTo>
                  <a:cubicBezTo>
                    <a:pt x="722" y="243"/>
                    <a:pt x="722" y="243"/>
                    <a:pt x="722" y="243"/>
                  </a:cubicBezTo>
                  <a:cubicBezTo>
                    <a:pt x="722" y="249"/>
                    <a:pt x="716" y="255"/>
                    <a:pt x="710" y="255"/>
                  </a:cubicBezTo>
                  <a:cubicBezTo>
                    <a:pt x="533" y="255"/>
                    <a:pt x="533" y="255"/>
                    <a:pt x="533" y="255"/>
                  </a:cubicBezTo>
                  <a:cubicBezTo>
                    <a:pt x="526" y="255"/>
                    <a:pt x="521" y="249"/>
                    <a:pt x="521" y="243"/>
                  </a:cubicBezTo>
                  <a:cubicBezTo>
                    <a:pt x="521" y="48"/>
                    <a:pt x="521" y="48"/>
                    <a:pt x="521" y="48"/>
                  </a:cubicBezTo>
                  <a:cubicBezTo>
                    <a:pt x="521" y="41"/>
                    <a:pt x="526" y="36"/>
                    <a:pt x="533" y="36"/>
                  </a:cubicBezTo>
                  <a:cubicBezTo>
                    <a:pt x="631" y="36"/>
                    <a:pt x="631" y="36"/>
                    <a:pt x="631" y="36"/>
                  </a:cubicBezTo>
                  <a:cubicBezTo>
                    <a:pt x="631" y="24"/>
                    <a:pt x="631" y="24"/>
                    <a:pt x="631" y="24"/>
                  </a:cubicBezTo>
                  <a:cubicBezTo>
                    <a:pt x="509" y="24"/>
                    <a:pt x="509" y="24"/>
                    <a:pt x="509" y="24"/>
                  </a:cubicBezTo>
                  <a:cubicBezTo>
                    <a:pt x="509" y="243"/>
                    <a:pt x="509" y="243"/>
                    <a:pt x="509" y="243"/>
                  </a:cubicBezTo>
                  <a:cubicBezTo>
                    <a:pt x="509" y="249"/>
                    <a:pt x="504" y="255"/>
                    <a:pt x="497" y="255"/>
                  </a:cubicBezTo>
                  <a:cubicBezTo>
                    <a:pt x="12" y="255"/>
                    <a:pt x="12" y="255"/>
                    <a:pt x="12" y="255"/>
                  </a:cubicBezTo>
                  <a:cubicBezTo>
                    <a:pt x="5" y="255"/>
                    <a:pt x="0" y="249"/>
                    <a:pt x="0" y="243"/>
                  </a:cubicBezTo>
                  <a:cubicBezTo>
                    <a:pt x="0" y="236"/>
                    <a:pt x="5" y="231"/>
                    <a:pt x="12" y="231"/>
                  </a:cubicBezTo>
                  <a:cubicBezTo>
                    <a:pt x="485" y="231"/>
                    <a:pt x="485" y="231"/>
                    <a:pt x="485" y="231"/>
                  </a:cubicBezTo>
                  <a:cubicBezTo>
                    <a:pt x="485" y="12"/>
                    <a:pt x="485" y="12"/>
                    <a:pt x="485" y="12"/>
                  </a:cubicBezTo>
                  <a:cubicBezTo>
                    <a:pt x="485" y="6"/>
                    <a:pt x="491" y="0"/>
                    <a:pt x="497" y="0"/>
                  </a:cubicBezTo>
                  <a:cubicBezTo>
                    <a:pt x="643" y="0"/>
                    <a:pt x="643" y="0"/>
                    <a:pt x="643" y="0"/>
                  </a:cubicBezTo>
                  <a:cubicBezTo>
                    <a:pt x="650" y="0"/>
                    <a:pt x="655" y="6"/>
                    <a:pt x="655" y="12"/>
                  </a:cubicBezTo>
                  <a:cubicBezTo>
                    <a:pt x="655" y="48"/>
                    <a:pt x="655" y="48"/>
                    <a:pt x="655" y="48"/>
                  </a:cubicBezTo>
                  <a:cubicBezTo>
                    <a:pt x="655" y="54"/>
                    <a:pt x="650" y="60"/>
                    <a:pt x="643" y="60"/>
                  </a:cubicBezTo>
                  <a:cubicBezTo>
                    <a:pt x="545" y="60"/>
                    <a:pt x="545" y="60"/>
                    <a:pt x="545" y="60"/>
                  </a:cubicBezTo>
                  <a:cubicBezTo>
                    <a:pt x="545" y="231"/>
                    <a:pt x="545" y="231"/>
                    <a:pt x="545" y="231"/>
                  </a:cubicBezTo>
                  <a:cubicBezTo>
                    <a:pt x="698" y="231"/>
                    <a:pt x="698" y="231"/>
                    <a:pt x="698" y="231"/>
                  </a:cubicBezTo>
                  <a:cubicBezTo>
                    <a:pt x="698" y="12"/>
                    <a:pt x="698" y="12"/>
                    <a:pt x="698" y="12"/>
                  </a:cubicBezTo>
                  <a:cubicBezTo>
                    <a:pt x="698" y="6"/>
                    <a:pt x="703" y="0"/>
                    <a:pt x="710" y="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47" y="0"/>
                    <a:pt x="852" y="6"/>
                    <a:pt x="852" y="12"/>
                  </a:cubicBezTo>
                  <a:cubicBezTo>
                    <a:pt x="852" y="132"/>
                    <a:pt x="852" y="132"/>
                    <a:pt x="852" y="132"/>
                  </a:cubicBezTo>
                  <a:cubicBezTo>
                    <a:pt x="852" y="139"/>
                    <a:pt x="847" y="144"/>
                    <a:pt x="840" y="144"/>
                  </a:cubicBezTo>
                  <a:cubicBezTo>
                    <a:pt x="757" y="144"/>
                    <a:pt x="757" y="144"/>
                    <a:pt x="757" y="144"/>
                  </a:cubicBezTo>
                  <a:cubicBezTo>
                    <a:pt x="757" y="159"/>
                    <a:pt x="757" y="159"/>
                    <a:pt x="757" y="159"/>
                  </a:cubicBezTo>
                  <a:cubicBezTo>
                    <a:pt x="840" y="159"/>
                    <a:pt x="840" y="159"/>
                    <a:pt x="840" y="159"/>
                  </a:cubicBezTo>
                  <a:cubicBezTo>
                    <a:pt x="847" y="159"/>
                    <a:pt x="852" y="164"/>
                    <a:pt x="852" y="171"/>
                  </a:cubicBezTo>
                  <a:cubicBezTo>
                    <a:pt x="852" y="231"/>
                    <a:pt x="852" y="231"/>
                    <a:pt x="852" y="231"/>
                  </a:cubicBezTo>
                  <a:cubicBezTo>
                    <a:pt x="912" y="231"/>
                    <a:pt x="912" y="231"/>
                    <a:pt x="912" y="231"/>
                  </a:cubicBezTo>
                  <a:cubicBezTo>
                    <a:pt x="912" y="12"/>
                    <a:pt x="912" y="12"/>
                    <a:pt x="912" y="12"/>
                  </a:cubicBezTo>
                  <a:cubicBezTo>
                    <a:pt x="912" y="6"/>
                    <a:pt x="918" y="0"/>
                    <a:pt x="924" y="0"/>
                  </a:cubicBezTo>
                  <a:cubicBezTo>
                    <a:pt x="1060" y="0"/>
                    <a:pt x="1060" y="0"/>
                    <a:pt x="1060" y="0"/>
                  </a:cubicBezTo>
                  <a:cubicBezTo>
                    <a:pt x="1067" y="0"/>
                    <a:pt x="1072" y="6"/>
                    <a:pt x="1072" y="12"/>
                  </a:cubicBezTo>
                  <a:cubicBezTo>
                    <a:pt x="1072" y="51"/>
                    <a:pt x="1072" y="51"/>
                    <a:pt x="1072" y="51"/>
                  </a:cubicBezTo>
                  <a:cubicBezTo>
                    <a:pt x="1072" y="57"/>
                    <a:pt x="1067" y="63"/>
                    <a:pt x="1060" y="63"/>
                  </a:cubicBezTo>
                  <a:cubicBezTo>
                    <a:pt x="977" y="63"/>
                    <a:pt x="977" y="63"/>
                    <a:pt x="977" y="63"/>
                  </a:cubicBezTo>
                  <a:cubicBezTo>
                    <a:pt x="977" y="120"/>
                    <a:pt x="977" y="120"/>
                    <a:pt x="977" y="120"/>
                  </a:cubicBezTo>
                  <a:cubicBezTo>
                    <a:pt x="1060" y="120"/>
                    <a:pt x="1060" y="120"/>
                    <a:pt x="1060" y="120"/>
                  </a:cubicBezTo>
                  <a:cubicBezTo>
                    <a:pt x="1067" y="120"/>
                    <a:pt x="1072" y="126"/>
                    <a:pt x="1072" y="132"/>
                  </a:cubicBezTo>
                  <a:cubicBezTo>
                    <a:pt x="1072" y="171"/>
                    <a:pt x="1072" y="171"/>
                    <a:pt x="1072" y="171"/>
                  </a:cubicBezTo>
                  <a:cubicBezTo>
                    <a:pt x="1072" y="177"/>
                    <a:pt x="1067" y="183"/>
                    <a:pt x="1060" y="183"/>
                  </a:cubicBezTo>
                  <a:cubicBezTo>
                    <a:pt x="976" y="183"/>
                    <a:pt x="976" y="183"/>
                    <a:pt x="976" y="183"/>
                  </a:cubicBezTo>
                  <a:cubicBezTo>
                    <a:pt x="976" y="231"/>
                    <a:pt x="976" y="231"/>
                    <a:pt x="976" y="231"/>
                  </a:cubicBezTo>
                  <a:cubicBezTo>
                    <a:pt x="1105" y="231"/>
                    <a:pt x="1105" y="231"/>
                    <a:pt x="1105" y="231"/>
                  </a:cubicBezTo>
                  <a:cubicBezTo>
                    <a:pt x="1105" y="12"/>
                    <a:pt x="1105" y="12"/>
                    <a:pt x="1105" y="12"/>
                  </a:cubicBezTo>
                  <a:cubicBezTo>
                    <a:pt x="1105" y="6"/>
                    <a:pt x="1111" y="0"/>
                    <a:pt x="1117" y="0"/>
                  </a:cubicBezTo>
                  <a:cubicBezTo>
                    <a:pt x="1256" y="0"/>
                    <a:pt x="1256" y="0"/>
                    <a:pt x="1256" y="0"/>
                  </a:cubicBezTo>
                  <a:cubicBezTo>
                    <a:pt x="1263" y="0"/>
                    <a:pt x="1268" y="6"/>
                    <a:pt x="1268" y="12"/>
                  </a:cubicBezTo>
                  <a:cubicBezTo>
                    <a:pt x="1268" y="132"/>
                    <a:pt x="1268" y="132"/>
                    <a:pt x="1268" y="132"/>
                  </a:cubicBezTo>
                  <a:cubicBezTo>
                    <a:pt x="1268" y="139"/>
                    <a:pt x="1263" y="144"/>
                    <a:pt x="1256" y="144"/>
                  </a:cubicBezTo>
                  <a:cubicBezTo>
                    <a:pt x="1129" y="144"/>
                    <a:pt x="1129" y="144"/>
                    <a:pt x="1129" y="144"/>
                  </a:cubicBezTo>
                  <a:cubicBezTo>
                    <a:pt x="1129" y="243"/>
                    <a:pt x="1129" y="243"/>
                    <a:pt x="1129" y="243"/>
                  </a:cubicBezTo>
                  <a:cubicBezTo>
                    <a:pt x="1129" y="249"/>
                    <a:pt x="1124" y="255"/>
                    <a:pt x="1117" y="255"/>
                  </a:cubicBezTo>
                  <a:close/>
                  <a:moveTo>
                    <a:pt x="1129" y="120"/>
                  </a:moveTo>
                  <a:cubicBezTo>
                    <a:pt x="1244" y="120"/>
                    <a:pt x="1244" y="120"/>
                    <a:pt x="1244" y="120"/>
                  </a:cubicBezTo>
                  <a:cubicBezTo>
                    <a:pt x="1244" y="24"/>
                    <a:pt x="1244" y="24"/>
                    <a:pt x="1244" y="24"/>
                  </a:cubicBezTo>
                  <a:cubicBezTo>
                    <a:pt x="1129" y="24"/>
                    <a:pt x="1129" y="24"/>
                    <a:pt x="1129" y="24"/>
                  </a:cubicBezTo>
                  <a:lnTo>
                    <a:pt x="1129" y="12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7158038" y="5524500"/>
              <a:ext cx="3646488" cy="619125"/>
            </a:xfrm>
            <a:custGeom>
              <a:avLst/>
              <a:gdLst>
                <a:gd name="T0" fmla="*/ 638 w 971"/>
                <a:gd name="T1" fmla="*/ 255 h 255"/>
                <a:gd name="T2" fmla="*/ 626 w 971"/>
                <a:gd name="T3" fmla="*/ 169 h 255"/>
                <a:gd name="T4" fmla="*/ 727 w 971"/>
                <a:gd name="T5" fmla="*/ 157 h 255"/>
                <a:gd name="T6" fmla="*/ 639 w 971"/>
                <a:gd name="T7" fmla="*/ 144 h 255"/>
                <a:gd name="T8" fmla="*/ 627 w 971"/>
                <a:gd name="T9" fmla="*/ 49 h 255"/>
                <a:gd name="T10" fmla="*/ 727 w 971"/>
                <a:gd name="T11" fmla="*/ 37 h 255"/>
                <a:gd name="T12" fmla="*/ 614 w 971"/>
                <a:gd name="T13" fmla="*/ 24 h 255"/>
                <a:gd name="T14" fmla="*/ 602 w 971"/>
                <a:gd name="T15" fmla="*/ 255 h 255"/>
                <a:gd name="T16" fmla="*/ 467 w 971"/>
                <a:gd name="T17" fmla="*/ 250 h 255"/>
                <a:gd name="T18" fmla="*/ 535 w 971"/>
                <a:gd name="T19" fmla="*/ 24 h 255"/>
                <a:gd name="T20" fmla="*/ 445 w 971"/>
                <a:gd name="T21" fmla="*/ 246 h 255"/>
                <a:gd name="T22" fmla="*/ 304 w 971"/>
                <a:gd name="T23" fmla="*/ 255 h 255"/>
                <a:gd name="T24" fmla="*/ 292 w 971"/>
                <a:gd name="T25" fmla="*/ 24 h 255"/>
                <a:gd name="T26" fmla="*/ 278 w 971"/>
                <a:gd name="T27" fmla="*/ 243 h 255"/>
                <a:gd name="T28" fmla="*/ 164 w 971"/>
                <a:gd name="T29" fmla="*/ 255 h 255"/>
                <a:gd name="T30" fmla="*/ 152 w 971"/>
                <a:gd name="T31" fmla="*/ 24 h 255"/>
                <a:gd name="T32" fmla="*/ 140 w 971"/>
                <a:gd name="T33" fmla="*/ 243 h 255"/>
                <a:gd name="T34" fmla="*/ 12 w 971"/>
                <a:gd name="T35" fmla="*/ 255 h 255"/>
                <a:gd name="T36" fmla="*/ 0 w 971"/>
                <a:gd name="T37" fmla="*/ 132 h 255"/>
                <a:gd name="T38" fmla="*/ 24 w 971"/>
                <a:gd name="T39" fmla="*/ 132 h 255"/>
                <a:gd name="T40" fmla="*/ 116 w 971"/>
                <a:gd name="T41" fmla="*/ 231 h 255"/>
                <a:gd name="T42" fmla="*/ 128 w 971"/>
                <a:gd name="T43" fmla="*/ 0 h 255"/>
                <a:gd name="T44" fmla="*/ 176 w 971"/>
                <a:gd name="T45" fmla="*/ 12 h 255"/>
                <a:gd name="T46" fmla="*/ 254 w 971"/>
                <a:gd name="T47" fmla="*/ 231 h 255"/>
                <a:gd name="T48" fmla="*/ 266 w 971"/>
                <a:gd name="T49" fmla="*/ 0 h 255"/>
                <a:gd name="T50" fmla="*/ 316 w 971"/>
                <a:gd name="T51" fmla="*/ 12 h 255"/>
                <a:gd name="T52" fmla="*/ 425 w 971"/>
                <a:gd name="T53" fmla="*/ 231 h 255"/>
                <a:gd name="T54" fmla="*/ 507 w 971"/>
                <a:gd name="T55" fmla="*/ 0 h 255"/>
                <a:gd name="T56" fmla="*/ 561 w 971"/>
                <a:gd name="T57" fmla="*/ 5 h 255"/>
                <a:gd name="T58" fmla="*/ 493 w 971"/>
                <a:gd name="T59" fmla="*/ 231 h 255"/>
                <a:gd name="T60" fmla="*/ 590 w 971"/>
                <a:gd name="T61" fmla="*/ 12 h 255"/>
                <a:gd name="T62" fmla="*/ 739 w 971"/>
                <a:gd name="T63" fmla="*/ 0 h 255"/>
                <a:gd name="T64" fmla="*/ 750 w 971"/>
                <a:gd name="T65" fmla="*/ 49 h 255"/>
                <a:gd name="T66" fmla="*/ 651 w 971"/>
                <a:gd name="T67" fmla="*/ 61 h 255"/>
                <a:gd name="T68" fmla="*/ 739 w 971"/>
                <a:gd name="T69" fmla="*/ 120 h 255"/>
                <a:gd name="T70" fmla="*/ 750 w 971"/>
                <a:gd name="T71" fmla="*/ 169 h 255"/>
                <a:gd name="T72" fmla="*/ 650 w 971"/>
                <a:gd name="T73" fmla="*/ 181 h 255"/>
                <a:gd name="T74" fmla="*/ 959 w 971"/>
                <a:gd name="T75" fmla="*/ 231 h 255"/>
                <a:gd name="T76" fmla="*/ 959 w 971"/>
                <a:gd name="T77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71" h="255">
                  <a:moveTo>
                    <a:pt x="959" y="255"/>
                  </a:moveTo>
                  <a:cubicBezTo>
                    <a:pt x="638" y="255"/>
                    <a:pt x="638" y="255"/>
                    <a:pt x="638" y="255"/>
                  </a:cubicBezTo>
                  <a:cubicBezTo>
                    <a:pt x="632" y="255"/>
                    <a:pt x="626" y="249"/>
                    <a:pt x="626" y="243"/>
                  </a:cubicBezTo>
                  <a:cubicBezTo>
                    <a:pt x="626" y="169"/>
                    <a:pt x="626" y="169"/>
                    <a:pt x="626" y="169"/>
                  </a:cubicBezTo>
                  <a:cubicBezTo>
                    <a:pt x="626" y="162"/>
                    <a:pt x="632" y="157"/>
                    <a:pt x="638" y="157"/>
                  </a:cubicBezTo>
                  <a:cubicBezTo>
                    <a:pt x="727" y="157"/>
                    <a:pt x="727" y="157"/>
                    <a:pt x="727" y="157"/>
                  </a:cubicBezTo>
                  <a:cubicBezTo>
                    <a:pt x="727" y="144"/>
                    <a:pt x="727" y="144"/>
                    <a:pt x="727" y="144"/>
                  </a:cubicBezTo>
                  <a:cubicBezTo>
                    <a:pt x="639" y="144"/>
                    <a:pt x="639" y="144"/>
                    <a:pt x="639" y="144"/>
                  </a:cubicBezTo>
                  <a:cubicBezTo>
                    <a:pt x="632" y="144"/>
                    <a:pt x="627" y="139"/>
                    <a:pt x="627" y="132"/>
                  </a:cubicBezTo>
                  <a:cubicBezTo>
                    <a:pt x="627" y="49"/>
                    <a:pt x="627" y="49"/>
                    <a:pt x="627" y="49"/>
                  </a:cubicBezTo>
                  <a:cubicBezTo>
                    <a:pt x="627" y="42"/>
                    <a:pt x="632" y="37"/>
                    <a:pt x="639" y="37"/>
                  </a:cubicBezTo>
                  <a:cubicBezTo>
                    <a:pt x="727" y="37"/>
                    <a:pt x="727" y="37"/>
                    <a:pt x="727" y="37"/>
                  </a:cubicBezTo>
                  <a:cubicBezTo>
                    <a:pt x="727" y="24"/>
                    <a:pt x="727" y="24"/>
                    <a:pt x="727" y="24"/>
                  </a:cubicBezTo>
                  <a:cubicBezTo>
                    <a:pt x="614" y="24"/>
                    <a:pt x="614" y="24"/>
                    <a:pt x="614" y="24"/>
                  </a:cubicBezTo>
                  <a:cubicBezTo>
                    <a:pt x="614" y="243"/>
                    <a:pt x="614" y="243"/>
                    <a:pt x="614" y="243"/>
                  </a:cubicBezTo>
                  <a:cubicBezTo>
                    <a:pt x="614" y="249"/>
                    <a:pt x="608" y="255"/>
                    <a:pt x="602" y="255"/>
                  </a:cubicBezTo>
                  <a:cubicBezTo>
                    <a:pt x="477" y="255"/>
                    <a:pt x="477" y="255"/>
                    <a:pt x="477" y="255"/>
                  </a:cubicBezTo>
                  <a:cubicBezTo>
                    <a:pt x="473" y="255"/>
                    <a:pt x="469" y="253"/>
                    <a:pt x="467" y="250"/>
                  </a:cubicBezTo>
                  <a:cubicBezTo>
                    <a:pt x="465" y="247"/>
                    <a:pt x="464" y="243"/>
                    <a:pt x="465" y="239"/>
                  </a:cubicBezTo>
                  <a:cubicBezTo>
                    <a:pt x="535" y="24"/>
                    <a:pt x="535" y="24"/>
                    <a:pt x="535" y="24"/>
                  </a:cubicBezTo>
                  <a:cubicBezTo>
                    <a:pt x="515" y="24"/>
                    <a:pt x="515" y="24"/>
                    <a:pt x="515" y="24"/>
                  </a:cubicBezTo>
                  <a:cubicBezTo>
                    <a:pt x="445" y="246"/>
                    <a:pt x="445" y="246"/>
                    <a:pt x="445" y="246"/>
                  </a:cubicBezTo>
                  <a:cubicBezTo>
                    <a:pt x="443" y="251"/>
                    <a:pt x="439" y="255"/>
                    <a:pt x="433" y="255"/>
                  </a:cubicBezTo>
                  <a:cubicBezTo>
                    <a:pt x="304" y="255"/>
                    <a:pt x="304" y="255"/>
                    <a:pt x="304" y="255"/>
                  </a:cubicBezTo>
                  <a:cubicBezTo>
                    <a:pt x="297" y="255"/>
                    <a:pt x="292" y="249"/>
                    <a:pt x="292" y="243"/>
                  </a:cubicBezTo>
                  <a:cubicBezTo>
                    <a:pt x="292" y="24"/>
                    <a:pt x="292" y="24"/>
                    <a:pt x="292" y="24"/>
                  </a:cubicBezTo>
                  <a:cubicBezTo>
                    <a:pt x="278" y="24"/>
                    <a:pt x="278" y="24"/>
                    <a:pt x="278" y="24"/>
                  </a:cubicBezTo>
                  <a:cubicBezTo>
                    <a:pt x="278" y="243"/>
                    <a:pt x="278" y="243"/>
                    <a:pt x="278" y="243"/>
                  </a:cubicBezTo>
                  <a:cubicBezTo>
                    <a:pt x="278" y="249"/>
                    <a:pt x="273" y="255"/>
                    <a:pt x="266" y="255"/>
                  </a:cubicBezTo>
                  <a:cubicBezTo>
                    <a:pt x="164" y="255"/>
                    <a:pt x="164" y="255"/>
                    <a:pt x="164" y="255"/>
                  </a:cubicBezTo>
                  <a:cubicBezTo>
                    <a:pt x="157" y="255"/>
                    <a:pt x="152" y="249"/>
                    <a:pt x="152" y="243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0" y="243"/>
                    <a:pt x="140" y="243"/>
                    <a:pt x="140" y="243"/>
                  </a:cubicBezTo>
                  <a:cubicBezTo>
                    <a:pt x="140" y="249"/>
                    <a:pt x="134" y="255"/>
                    <a:pt x="128" y="255"/>
                  </a:cubicBezTo>
                  <a:cubicBezTo>
                    <a:pt x="12" y="255"/>
                    <a:pt x="12" y="255"/>
                    <a:pt x="12" y="255"/>
                  </a:cubicBezTo>
                  <a:cubicBezTo>
                    <a:pt x="6" y="255"/>
                    <a:pt x="0" y="249"/>
                    <a:pt x="0" y="243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26"/>
                    <a:pt x="6" y="120"/>
                    <a:pt x="12" y="120"/>
                  </a:cubicBezTo>
                  <a:cubicBezTo>
                    <a:pt x="19" y="120"/>
                    <a:pt x="24" y="126"/>
                    <a:pt x="24" y="132"/>
                  </a:cubicBezTo>
                  <a:cubicBezTo>
                    <a:pt x="24" y="231"/>
                    <a:pt x="24" y="231"/>
                    <a:pt x="24" y="231"/>
                  </a:cubicBezTo>
                  <a:cubicBezTo>
                    <a:pt x="116" y="231"/>
                    <a:pt x="116" y="231"/>
                    <a:pt x="116" y="23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21" y="0"/>
                    <a:pt x="128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70" y="0"/>
                    <a:pt x="176" y="6"/>
                    <a:pt x="176" y="12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254" y="231"/>
                    <a:pt x="254" y="231"/>
                    <a:pt x="254" y="231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6"/>
                    <a:pt x="259" y="0"/>
                    <a:pt x="266" y="0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310" y="0"/>
                    <a:pt x="316" y="6"/>
                    <a:pt x="316" y="12"/>
                  </a:cubicBezTo>
                  <a:cubicBezTo>
                    <a:pt x="316" y="231"/>
                    <a:pt x="316" y="231"/>
                    <a:pt x="316" y="231"/>
                  </a:cubicBezTo>
                  <a:cubicBezTo>
                    <a:pt x="425" y="231"/>
                    <a:pt x="425" y="231"/>
                    <a:pt x="425" y="231"/>
                  </a:cubicBezTo>
                  <a:cubicBezTo>
                    <a:pt x="495" y="9"/>
                    <a:pt x="495" y="9"/>
                    <a:pt x="495" y="9"/>
                  </a:cubicBezTo>
                  <a:cubicBezTo>
                    <a:pt x="497" y="4"/>
                    <a:pt x="501" y="0"/>
                    <a:pt x="507" y="0"/>
                  </a:cubicBezTo>
                  <a:cubicBezTo>
                    <a:pt x="551" y="0"/>
                    <a:pt x="551" y="0"/>
                    <a:pt x="551" y="0"/>
                  </a:cubicBezTo>
                  <a:cubicBezTo>
                    <a:pt x="555" y="0"/>
                    <a:pt x="559" y="2"/>
                    <a:pt x="561" y="5"/>
                  </a:cubicBezTo>
                  <a:cubicBezTo>
                    <a:pt x="563" y="8"/>
                    <a:pt x="564" y="12"/>
                    <a:pt x="563" y="16"/>
                  </a:cubicBezTo>
                  <a:cubicBezTo>
                    <a:pt x="493" y="231"/>
                    <a:pt x="493" y="231"/>
                    <a:pt x="493" y="231"/>
                  </a:cubicBezTo>
                  <a:cubicBezTo>
                    <a:pt x="590" y="231"/>
                    <a:pt x="590" y="231"/>
                    <a:pt x="590" y="231"/>
                  </a:cubicBezTo>
                  <a:cubicBezTo>
                    <a:pt x="590" y="12"/>
                    <a:pt x="590" y="12"/>
                    <a:pt x="590" y="12"/>
                  </a:cubicBezTo>
                  <a:cubicBezTo>
                    <a:pt x="590" y="6"/>
                    <a:pt x="595" y="0"/>
                    <a:pt x="602" y="0"/>
                  </a:cubicBezTo>
                  <a:cubicBezTo>
                    <a:pt x="739" y="0"/>
                    <a:pt x="739" y="0"/>
                    <a:pt x="739" y="0"/>
                  </a:cubicBezTo>
                  <a:cubicBezTo>
                    <a:pt x="745" y="0"/>
                    <a:pt x="750" y="6"/>
                    <a:pt x="750" y="12"/>
                  </a:cubicBezTo>
                  <a:cubicBezTo>
                    <a:pt x="750" y="49"/>
                    <a:pt x="750" y="49"/>
                    <a:pt x="750" y="49"/>
                  </a:cubicBezTo>
                  <a:cubicBezTo>
                    <a:pt x="750" y="55"/>
                    <a:pt x="745" y="61"/>
                    <a:pt x="739" y="61"/>
                  </a:cubicBezTo>
                  <a:cubicBezTo>
                    <a:pt x="651" y="61"/>
                    <a:pt x="651" y="61"/>
                    <a:pt x="651" y="61"/>
                  </a:cubicBezTo>
                  <a:cubicBezTo>
                    <a:pt x="651" y="120"/>
                    <a:pt x="651" y="120"/>
                    <a:pt x="651" y="120"/>
                  </a:cubicBezTo>
                  <a:cubicBezTo>
                    <a:pt x="739" y="120"/>
                    <a:pt x="739" y="120"/>
                    <a:pt x="739" y="120"/>
                  </a:cubicBezTo>
                  <a:cubicBezTo>
                    <a:pt x="745" y="120"/>
                    <a:pt x="750" y="126"/>
                    <a:pt x="750" y="132"/>
                  </a:cubicBezTo>
                  <a:cubicBezTo>
                    <a:pt x="750" y="169"/>
                    <a:pt x="750" y="169"/>
                    <a:pt x="750" y="169"/>
                  </a:cubicBezTo>
                  <a:cubicBezTo>
                    <a:pt x="750" y="175"/>
                    <a:pt x="745" y="181"/>
                    <a:pt x="739" y="181"/>
                  </a:cubicBezTo>
                  <a:cubicBezTo>
                    <a:pt x="650" y="181"/>
                    <a:pt x="650" y="181"/>
                    <a:pt x="650" y="181"/>
                  </a:cubicBezTo>
                  <a:cubicBezTo>
                    <a:pt x="650" y="231"/>
                    <a:pt x="650" y="231"/>
                    <a:pt x="650" y="231"/>
                  </a:cubicBezTo>
                  <a:cubicBezTo>
                    <a:pt x="959" y="231"/>
                    <a:pt x="959" y="231"/>
                    <a:pt x="959" y="231"/>
                  </a:cubicBezTo>
                  <a:cubicBezTo>
                    <a:pt x="965" y="231"/>
                    <a:pt x="971" y="236"/>
                    <a:pt x="971" y="243"/>
                  </a:cubicBezTo>
                  <a:cubicBezTo>
                    <a:pt x="971" y="249"/>
                    <a:pt x="965" y="255"/>
                    <a:pt x="959" y="25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7334250" y="5524500"/>
              <a:ext cx="736600" cy="57150"/>
            </a:xfrm>
            <a:custGeom>
              <a:avLst/>
              <a:gdLst>
                <a:gd name="T0" fmla="*/ 184 w 196"/>
                <a:gd name="T1" fmla="*/ 24 h 24"/>
                <a:gd name="T2" fmla="*/ 12 w 196"/>
                <a:gd name="T3" fmla="*/ 24 h 24"/>
                <a:gd name="T4" fmla="*/ 0 w 196"/>
                <a:gd name="T5" fmla="*/ 12 h 24"/>
                <a:gd name="T6" fmla="*/ 12 w 196"/>
                <a:gd name="T7" fmla="*/ 0 h 24"/>
                <a:gd name="T8" fmla="*/ 184 w 196"/>
                <a:gd name="T9" fmla="*/ 0 h 24"/>
                <a:gd name="T10" fmla="*/ 196 w 196"/>
                <a:gd name="T11" fmla="*/ 12 h 24"/>
                <a:gd name="T12" fmla="*/ 184 w 196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24">
                  <a:moveTo>
                    <a:pt x="184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91" y="0"/>
                    <a:pt x="196" y="6"/>
                    <a:pt x="196" y="12"/>
                  </a:cubicBezTo>
                  <a:cubicBezTo>
                    <a:pt x="196" y="19"/>
                    <a:pt x="191" y="24"/>
                    <a:pt x="184" y="2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482850" y="5059363"/>
              <a:ext cx="76200" cy="1069975"/>
            </a:xfrm>
            <a:custGeom>
              <a:avLst/>
              <a:gdLst>
                <a:gd name="T0" fmla="*/ 20 w 20"/>
                <a:gd name="T1" fmla="*/ 8 h 440"/>
                <a:gd name="T2" fmla="*/ 10 w 20"/>
                <a:gd name="T3" fmla="*/ 0 h 440"/>
                <a:gd name="T4" fmla="*/ 10 w 20"/>
                <a:gd name="T5" fmla="*/ 0 h 440"/>
                <a:gd name="T6" fmla="*/ 0 w 20"/>
                <a:gd name="T7" fmla="*/ 8 h 440"/>
                <a:gd name="T8" fmla="*/ 0 w 20"/>
                <a:gd name="T9" fmla="*/ 432 h 440"/>
                <a:gd name="T10" fmla="*/ 10 w 20"/>
                <a:gd name="T11" fmla="*/ 440 h 440"/>
                <a:gd name="T12" fmla="*/ 10 w 20"/>
                <a:gd name="T13" fmla="*/ 440 h 440"/>
                <a:gd name="T14" fmla="*/ 20 w 20"/>
                <a:gd name="T15" fmla="*/ 432 h 440"/>
                <a:gd name="T16" fmla="*/ 20 w 20"/>
                <a:gd name="T17" fmla="*/ 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40">
                  <a:moveTo>
                    <a:pt x="20" y="8"/>
                  </a:moveTo>
                  <a:cubicBezTo>
                    <a:pt x="20" y="3"/>
                    <a:pt x="1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3"/>
                    <a:pt x="0" y="8"/>
                  </a:cubicBezTo>
                  <a:cubicBezTo>
                    <a:pt x="0" y="432"/>
                    <a:pt x="0" y="432"/>
                    <a:pt x="0" y="432"/>
                  </a:cubicBezTo>
                  <a:cubicBezTo>
                    <a:pt x="0" y="437"/>
                    <a:pt x="5" y="440"/>
                    <a:pt x="10" y="440"/>
                  </a:cubicBezTo>
                  <a:cubicBezTo>
                    <a:pt x="10" y="440"/>
                    <a:pt x="10" y="440"/>
                    <a:pt x="10" y="440"/>
                  </a:cubicBezTo>
                  <a:cubicBezTo>
                    <a:pt x="15" y="440"/>
                    <a:pt x="20" y="437"/>
                    <a:pt x="20" y="432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梯形 10"/>
            <p:cNvSpPr/>
            <p:nvPr/>
          </p:nvSpPr>
          <p:spPr>
            <a:xfrm rot="3519508">
              <a:off x="8326287" y="5714307"/>
              <a:ext cx="647455" cy="100171"/>
            </a:xfrm>
            <a:prstGeom prst="trapezoid">
              <a:avLst>
                <a:gd name="adj" fmla="val 5913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64" y="997119"/>
            <a:ext cx="2966616" cy="4778841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>
            <p:ph type="ctrTitle"/>
          </p:nvPr>
        </p:nvSpPr>
        <p:spPr>
          <a:xfrm>
            <a:off x="4083457" y="2180008"/>
            <a:ext cx="7576457" cy="1439359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E071D9-B8FB-47B1-8CA3-EAF82B74624B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44EC07-3F97-41BD-8947-1EAA8D59FFA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4749169" y="3933825"/>
            <a:ext cx="3329619" cy="576263"/>
            <a:chOff x="4749169" y="3933825"/>
            <a:chExt cx="3329619" cy="576263"/>
          </a:xfrm>
        </p:grpSpPr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4861685" y="4007762"/>
              <a:ext cx="213063" cy="2106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4749169" y="4249552"/>
              <a:ext cx="447671" cy="160395"/>
            </a:xfrm>
            <a:custGeom>
              <a:avLst/>
              <a:gdLst>
                <a:gd name="T0" fmla="*/ 44 w 44"/>
                <a:gd name="T1" fmla="*/ 16 h 16"/>
                <a:gd name="T2" fmla="*/ 44 w 44"/>
                <a:gd name="T3" fmla="*/ 10 h 16"/>
                <a:gd name="T4" fmla="*/ 29 w 44"/>
                <a:gd name="T5" fmla="*/ 0 h 16"/>
                <a:gd name="T6" fmla="*/ 14 w 44"/>
                <a:gd name="T7" fmla="*/ 0 h 16"/>
                <a:gd name="T8" fmla="*/ 0 w 44"/>
                <a:gd name="T9" fmla="*/ 10 h 16"/>
                <a:gd name="T10" fmla="*/ 0 w 44"/>
                <a:gd name="T11" fmla="*/ 16 h 16"/>
                <a:gd name="T12" fmla="*/ 44 w 4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6">
                  <a:moveTo>
                    <a:pt x="44" y="16"/>
                  </a:moveTo>
                  <a:cubicBezTo>
                    <a:pt x="44" y="10"/>
                    <a:pt x="44" y="10"/>
                    <a:pt x="44" y="10"/>
                  </a:cubicBezTo>
                  <a:cubicBezTo>
                    <a:pt x="44" y="2"/>
                    <a:pt x="37" y="0"/>
                    <a:pt x="2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2"/>
                    <a:pt x="0" y="10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44" y="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7500938" y="3933825"/>
              <a:ext cx="571500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Oval 5"/>
            <p:cNvSpPr>
              <a:spLocks noChangeArrowheads="1"/>
            </p:cNvSpPr>
            <p:nvPr/>
          </p:nvSpPr>
          <p:spPr bwMode="auto">
            <a:xfrm>
              <a:off x="7507288" y="3933825"/>
              <a:ext cx="571500" cy="5762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 useBgFill="1"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7551738" y="3984625"/>
              <a:ext cx="482600" cy="481013"/>
            </a:xfrm>
            <a:prstGeom prst="ellipse">
              <a:avLst/>
            </a:prstGeom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7786688" y="4003675"/>
              <a:ext cx="19050" cy="50800"/>
            </a:xfrm>
            <a:custGeom>
              <a:avLst/>
              <a:gdLst>
                <a:gd name="T0" fmla="*/ 3 w 3"/>
                <a:gd name="T1" fmla="*/ 7 h 8"/>
                <a:gd name="T2" fmla="*/ 2 w 3"/>
                <a:gd name="T3" fmla="*/ 8 h 8"/>
                <a:gd name="T4" fmla="*/ 1 w 3"/>
                <a:gd name="T5" fmla="*/ 8 h 8"/>
                <a:gd name="T6" fmla="*/ 0 w 3"/>
                <a:gd name="T7" fmla="*/ 7 h 8"/>
                <a:gd name="T8" fmla="*/ 0 w 3"/>
                <a:gd name="T9" fmla="*/ 1 h 8"/>
                <a:gd name="T10" fmla="*/ 1 w 3"/>
                <a:gd name="T11" fmla="*/ 0 h 8"/>
                <a:gd name="T12" fmla="*/ 2 w 3"/>
                <a:gd name="T13" fmla="*/ 0 h 8"/>
                <a:gd name="T14" fmla="*/ 3 w 3"/>
                <a:gd name="T15" fmla="*/ 1 h 8"/>
                <a:gd name="T16" fmla="*/ 3 w 3"/>
                <a:gd name="T1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8">
                  <a:moveTo>
                    <a:pt x="3" y="7"/>
                  </a:moveTo>
                  <a:cubicBezTo>
                    <a:pt x="3" y="7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0" y="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7577138" y="4194175"/>
              <a:ext cx="50800" cy="19050"/>
            </a:xfrm>
            <a:custGeom>
              <a:avLst/>
              <a:gdLst>
                <a:gd name="T0" fmla="*/ 8 w 8"/>
                <a:gd name="T1" fmla="*/ 2 h 3"/>
                <a:gd name="T2" fmla="*/ 7 w 8"/>
                <a:gd name="T3" fmla="*/ 3 h 3"/>
                <a:gd name="T4" fmla="*/ 1 w 8"/>
                <a:gd name="T5" fmla="*/ 3 h 3"/>
                <a:gd name="T6" fmla="*/ 0 w 8"/>
                <a:gd name="T7" fmla="*/ 2 h 3"/>
                <a:gd name="T8" fmla="*/ 0 w 8"/>
                <a:gd name="T9" fmla="*/ 1 h 3"/>
                <a:gd name="T10" fmla="*/ 1 w 8"/>
                <a:gd name="T11" fmla="*/ 0 h 3"/>
                <a:gd name="T12" fmla="*/ 7 w 8"/>
                <a:gd name="T13" fmla="*/ 0 h 3"/>
                <a:gd name="T14" fmla="*/ 8 w 8"/>
                <a:gd name="T15" fmla="*/ 1 h 3"/>
                <a:gd name="T16" fmla="*/ 8 w 8"/>
                <a:gd name="T1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">
                  <a:moveTo>
                    <a:pt x="8" y="2"/>
                  </a:moveTo>
                  <a:cubicBezTo>
                    <a:pt x="8" y="2"/>
                    <a:pt x="7" y="3"/>
                    <a:pt x="7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7786688" y="4389438"/>
              <a:ext cx="19050" cy="44450"/>
            </a:xfrm>
            <a:custGeom>
              <a:avLst/>
              <a:gdLst>
                <a:gd name="T0" fmla="*/ 3 w 3"/>
                <a:gd name="T1" fmla="*/ 6 h 7"/>
                <a:gd name="T2" fmla="*/ 2 w 3"/>
                <a:gd name="T3" fmla="*/ 7 h 7"/>
                <a:gd name="T4" fmla="*/ 1 w 3"/>
                <a:gd name="T5" fmla="*/ 7 h 7"/>
                <a:gd name="T6" fmla="*/ 0 w 3"/>
                <a:gd name="T7" fmla="*/ 6 h 7"/>
                <a:gd name="T8" fmla="*/ 0 w 3"/>
                <a:gd name="T9" fmla="*/ 1 h 7"/>
                <a:gd name="T10" fmla="*/ 1 w 3"/>
                <a:gd name="T11" fmla="*/ 0 h 7"/>
                <a:gd name="T12" fmla="*/ 2 w 3"/>
                <a:gd name="T13" fmla="*/ 0 h 7"/>
                <a:gd name="T14" fmla="*/ 3 w 3"/>
                <a:gd name="T15" fmla="*/ 1 h 7"/>
                <a:gd name="T16" fmla="*/ 3 w 3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7">
                  <a:moveTo>
                    <a:pt x="3" y="6"/>
                  </a:moveTo>
                  <a:cubicBezTo>
                    <a:pt x="3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lnTo>
                    <a:pt x="3" y="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0"/>
            <p:cNvSpPr/>
            <p:nvPr/>
          </p:nvSpPr>
          <p:spPr bwMode="auto">
            <a:xfrm>
              <a:off x="7945438" y="4213225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7 w 8"/>
                <a:gd name="T3" fmla="*/ 2 h 2"/>
                <a:gd name="T4" fmla="*/ 1 w 8"/>
                <a:gd name="T5" fmla="*/ 2 h 2"/>
                <a:gd name="T6" fmla="*/ 0 w 8"/>
                <a:gd name="T7" fmla="*/ 1 h 2"/>
                <a:gd name="T8" fmla="*/ 0 w 8"/>
                <a:gd name="T9" fmla="*/ 1 h 2"/>
                <a:gd name="T10" fmla="*/ 1 w 8"/>
                <a:gd name="T11" fmla="*/ 0 h 2"/>
                <a:gd name="T12" fmla="*/ 7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7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1"/>
            <p:cNvSpPr/>
            <p:nvPr/>
          </p:nvSpPr>
          <p:spPr bwMode="auto">
            <a:xfrm>
              <a:off x="7691438" y="4067175"/>
              <a:ext cx="114300" cy="169863"/>
            </a:xfrm>
            <a:custGeom>
              <a:avLst/>
              <a:gdLst>
                <a:gd name="T0" fmla="*/ 4 w 18"/>
                <a:gd name="T1" fmla="*/ 1 h 27"/>
                <a:gd name="T2" fmla="*/ 2 w 18"/>
                <a:gd name="T3" fmla="*/ 1 h 27"/>
                <a:gd name="T4" fmla="*/ 2 w 18"/>
                <a:gd name="T5" fmla="*/ 1 h 27"/>
                <a:gd name="T6" fmla="*/ 1 w 18"/>
                <a:gd name="T7" fmla="*/ 3 h 27"/>
                <a:gd name="T8" fmla="*/ 14 w 18"/>
                <a:gd name="T9" fmla="*/ 26 h 27"/>
                <a:gd name="T10" fmla="*/ 16 w 18"/>
                <a:gd name="T11" fmla="*/ 26 h 27"/>
                <a:gd name="T12" fmla="*/ 16 w 18"/>
                <a:gd name="T13" fmla="*/ 26 h 27"/>
                <a:gd name="T14" fmla="*/ 17 w 18"/>
                <a:gd name="T15" fmla="*/ 23 h 27"/>
                <a:gd name="T16" fmla="*/ 4 w 18"/>
                <a:gd name="T17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7">
                  <a:moveTo>
                    <a:pt x="4" y="1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7"/>
                    <a:pt x="15" y="27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8" y="24"/>
                    <a:pt x="17" y="23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"/>
            <p:cNvSpPr/>
            <p:nvPr/>
          </p:nvSpPr>
          <p:spPr bwMode="auto">
            <a:xfrm>
              <a:off x="7780338" y="4137025"/>
              <a:ext cx="114300" cy="100013"/>
            </a:xfrm>
            <a:custGeom>
              <a:avLst/>
              <a:gdLst>
                <a:gd name="T0" fmla="*/ 17 w 18"/>
                <a:gd name="T1" fmla="*/ 4 h 16"/>
                <a:gd name="T2" fmla="*/ 17 w 18"/>
                <a:gd name="T3" fmla="*/ 1 h 16"/>
                <a:gd name="T4" fmla="*/ 17 w 18"/>
                <a:gd name="T5" fmla="*/ 1 h 16"/>
                <a:gd name="T6" fmla="*/ 14 w 18"/>
                <a:gd name="T7" fmla="*/ 1 h 16"/>
                <a:gd name="T8" fmla="*/ 1 w 18"/>
                <a:gd name="T9" fmla="*/ 12 h 16"/>
                <a:gd name="T10" fmla="*/ 0 w 18"/>
                <a:gd name="T11" fmla="*/ 15 h 16"/>
                <a:gd name="T12" fmla="*/ 1 w 18"/>
                <a:gd name="T13" fmla="*/ 15 h 16"/>
                <a:gd name="T14" fmla="*/ 3 w 18"/>
                <a:gd name="T15" fmla="*/ 15 h 16"/>
                <a:gd name="T16" fmla="*/ 17 w 18"/>
                <a:gd name="T1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6">
                  <a:moveTo>
                    <a:pt x="17" y="4"/>
                  </a:moveTo>
                  <a:cubicBezTo>
                    <a:pt x="18" y="3"/>
                    <a:pt x="18" y="2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0"/>
                    <a:pt x="15" y="0"/>
                    <a:pt x="14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2" y="16"/>
                    <a:pt x="3" y="15"/>
                  </a:cubicBezTo>
                  <a:lnTo>
                    <a:pt x="17" y="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31852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71D9-B8FB-47B1-8CA3-EAF82B74624B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EC07-3F97-41BD-8947-1EAA8D59F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8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71D9-B8FB-47B1-8CA3-EAF82B74624B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EC07-3F97-41BD-8947-1EAA8D59F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00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71D9-B8FB-47B1-8CA3-EAF82B74624B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EC07-3F97-41BD-8947-1EAA8D59F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056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71D9-B8FB-47B1-8CA3-EAF82B74624B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EC07-3F97-41BD-8947-1EAA8D59FFA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2647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17154" y="4461219"/>
            <a:ext cx="6557693" cy="624809"/>
          </a:xfrm>
        </p:spPr>
        <p:txBody>
          <a:bodyPr wrap="square" lIns="90000" tIns="46800" rIns="90000" bIns="46800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DA85-16C5-4F2A-92C6-734A382C7712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6D-C48F-4C8D-8EBE-FE840C87FAD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802197" y="-62276"/>
            <a:ext cx="6587606" cy="4335687"/>
            <a:chOff x="3080668" y="-62276"/>
            <a:chExt cx="6587606" cy="4335687"/>
          </a:xfrm>
        </p:grpSpPr>
        <p:sp>
          <p:nvSpPr>
            <p:cNvPr id="34" name="任意多边形 33"/>
            <p:cNvSpPr/>
            <p:nvPr/>
          </p:nvSpPr>
          <p:spPr>
            <a:xfrm>
              <a:off x="3137818" y="704157"/>
              <a:ext cx="6530456" cy="3569254"/>
            </a:xfrm>
            <a:custGeom>
              <a:avLst/>
              <a:gdLst>
                <a:gd name="connsiteX0" fmla="*/ 480925 w 6530456"/>
                <a:gd name="connsiteY0" fmla="*/ 0 h 3569254"/>
                <a:gd name="connsiteX1" fmla="*/ 961850 w 6530456"/>
                <a:gd name="connsiteY1" fmla="*/ 530173 h 3569254"/>
                <a:gd name="connsiteX2" fmla="*/ 879716 w 6530456"/>
                <a:gd name="connsiteY2" fmla="*/ 826598 h 3569254"/>
                <a:gd name="connsiteX3" fmla="*/ 834332 w 6530456"/>
                <a:gd name="connsiteY3" fmla="*/ 887235 h 3569254"/>
                <a:gd name="connsiteX4" fmla="*/ 895773 w 6530456"/>
                <a:gd name="connsiteY4" fmla="*/ 894063 h 3569254"/>
                <a:gd name="connsiteX5" fmla="*/ 1279774 w 6530456"/>
                <a:gd name="connsiteY5" fmla="*/ 1413465 h 3569254"/>
                <a:gd name="connsiteX6" fmla="*/ 1241980 w 6530456"/>
                <a:gd name="connsiteY6" fmla="*/ 1619832 h 3569254"/>
                <a:gd name="connsiteX7" fmla="*/ 1229186 w 6530456"/>
                <a:gd name="connsiteY7" fmla="*/ 1645819 h 3569254"/>
                <a:gd name="connsiteX8" fmla="*/ 1319915 w 6530456"/>
                <a:gd name="connsiteY8" fmla="*/ 1635736 h 3569254"/>
                <a:gd name="connsiteX9" fmla="*/ 1791069 w 6530456"/>
                <a:gd name="connsiteY9" fmla="*/ 2059061 h 3569254"/>
                <a:gd name="connsiteX10" fmla="*/ 1798873 w 6530456"/>
                <a:gd name="connsiteY10" fmla="*/ 2144396 h 3569254"/>
                <a:gd name="connsiteX11" fmla="*/ 1875561 w 6530456"/>
                <a:gd name="connsiteY11" fmla="*/ 2098509 h 3569254"/>
                <a:gd name="connsiteX12" fmla="*/ 2062759 w 6530456"/>
                <a:gd name="connsiteY12" fmla="*/ 2056845 h 3569254"/>
                <a:gd name="connsiteX13" fmla="*/ 2505890 w 6530456"/>
                <a:gd name="connsiteY13" fmla="*/ 2380651 h 3569254"/>
                <a:gd name="connsiteX14" fmla="*/ 2527226 w 6530456"/>
                <a:gd name="connsiteY14" fmla="*/ 2456420 h 3569254"/>
                <a:gd name="connsiteX15" fmla="*/ 2584747 w 6530456"/>
                <a:gd name="connsiteY15" fmla="*/ 2422002 h 3569254"/>
                <a:gd name="connsiteX16" fmla="*/ 2771945 w 6530456"/>
                <a:gd name="connsiteY16" fmla="*/ 2380338 h 3569254"/>
                <a:gd name="connsiteX17" fmla="*/ 3095308 w 6530456"/>
                <a:gd name="connsiteY17" fmla="*/ 2518068 h 3569254"/>
                <a:gd name="connsiteX18" fmla="*/ 3110532 w 6530456"/>
                <a:gd name="connsiteY18" fmla="*/ 2535671 h 3569254"/>
                <a:gd name="connsiteX19" fmla="*/ 3157264 w 6530456"/>
                <a:gd name="connsiteY19" fmla="*/ 2519679 h 3569254"/>
                <a:gd name="connsiteX20" fmla="*/ 3254187 w 6530456"/>
                <a:gd name="connsiteY20" fmla="*/ 2508908 h 3569254"/>
                <a:gd name="connsiteX21" fmla="*/ 3351110 w 6530456"/>
                <a:gd name="connsiteY21" fmla="*/ 2519679 h 3569254"/>
                <a:gd name="connsiteX22" fmla="*/ 3361372 w 6530456"/>
                <a:gd name="connsiteY22" fmla="*/ 2523191 h 3569254"/>
                <a:gd name="connsiteX23" fmla="*/ 3365802 w 6530456"/>
                <a:gd name="connsiteY23" fmla="*/ 2518068 h 3569254"/>
                <a:gd name="connsiteX24" fmla="*/ 3689166 w 6530456"/>
                <a:gd name="connsiteY24" fmla="*/ 2380338 h 3569254"/>
                <a:gd name="connsiteX25" fmla="*/ 3876364 w 6530456"/>
                <a:gd name="connsiteY25" fmla="*/ 2422002 h 3569254"/>
                <a:gd name="connsiteX26" fmla="*/ 3923139 w 6530456"/>
                <a:gd name="connsiteY26" fmla="*/ 2449991 h 3569254"/>
                <a:gd name="connsiteX27" fmla="*/ 3944672 w 6530456"/>
                <a:gd name="connsiteY27" fmla="*/ 2373520 h 3569254"/>
                <a:gd name="connsiteX28" fmla="*/ 4387804 w 6530456"/>
                <a:gd name="connsiteY28" fmla="*/ 2049714 h 3569254"/>
                <a:gd name="connsiteX29" fmla="*/ 4656694 w 6530456"/>
                <a:gd name="connsiteY29" fmla="*/ 2140259 h 3569254"/>
                <a:gd name="connsiteX30" fmla="*/ 4677966 w 6530456"/>
                <a:gd name="connsiteY30" fmla="*/ 2159608 h 3569254"/>
                <a:gd name="connsiteX31" fmla="*/ 4687270 w 6530456"/>
                <a:gd name="connsiteY31" fmla="*/ 2057872 h 3569254"/>
                <a:gd name="connsiteX32" fmla="*/ 5158424 w 6530456"/>
                <a:gd name="connsiteY32" fmla="*/ 1634547 h 3569254"/>
                <a:gd name="connsiteX33" fmla="*/ 5255347 w 6530456"/>
                <a:gd name="connsiteY33" fmla="*/ 1645318 h 3569254"/>
                <a:gd name="connsiteX34" fmla="*/ 5264671 w 6530456"/>
                <a:gd name="connsiteY34" fmla="*/ 1648509 h 3569254"/>
                <a:gd name="connsiteX35" fmla="*/ 5250551 w 6530456"/>
                <a:gd name="connsiteY35" fmla="*/ 1619832 h 3569254"/>
                <a:gd name="connsiteX36" fmla="*/ 5212758 w 6530456"/>
                <a:gd name="connsiteY36" fmla="*/ 1413465 h 3569254"/>
                <a:gd name="connsiteX37" fmla="*/ 5596759 w 6530456"/>
                <a:gd name="connsiteY37" fmla="*/ 894063 h 3569254"/>
                <a:gd name="connsiteX38" fmla="*/ 5693211 w 6530456"/>
                <a:gd name="connsiteY38" fmla="*/ 883345 h 3569254"/>
                <a:gd name="connsiteX39" fmla="*/ 5650740 w 6530456"/>
                <a:gd name="connsiteY39" fmla="*/ 826598 h 3569254"/>
                <a:gd name="connsiteX40" fmla="*/ 5568606 w 6530456"/>
                <a:gd name="connsiteY40" fmla="*/ 530173 h 3569254"/>
                <a:gd name="connsiteX41" fmla="*/ 6049531 w 6530456"/>
                <a:gd name="connsiteY41" fmla="*/ 0 h 3569254"/>
                <a:gd name="connsiteX42" fmla="*/ 6530456 w 6530456"/>
                <a:gd name="connsiteY42" fmla="*/ 530173 h 3569254"/>
                <a:gd name="connsiteX43" fmla="*/ 6146454 w 6530456"/>
                <a:gd name="connsiteY43" fmla="*/ 1049575 h 3569254"/>
                <a:gd name="connsiteX44" fmla="*/ 6050001 w 6530456"/>
                <a:gd name="connsiteY44" fmla="*/ 1060294 h 3569254"/>
                <a:gd name="connsiteX45" fmla="*/ 6092472 w 6530456"/>
                <a:gd name="connsiteY45" fmla="*/ 1117041 h 3569254"/>
                <a:gd name="connsiteX46" fmla="*/ 6174606 w 6530456"/>
                <a:gd name="connsiteY46" fmla="*/ 1413465 h 3569254"/>
                <a:gd name="connsiteX47" fmla="*/ 5693682 w 6530456"/>
                <a:gd name="connsiteY47" fmla="*/ 1943638 h 3569254"/>
                <a:gd name="connsiteX48" fmla="*/ 5596759 w 6530456"/>
                <a:gd name="connsiteY48" fmla="*/ 1932867 h 3569254"/>
                <a:gd name="connsiteX49" fmla="*/ 5587436 w 6530456"/>
                <a:gd name="connsiteY49" fmla="*/ 1929677 h 3569254"/>
                <a:gd name="connsiteX50" fmla="*/ 5601556 w 6530456"/>
                <a:gd name="connsiteY50" fmla="*/ 1958353 h 3569254"/>
                <a:gd name="connsiteX51" fmla="*/ 5639349 w 6530456"/>
                <a:gd name="connsiteY51" fmla="*/ 2164720 h 3569254"/>
                <a:gd name="connsiteX52" fmla="*/ 5158424 w 6530456"/>
                <a:gd name="connsiteY52" fmla="*/ 2694893 h 3569254"/>
                <a:gd name="connsiteX53" fmla="*/ 4889534 w 6530456"/>
                <a:gd name="connsiteY53" fmla="*/ 2604348 h 3569254"/>
                <a:gd name="connsiteX54" fmla="*/ 4868262 w 6530456"/>
                <a:gd name="connsiteY54" fmla="*/ 2584999 h 3569254"/>
                <a:gd name="connsiteX55" fmla="*/ 4858958 w 6530456"/>
                <a:gd name="connsiteY55" fmla="*/ 2686735 h 3569254"/>
                <a:gd name="connsiteX56" fmla="*/ 4387804 w 6530456"/>
                <a:gd name="connsiteY56" fmla="*/ 3110060 h 3569254"/>
                <a:gd name="connsiteX57" fmla="*/ 4200606 w 6530456"/>
                <a:gd name="connsiteY57" fmla="*/ 3068396 h 3569254"/>
                <a:gd name="connsiteX58" fmla="*/ 4153830 w 6530456"/>
                <a:gd name="connsiteY58" fmla="*/ 3040408 h 3569254"/>
                <a:gd name="connsiteX59" fmla="*/ 4132297 w 6530456"/>
                <a:gd name="connsiteY59" fmla="*/ 3116878 h 3569254"/>
                <a:gd name="connsiteX60" fmla="*/ 3689166 w 6530456"/>
                <a:gd name="connsiteY60" fmla="*/ 3440684 h 3569254"/>
                <a:gd name="connsiteX61" fmla="*/ 3615926 w 6530456"/>
                <a:gd name="connsiteY61" fmla="*/ 3434575 h 3569254"/>
                <a:gd name="connsiteX62" fmla="*/ 3581276 w 6530456"/>
                <a:gd name="connsiteY62" fmla="*/ 3425772 h 3569254"/>
                <a:gd name="connsiteX63" fmla="*/ 3523077 w 6530456"/>
                <a:gd name="connsiteY63" fmla="*/ 3478709 h 3569254"/>
                <a:gd name="connsiteX64" fmla="*/ 3254187 w 6530456"/>
                <a:gd name="connsiteY64" fmla="*/ 3569254 h 3569254"/>
                <a:gd name="connsiteX65" fmla="*/ 2985297 w 6530456"/>
                <a:gd name="connsiteY65" fmla="*/ 3478709 h 3569254"/>
                <a:gd name="connsiteX66" fmla="*/ 2916534 w 6530456"/>
                <a:gd name="connsiteY66" fmla="*/ 3416164 h 3569254"/>
                <a:gd name="connsiteX67" fmla="*/ 2914957 w 6530456"/>
                <a:gd name="connsiteY67" fmla="*/ 3416849 h 3569254"/>
                <a:gd name="connsiteX68" fmla="*/ 2771945 w 6530456"/>
                <a:gd name="connsiteY68" fmla="*/ 3440684 h 3569254"/>
                <a:gd name="connsiteX69" fmla="*/ 2328813 w 6530456"/>
                <a:gd name="connsiteY69" fmla="*/ 3116878 h 3569254"/>
                <a:gd name="connsiteX70" fmla="*/ 2307478 w 6530456"/>
                <a:gd name="connsiteY70" fmla="*/ 3041109 h 3569254"/>
                <a:gd name="connsiteX71" fmla="*/ 2249957 w 6530456"/>
                <a:gd name="connsiteY71" fmla="*/ 3075527 h 3569254"/>
                <a:gd name="connsiteX72" fmla="*/ 2062759 w 6530456"/>
                <a:gd name="connsiteY72" fmla="*/ 3117191 h 3569254"/>
                <a:gd name="connsiteX73" fmla="*/ 1591604 w 6530456"/>
                <a:gd name="connsiteY73" fmla="*/ 2693866 h 3569254"/>
                <a:gd name="connsiteX74" fmla="*/ 1583801 w 6530456"/>
                <a:gd name="connsiteY74" fmla="*/ 2608531 h 3569254"/>
                <a:gd name="connsiteX75" fmla="*/ 1507113 w 6530456"/>
                <a:gd name="connsiteY75" fmla="*/ 2654418 h 3569254"/>
                <a:gd name="connsiteX76" fmla="*/ 1319915 w 6530456"/>
                <a:gd name="connsiteY76" fmla="*/ 2696082 h 3569254"/>
                <a:gd name="connsiteX77" fmla="*/ 838990 w 6530456"/>
                <a:gd name="connsiteY77" fmla="*/ 2165909 h 3569254"/>
                <a:gd name="connsiteX78" fmla="*/ 876783 w 6530456"/>
                <a:gd name="connsiteY78" fmla="*/ 1959542 h 3569254"/>
                <a:gd name="connsiteX79" fmla="*/ 889578 w 6530456"/>
                <a:gd name="connsiteY79" fmla="*/ 1933555 h 3569254"/>
                <a:gd name="connsiteX80" fmla="*/ 798850 w 6530456"/>
                <a:gd name="connsiteY80" fmla="*/ 1943638 h 3569254"/>
                <a:gd name="connsiteX81" fmla="*/ 317926 w 6530456"/>
                <a:gd name="connsiteY81" fmla="*/ 1413465 h 3569254"/>
                <a:gd name="connsiteX82" fmla="*/ 400060 w 6530456"/>
                <a:gd name="connsiteY82" fmla="*/ 1117041 h 3569254"/>
                <a:gd name="connsiteX83" fmla="*/ 445443 w 6530456"/>
                <a:gd name="connsiteY83" fmla="*/ 1056403 h 3569254"/>
                <a:gd name="connsiteX84" fmla="*/ 384002 w 6530456"/>
                <a:gd name="connsiteY84" fmla="*/ 1049575 h 3569254"/>
                <a:gd name="connsiteX85" fmla="*/ 0 w 6530456"/>
                <a:gd name="connsiteY85" fmla="*/ 530173 h 3569254"/>
                <a:gd name="connsiteX86" fmla="*/ 480925 w 6530456"/>
                <a:gd name="connsiteY86" fmla="*/ 0 h 3569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6530456" h="3569254">
                  <a:moveTo>
                    <a:pt x="480925" y="0"/>
                  </a:moveTo>
                  <a:cubicBezTo>
                    <a:pt x="746533" y="0"/>
                    <a:pt x="961850" y="237367"/>
                    <a:pt x="961850" y="530173"/>
                  </a:cubicBezTo>
                  <a:cubicBezTo>
                    <a:pt x="961850" y="639975"/>
                    <a:pt x="931571" y="741981"/>
                    <a:pt x="879716" y="826598"/>
                  </a:cubicBezTo>
                  <a:lnTo>
                    <a:pt x="834332" y="887235"/>
                  </a:lnTo>
                  <a:lnTo>
                    <a:pt x="895773" y="894063"/>
                  </a:lnTo>
                  <a:cubicBezTo>
                    <a:pt x="1114922" y="943500"/>
                    <a:pt x="1279774" y="1157260"/>
                    <a:pt x="1279774" y="1413465"/>
                  </a:cubicBezTo>
                  <a:cubicBezTo>
                    <a:pt x="1279774" y="1486667"/>
                    <a:pt x="1266317" y="1556403"/>
                    <a:pt x="1241980" y="1619832"/>
                  </a:cubicBezTo>
                  <a:lnTo>
                    <a:pt x="1229186" y="1645819"/>
                  </a:lnTo>
                  <a:lnTo>
                    <a:pt x="1319915" y="1635736"/>
                  </a:lnTo>
                  <a:cubicBezTo>
                    <a:pt x="1552322" y="1635736"/>
                    <a:pt x="1746225" y="1817470"/>
                    <a:pt x="1791069" y="2059061"/>
                  </a:cubicBezTo>
                  <a:lnTo>
                    <a:pt x="1798873" y="2144396"/>
                  </a:lnTo>
                  <a:lnTo>
                    <a:pt x="1875561" y="2098509"/>
                  </a:lnTo>
                  <a:cubicBezTo>
                    <a:pt x="1933098" y="2071681"/>
                    <a:pt x="1996357" y="2056845"/>
                    <a:pt x="2062759" y="2056845"/>
                  </a:cubicBezTo>
                  <a:cubicBezTo>
                    <a:pt x="2261965" y="2056845"/>
                    <a:pt x="2432882" y="2190364"/>
                    <a:pt x="2505890" y="2380651"/>
                  </a:cubicBezTo>
                  <a:lnTo>
                    <a:pt x="2527226" y="2456420"/>
                  </a:lnTo>
                  <a:lnTo>
                    <a:pt x="2584747" y="2422002"/>
                  </a:lnTo>
                  <a:cubicBezTo>
                    <a:pt x="2642284" y="2395174"/>
                    <a:pt x="2705543" y="2380338"/>
                    <a:pt x="2771945" y="2380338"/>
                  </a:cubicBezTo>
                  <a:cubicBezTo>
                    <a:pt x="2896449" y="2380338"/>
                    <a:pt x="3009902" y="2432494"/>
                    <a:pt x="3095308" y="2518068"/>
                  </a:cubicBezTo>
                  <a:lnTo>
                    <a:pt x="3110532" y="2535671"/>
                  </a:lnTo>
                  <a:lnTo>
                    <a:pt x="3157264" y="2519679"/>
                  </a:lnTo>
                  <a:cubicBezTo>
                    <a:pt x="3188571" y="2512617"/>
                    <a:pt x="3220986" y="2508908"/>
                    <a:pt x="3254187" y="2508908"/>
                  </a:cubicBezTo>
                  <a:cubicBezTo>
                    <a:pt x="3287388" y="2508908"/>
                    <a:pt x="3319803" y="2512617"/>
                    <a:pt x="3351110" y="2519679"/>
                  </a:cubicBezTo>
                  <a:lnTo>
                    <a:pt x="3361372" y="2523191"/>
                  </a:lnTo>
                  <a:lnTo>
                    <a:pt x="3365802" y="2518068"/>
                  </a:lnTo>
                  <a:cubicBezTo>
                    <a:pt x="3451208" y="2432494"/>
                    <a:pt x="3564662" y="2380338"/>
                    <a:pt x="3689166" y="2380338"/>
                  </a:cubicBezTo>
                  <a:cubicBezTo>
                    <a:pt x="3755568" y="2380338"/>
                    <a:pt x="3818827" y="2395174"/>
                    <a:pt x="3876364" y="2422002"/>
                  </a:cubicBezTo>
                  <a:lnTo>
                    <a:pt x="3923139" y="2449991"/>
                  </a:lnTo>
                  <a:lnTo>
                    <a:pt x="3944672" y="2373520"/>
                  </a:lnTo>
                  <a:cubicBezTo>
                    <a:pt x="4017680" y="2183233"/>
                    <a:pt x="4188598" y="2049714"/>
                    <a:pt x="4387804" y="2049714"/>
                  </a:cubicBezTo>
                  <a:cubicBezTo>
                    <a:pt x="4487407" y="2049714"/>
                    <a:pt x="4579938" y="2083094"/>
                    <a:pt x="4656694" y="2140259"/>
                  </a:cubicBezTo>
                  <a:lnTo>
                    <a:pt x="4677966" y="2159608"/>
                  </a:lnTo>
                  <a:lnTo>
                    <a:pt x="4687270" y="2057872"/>
                  </a:lnTo>
                  <a:cubicBezTo>
                    <a:pt x="4732114" y="1816281"/>
                    <a:pt x="4926017" y="1634547"/>
                    <a:pt x="5158424" y="1634547"/>
                  </a:cubicBezTo>
                  <a:cubicBezTo>
                    <a:pt x="5191625" y="1634547"/>
                    <a:pt x="5224040" y="1638256"/>
                    <a:pt x="5255347" y="1645318"/>
                  </a:cubicBezTo>
                  <a:lnTo>
                    <a:pt x="5264671" y="1648509"/>
                  </a:lnTo>
                  <a:lnTo>
                    <a:pt x="5250551" y="1619832"/>
                  </a:lnTo>
                  <a:cubicBezTo>
                    <a:pt x="5226215" y="1556403"/>
                    <a:pt x="5212758" y="1486667"/>
                    <a:pt x="5212758" y="1413465"/>
                  </a:cubicBezTo>
                  <a:cubicBezTo>
                    <a:pt x="5212758" y="1157260"/>
                    <a:pt x="5377610" y="943500"/>
                    <a:pt x="5596759" y="894063"/>
                  </a:cubicBezTo>
                  <a:lnTo>
                    <a:pt x="5693211" y="883345"/>
                  </a:lnTo>
                  <a:lnTo>
                    <a:pt x="5650740" y="826598"/>
                  </a:lnTo>
                  <a:cubicBezTo>
                    <a:pt x="5598885" y="741981"/>
                    <a:pt x="5568606" y="639975"/>
                    <a:pt x="5568606" y="530173"/>
                  </a:cubicBezTo>
                  <a:cubicBezTo>
                    <a:pt x="5568606" y="237367"/>
                    <a:pt x="5783923" y="0"/>
                    <a:pt x="6049531" y="0"/>
                  </a:cubicBezTo>
                  <a:cubicBezTo>
                    <a:pt x="6315139" y="0"/>
                    <a:pt x="6530456" y="237367"/>
                    <a:pt x="6530456" y="530173"/>
                  </a:cubicBezTo>
                  <a:cubicBezTo>
                    <a:pt x="6530456" y="786378"/>
                    <a:pt x="6365604" y="1000138"/>
                    <a:pt x="6146454" y="1049575"/>
                  </a:cubicBezTo>
                  <a:lnTo>
                    <a:pt x="6050001" y="1060294"/>
                  </a:lnTo>
                  <a:lnTo>
                    <a:pt x="6092472" y="1117041"/>
                  </a:lnTo>
                  <a:cubicBezTo>
                    <a:pt x="6144327" y="1201657"/>
                    <a:pt x="6174606" y="1303663"/>
                    <a:pt x="6174606" y="1413465"/>
                  </a:cubicBezTo>
                  <a:cubicBezTo>
                    <a:pt x="6174606" y="1706271"/>
                    <a:pt x="5959289" y="1943638"/>
                    <a:pt x="5693682" y="1943638"/>
                  </a:cubicBezTo>
                  <a:cubicBezTo>
                    <a:pt x="5660481" y="1943638"/>
                    <a:pt x="5628066" y="1939929"/>
                    <a:pt x="5596759" y="1932867"/>
                  </a:cubicBezTo>
                  <a:lnTo>
                    <a:pt x="5587436" y="1929677"/>
                  </a:lnTo>
                  <a:lnTo>
                    <a:pt x="5601556" y="1958353"/>
                  </a:lnTo>
                  <a:cubicBezTo>
                    <a:pt x="5625892" y="2021782"/>
                    <a:pt x="5639349" y="2091519"/>
                    <a:pt x="5639349" y="2164720"/>
                  </a:cubicBezTo>
                  <a:cubicBezTo>
                    <a:pt x="5639349" y="2457526"/>
                    <a:pt x="5424032" y="2694893"/>
                    <a:pt x="5158424" y="2694893"/>
                  </a:cubicBezTo>
                  <a:cubicBezTo>
                    <a:pt x="5058821" y="2694893"/>
                    <a:pt x="4966290" y="2661513"/>
                    <a:pt x="4889534" y="2604348"/>
                  </a:cubicBezTo>
                  <a:lnTo>
                    <a:pt x="4868262" y="2584999"/>
                  </a:lnTo>
                  <a:lnTo>
                    <a:pt x="4858958" y="2686735"/>
                  </a:lnTo>
                  <a:cubicBezTo>
                    <a:pt x="4814114" y="2928326"/>
                    <a:pt x="4620211" y="3110060"/>
                    <a:pt x="4387804" y="3110060"/>
                  </a:cubicBezTo>
                  <a:cubicBezTo>
                    <a:pt x="4321402" y="3110060"/>
                    <a:pt x="4258143" y="3095225"/>
                    <a:pt x="4200606" y="3068396"/>
                  </a:cubicBezTo>
                  <a:lnTo>
                    <a:pt x="4153830" y="3040408"/>
                  </a:lnTo>
                  <a:lnTo>
                    <a:pt x="4132297" y="3116878"/>
                  </a:lnTo>
                  <a:cubicBezTo>
                    <a:pt x="4059289" y="3307165"/>
                    <a:pt x="3888372" y="3440684"/>
                    <a:pt x="3689166" y="3440684"/>
                  </a:cubicBezTo>
                  <a:cubicBezTo>
                    <a:pt x="3664265" y="3440684"/>
                    <a:pt x="3639806" y="3438598"/>
                    <a:pt x="3615926" y="3434575"/>
                  </a:cubicBezTo>
                  <a:lnTo>
                    <a:pt x="3581276" y="3425772"/>
                  </a:lnTo>
                  <a:lnTo>
                    <a:pt x="3523077" y="3478709"/>
                  </a:lnTo>
                  <a:cubicBezTo>
                    <a:pt x="3446321" y="3535875"/>
                    <a:pt x="3353790" y="3569254"/>
                    <a:pt x="3254187" y="3569254"/>
                  </a:cubicBezTo>
                  <a:cubicBezTo>
                    <a:pt x="3154584" y="3569254"/>
                    <a:pt x="3062053" y="3535875"/>
                    <a:pt x="2985297" y="3478709"/>
                  </a:cubicBezTo>
                  <a:lnTo>
                    <a:pt x="2916534" y="3416164"/>
                  </a:lnTo>
                  <a:lnTo>
                    <a:pt x="2914957" y="3416849"/>
                  </a:lnTo>
                  <a:cubicBezTo>
                    <a:pt x="2869780" y="3432339"/>
                    <a:pt x="2821746" y="3440684"/>
                    <a:pt x="2771945" y="3440684"/>
                  </a:cubicBezTo>
                  <a:cubicBezTo>
                    <a:pt x="2572739" y="3440684"/>
                    <a:pt x="2401822" y="3307165"/>
                    <a:pt x="2328813" y="3116878"/>
                  </a:cubicBezTo>
                  <a:lnTo>
                    <a:pt x="2307478" y="3041109"/>
                  </a:lnTo>
                  <a:lnTo>
                    <a:pt x="2249957" y="3075527"/>
                  </a:lnTo>
                  <a:cubicBezTo>
                    <a:pt x="2192420" y="3102356"/>
                    <a:pt x="2129161" y="3117191"/>
                    <a:pt x="2062759" y="3117191"/>
                  </a:cubicBezTo>
                  <a:cubicBezTo>
                    <a:pt x="1830352" y="3117191"/>
                    <a:pt x="1636449" y="2935457"/>
                    <a:pt x="1591604" y="2693866"/>
                  </a:cubicBezTo>
                  <a:lnTo>
                    <a:pt x="1583801" y="2608531"/>
                  </a:lnTo>
                  <a:lnTo>
                    <a:pt x="1507113" y="2654418"/>
                  </a:lnTo>
                  <a:cubicBezTo>
                    <a:pt x="1449576" y="2681247"/>
                    <a:pt x="1386317" y="2696082"/>
                    <a:pt x="1319915" y="2696082"/>
                  </a:cubicBezTo>
                  <a:cubicBezTo>
                    <a:pt x="1054307" y="2696082"/>
                    <a:pt x="838990" y="2458715"/>
                    <a:pt x="838990" y="2165909"/>
                  </a:cubicBezTo>
                  <a:cubicBezTo>
                    <a:pt x="838990" y="2092708"/>
                    <a:pt x="852447" y="2022971"/>
                    <a:pt x="876783" y="1959542"/>
                  </a:cubicBezTo>
                  <a:lnTo>
                    <a:pt x="889578" y="1933555"/>
                  </a:lnTo>
                  <a:lnTo>
                    <a:pt x="798850" y="1943638"/>
                  </a:lnTo>
                  <a:cubicBezTo>
                    <a:pt x="533243" y="1943638"/>
                    <a:pt x="317926" y="1706271"/>
                    <a:pt x="317926" y="1413465"/>
                  </a:cubicBezTo>
                  <a:cubicBezTo>
                    <a:pt x="317926" y="1303663"/>
                    <a:pt x="348205" y="1201657"/>
                    <a:pt x="400060" y="1117041"/>
                  </a:cubicBezTo>
                  <a:lnTo>
                    <a:pt x="445443" y="1056403"/>
                  </a:lnTo>
                  <a:lnTo>
                    <a:pt x="384002" y="1049575"/>
                  </a:lnTo>
                  <a:cubicBezTo>
                    <a:pt x="164852" y="1000138"/>
                    <a:pt x="0" y="786378"/>
                    <a:pt x="0" y="530173"/>
                  </a:cubicBezTo>
                  <a:cubicBezTo>
                    <a:pt x="0" y="237367"/>
                    <a:pt x="215317" y="0"/>
                    <a:pt x="48092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3118768" y="505792"/>
              <a:ext cx="6530456" cy="3569254"/>
            </a:xfrm>
            <a:custGeom>
              <a:avLst/>
              <a:gdLst>
                <a:gd name="connsiteX0" fmla="*/ 480925 w 6530456"/>
                <a:gd name="connsiteY0" fmla="*/ 0 h 3569254"/>
                <a:gd name="connsiteX1" fmla="*/ 961850 w 6530456"/>
                <a:gd name="connsiteY1" fmla="*/ 530173 h 3569254"/>
                <a:gd name="connsiteX2" fmla="*/ 879716 w 6530456"/>
                <a:gd name="connsiteY2" fmla="*/ 826598 h 3569254"/>
                <a:gd name="connsiteX3" fmla="*/ 834332 w 6530456"/>
                <a:gd name="connsiteY3" fmla="*/ 887235 h 3569254"/>
                <a:gd name="connsiteX4" fmla="*/ 895773 w 6530456"/>
                <a:gd name="connsiteY4" fmla="*/ 894063 h 3569254"/>
                <a:gd name="connsiteX5" fmla="*/ 1279774 w 6530456"/>
                <a:gd name="connsiteY5" fmla="*/ 1413465 h 3569254"/>
                <a:gd name="connsiteX6" fmla="*/ 1241980 w 6530456"/>
                <a:gd name="connsiteY6" fmla="*/ 1619832 h 3569254"/>
                <a:gd name="connsiteX7" fmla="*/ 1229185 w 6530456"/>
                <a:gd name="connsiteY7" fmla="*/ 1645819 h 3569254"/>
                <a:gd name="connsiteX8" fmla="*/ 1319915 w 6530456"/>
                <a:gd name="connsiteY8" fmla="*/ 1635736 h 3569254"/>
                <a:gd name="connsiteX9" fmla="*/ 1791069 w 6530456"/>
                <a:gd name="connsiteY9" fmla="*/ 2059061 h 3569254"/>
                <a:gd name="connsiteX10" fmla="*/ 1798873 w 6530456"/>
                <a:gd name="connsiteY10" fmla="*/ 2144396 h 3569254"/>
                <a:gd name="connsiteX11" fmla="*/ 1875561 w 6530456"/>
                <a:gd name="connsiteY11" fmla="*/ 2098509 h 3569254"/>
                <a:gd name="connsiteX12" fmla="*/ 2062759 w 6530456"/>
                <a:gd name="connsiteY12" fmla="*/ 2056845 h 3569254"/>
                <a:gd name="connsiteX13" fmla="*/ 2505890 w 6530456"/>
                <a:gd name="connsiteY13" fmla="*/ 2380651 h 3569254"/>
                <a:gd name="connsiteX14" fmla="*/ 2527226 w 6530456"/>
                <a:gd name="connsiteY14" fmla="*/ 2456420 h 3569254"/>
                <a:gd name="connsiteX15" fmla="*/ 2584747 w 6530456"/>
                <a:gd name="connsiteY15" fmla="*/ 2422002 h 3569254"/>
                <a:gd name="connsiteX16" fmla="*/ 2771945 w 6530456"/>
                <a:gd name="connsiteY16" fmla="*/ 2380338 h 3569254"/>
                <a:gd name="connsiteX17" fmla="*/ 3040835 w 6530456"/>
                <a:gd name="connsiteY17" fmla="*/ 2470883 h 3569254"/>
                <a:gd name="connsiteX18" fmla="*/ 3111645 w 6530456"/>
                <a:gd name="connsiteY18" fmla="*/ 2535290 h 3569254"/>
                <a:gd name="connsiteX19" fmla="*/ 3157264 w 6530456"/>
                <a:gd name="connsiteY19" fmla="*/ 2519679 h 3569254"/>
                <a:gd name="connsiteX20" fmla="*/ 3254187 w 6530456"/>
                <a:gd name="connsiteY20" fmla="*/ 2508908 h 3569254"/>
                <a:gd name="connsiteX21" fmla="*/ 3351110 w 6530456"/>
                <a:gd name="connsiteY21" fmla="*/ 2519679 h 3569254"/>
                <a:gd name="connsiteX22" fmla="*/ 3362386 w 6530456"/>
                <a:gd name="connsiteY22" fmla="*/ 2523538 h 3569254"/>
                <a:gd name="connsiteX23" fmla="*/ 3420276 w 6530456"/>
                <a:gd name="connsiteY23" fmla="*/ 2470883 h 3569254"/>
                <a:gd name="connsiteX24" fmla="*/ 3689166 w 6530456"/>
                <a:gd name="connsiteY24" fmla="*/ 2380338 h 3569254"/>
                <a:gd name="connsiteX25" fmla="*/ 3876364 w 6530456"/>
                <a:gd name="connsiteY25" fmla="*/ 2422002 h 3569254"/>
                <a:gd name="connsiteX26" fmla="*/ 3923139 w 6530456"/>
                <a:gd name="connsiteY26" fmla="*/ 2449991 h 3569254"/>
                <a:gd name="connsiteX27" fmla="*/ 3944672 w 6530456"/>
                <a:gd name="connsiteY27" fmla="*/ 2373520 h 3569254"/>
                <a:gd name="connsiteX28" fmla="*/ 4387804 w 6530456"/>
                <a:gd name="connsiteY28" fmla="*/ 2049714 h 3569254"/>
                <a:gd name="connsiteX29" fmla="*/ 4656694 w 6530456"/>
                <a:gd name="connsiteY29" fmla="*/ 2140259 h 3569254"/>
                <a:gd name="connsiteX30" fmla="*/ 4677967 w 6530456"/>
                <a:gd name="connsiteY30" fmla="*/ 2159608 h 3569254"/>
                <a:gd name="connsiteX31" fmla="*/ 4687270 w 6530456"/>
                <a:gd name="connsiteY31" fmla="*/ 2057872 h 3569254"/>
                <a:gd name="connsiteX32" fmla="*/ 5158424 w 6530456"/>
                <a:gd name="connsiteY32" fmla="*/ 1634547 h 3569254"/>
                <a:gd name="connsiteX33" fmla="*/ 5255347 w 6530456"/>
                <a:gd name="connsiteY33" fmla="*/ 1645318 h 3569254"/>
                <a:gd name="connsiteX34" fmla="*/ 5264671 w 6530456"/>
                <a:gd name="connsiteY34" fmla="*/ 1648509 h 3569254"/>
                <a:gd name="connsiteX35" fmla="*/ 5250551 w 6530456"/>
                <a:gd name="connsiteY35" fmla="*/ 1619832 h 3569254"/>
                <a:gd name="connsiteX36" fmla="*/ 5212758 w 6530456"/>
                <a:gd name="connsiteY36" fmla="*/ 1413465 h 3569254"/>
                <a:gd name="connsiteX37" fmla="*/ 5596759 w 6530456"/>
                <a:gd name="connsiteY37" fmla="*/ 894063 h 3569254"/>
                <a:gd name="connsiteX38" fmla="*/ 5693211 w 6530456"/>
                <a:gd name="connsiteY38" fmla="*/ 883345 h 3569254"/>
                <a:gd name="connsiteX39" fmla="*/ 5650740 w 6530456"/>
                <a:gd name="connsiteY39" fmla="*/ 826598 h 3569254"/>
                <a:gd name="connsiteX40" fmla="*/ 5568606 w 6530456"/>
                <a:gd name="connsiteY40" fmla="*/ 530174 h 3569254"/>
                <a:gd name="connsiteX41" fmla="*/ 6049531 w 6530456"/>
                <a:gd name="connsiteY41" fmla="*/ 1 h 3569254"/>
                <a:gd name="connsiteX42" fmla="*/ 6530456 w 6530456"/>
                <a:gd name="connsiteY42" fmla="*/ 530174 h 3569254"/>
                <a:gd name="connsiteX43" fmla="*/ 6146454 w 6530456"/>
                <a:gd name="connsiteY43" fmla="*/ 1049575 h 3569254"/>
                <a:gd name="connsiteX44" fmla="*/ 6050001 w 6530456"/>
                <a:gd name="connsiteY44" fmla="*/ 1060294 h 3569254"/>
                <a:gd name="connsiteX45" fmla="*/ 6092472 w 6530456"/>
                <a:gd name="connsiteY45" fmla="*/ 1117041 h 3569254"/>
                <a:gd name="connsiteX46" fmla="*/ 6174606 w 6530456"/>
                <a:gd name="connsiteY46" fmla="*/ 1413465 h 3569254"/>
                <a:gd name="connsiteX47" fmla="*/ 5693682 w 6530456"/>
                <a:gd name="connsiteY47" fmla="*/ 1943638 h 3569254"/>
                <a:gd name="connsiteX48" fmla="*/ 5596759 w 6530456"/>
                <a:gd name="connsiteY48" fmla="*/ 1932867 h 3569254"/>
                <a:gd name="connsiteX49" fmla="*/ 5587436 w 6530456"/>
                <a:gd name="connsiteY49" fmla="*/ 1929677 h 3569254"/>
                <a:gd name="connsiteX50" fmla="*/ 5601556 w 6530456"/>
                <a:gd name="connsiteY50" fmla="*/ 1958353 h 3569254"/>
                <a:gd name="connsiteX51" fmla="*/ 5639349 w 6530456"/>
                <a:gd name="connsiteY51" fmla="*/ 2164720 h 3569254"/>
                <a:gd name="connsiteX52" fmla="*/ 5158424 w 6530456"/>
                <a:gd name="connsiteY52" fmla="*/ 2694893 h 3569254"/>
                <a:gd name="connsiteX53" fmla="*/ 4889534 w 6530456"/>
                <a:gd name="connsiteY53" fmla="*/ 2604348 h 3569254"/>
                <a:gd name="connsiteX54" fmla="*/ 4868262 w 6530456"/>
                <a:gd name="connsiteY54" fmla="*/ 2584999 h 3569254"/>
                <a:gd name="connsiteX55" fmla="*/ 4858958 w 6530456"/>
                <a:gd name="connsiteY55" fmla="*/ 2686735 h 3569254"/>
                <a:gd name="connsiteX56" fmla="*/ 4387804 w 6530456"/>
                <a:gd name="connsiteY56" fmla="*/ 3110060 h 3569254"/>
                <a:gd name="connsiteX57" fmla="*/ 4200606 w 6530456"/>
                <a:gd name="connsiteY57" fmla="*/ 3068396 h 3569254"/>
                <a:gd name="connsiteX58" fmla="*/ 4153830 w 6530456"/>
                <a:gd name="connsiteY58" fmla="*/ 3040407 h 3569254"/>
                <a:gd name="connsiteX59" fmla="*/ 4132297 w 6530456"/>
                <a:gd name="connsiteY59" fmla="*/ 3116878 h 3569254"/>
                <a:gd name="connsiteX60" fmla="*/ 3689166 w 6530456"/>
                <a:gd name="connsiteY60" fmla="*/ 3440684 h 3569254"/>
                <a:gd name="connsiteX61" fmla="*/ 3592242 w 6530456"/>
                <a:gd name="connsiteY61" fmla="*/ 3429913 h 3569254"/>
                <a:gd name="connsiteX62" fmla="*/ 3580967 w 6530456"/>
                <a:gd name="connsiteY62" fmla="*/ 3426054 h 3569254"/>
                <a:gd name="connsiteX63" fmla="*/ 3523077 w 6530456"/>
                <a:gd name="connsiteY63" fmla="*/ 3478709 h 3569254"/>
                <a:gd name="connsiteX64" fmla="*/ 3254187 w 6530456"/>
                <a:gd name="connsiteY64" fmla="*/ 3569254 h 3569254"/>
                <a:gd name="connsiteX65" fmla="*/ 2985297 w 6530456"/>
                <a:gd name="connsiteY65" fmla="*/ 3478709 h 3569254"/>
                <a:gd name="connsiteX66" fmla="*/ 2914486 w 6530456"/>
                <a:gd name="connsiteY66" fmla="*/ 3414302 h 3569254"/>
                <a:gd name="connsiteX67" fmla="*/ 2868868 w 6530456"/>
                <a:gd name="connsiteY67" fmla="*/ 3429913 h 3569254"/>
                <a:gd name="connsiteX68" fmla="*/ 2771945 w 6530456"/>
                <a:gd name="connsiteY68" fmla="*/ 3440684 h 3569254"/>
                <a:gd name="connsiteX69" fmla="*/ 2328813 w 6530456"/>
                <a:gd name="connsiteY69" fmla="*/ 3116878 h 3569254"/>
                <a:gd name="connsiteX70" fmla="*/ 2307478 w 6530456"/>
                <a:gd name="connsiteY70" fmla="*/ 3041109 h 3569254"/>
                <a:gd name="connsiteX71" fmla="*/ 2249957 w 6530456"/>
                <a:gd name="connsiteY71" fmla="*/ 3075527 h 3569254"/>
                <a:gd name="connsiteX72" fmla="*/ 2062759 w 6530456"/>
                <a:gd name="connsiteY72" fmla="*/ 3117191 h 3569254"/>
                <a:gd name="connsiteX73" fmla="*/ 1591604 w 6530456"/>
                <a:gd name="connsiteY73" fmla="*/ 2693866 h 3569254"/>
                <a:gd name="connsiteX74" fmla="*/ 1583801 w 6530456"/>
                <a:gd name="connsiteY74" fmla="*/ 2608531 h 3569254"/>
                <a:gd name="connsiteX75" fmla="*/ 1507113 w 6530456"/>
                <a:gd name="connsiteY75" fmla="*/ 2654418 h 3569254"/>
                <a:gd name="connsiteX76" fmla="*/ 1319915 w 6530456"/>
                <a:gd name="connsiteY76" fmla="*/ 2696082 h 3569254"/>
                <a:gd name="connsiteX77" fmla="*/ 838990 w 6530456"/>
                <a:gd name="connsiteY77" fmla="*/ 2165909 h 3569254"/>
                <a:gd name="connsiteX78" fmla="*/ 876783 w 6530456"/>
                <a:gd name="connsiteY78" fmla="*/ 1959542 h 3569254"/>
                <a:gd name="connsiteX79" fmla="*/ 889578 w 6530456"/>
                <a:gd name="connsiteY79" fmla="*/ 1933555 h 3569254"/>
                <a:gd name="connsiteX80" fmla="*/ 798850 w 6530456"/>
                <a:gd name="connsiteY80" fmla="*/ 1943638 h 3569254"/>
                <a:gd name="connsiteX81" fmla="*/ 317926 w 6530456"/>
                <a:gd name="connsiteY81" fmla="*/ 1413465 h 3569254"/>
                <a:gd name="connsiteX82" fmla="*/ 400060 w 6530456"/>
                <a:gd name="connsiteY82" fmla="*/ 1117041 h 3569254"/>
                <a:gd name="connsiteX83" fmla="*/ 445443 w 6530456"/>
                <a:gd name="connsiteY83" fmla="*/ 1056403 h 3569254"/>
                <a:gd name="connsiteX84" fmla="*/ 384002 w 6530456"/>
                <a:gd name="connsiteY84" fmla="*/ 1049575 h 3569254"/>
                <a:gd name="connsiteX85" fmla="*/ 0 w 6530456"/>
                <a:gd name="connsiteY85" fmla="*/ 530173 h 3569254"/>
                <a:gd name="connsiteX86" fmla="*/ 480925 w 6530456"/>
                <a:gd name="connsiteY86" fmla="*/ 0 h 3569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6530456" h="3569254">
                  <a:moveTo>
                    <a:pt x="480925" y="0"/>
                  </a:moveTo>
                  <a:cubicBezTo>
                    <a:pt x="746533" y="0"/>
                    <a:pt x="961850" y="237367"/>
                    <a:pt x="961850" y="530173"/>
                  </a:cubicBezTo>
                  <a:cubicBezTo>
                    <a:pt x="961850" y="639975"/>
                    <a:pt x="931571" y="741982"/>
                    <a:pt x="879716" y="826598"/>
                  </a:cubicBezTo>
                  <a:lnTo>
                    <a:pt x="834332" y="887235"/>
                  </a:lnTo>
                  <a:lnTo>
                    <a:pt x="895773" y="894063"/>
                  </a:lnTo>
                  <a:cubicBezTo>
                    <a:pt x="1114922" y="943500"/>
                    <a:pt x="1279774" y="1157260"/>
                    <a:pt x="1279774" y="1413465"/>
                  </a:cubicBezTo>
                  <a:cubicBezTo>
                    <a:pt x="1279774" y="1486667"/>
                    <a:pt x="1266316" y="1556403"/>
                    <a:pt x="1241980" y="1619832"/>
                  </a:cubicBezTo>
                  <a:lnTo>
                    <a:pt x="1229185" y="1645819"/>
                  </a:lnTo>
                  <a:lnTo>
                    <a:pt x="1319915" y="1635736"/>
                  </a:lnTo>
                  <a:cubicBezTo>
                    <a:pt x="1552322" y="1635736"/>
                    <a:pt x="1746225" y="1817470"/>
                    <a:pt x="1791069" y="2059061"/>
                  </a:cubicBezTo>
                  <a:lnTo>
                    <a:pt x="1798873" y="2144396"/>
                  </a:lnTo>
                  <a:lnTo>
                    <a:pt x="1875561" y="2098509"/>
                  </a:lnTo>
                  <a:cubicBezTo>
                    <a:pt x="1933098" y="2071681"/>
                    <a:pt x="1996357" y="2056845"/>
                    <a:pt x="2062759" y="2056845"/>
                  </a:cubicBezTo>
                  <a:cubicBezTo>
                    <a:pt x="2261965" y="2056845"/>
                    <a:pt x="2432882" y="2190364"/>
                    <a:pt x="2505890" y="2380651"/>
                  </a:cubicBezTo>
                  <a:lnTo>
                    <a:pt x="2527226" y="2456420"/>
                  </a:lnTo>
                  <a:lnTo>
                    <a:pt x="2584747" y="2422002"/>
                  </a:lnTo>
                  <a:cubicBezTo>
                    <a:pt x="2642284" y="2395174"/>
                    <a:pt x="2705543" y="2380338"/>
                    <a:pt x="2771945" y="2380338"/>
                  </a:cubicBezTo>
                  <a:cubicBezTo>
                    <a:pt x="2871548" y="2380338"/>
                    <a:pt x="2964079" y="2413718"/>
                    <a:pt x="3040835" y="2470883"/>
                  </a:cubicBezTo>
                  <a:lnTo>
                    <a:pt x="3111645" y="2535290"/>
                  </a:lnTo>
                  <a:lnTo>
                    <a:pt x="3157264" y="2519679"/>
                  </a:lnTo>
                  <a:cubicBezTo>
                    <a:pt x="3188571" y="2512617"/>
                    <a:pt x="3220986" y="2508908"/>
                    <a:pt x="3254187" y="2508908"/>
                  </a:cubicBezTo>
                  <a:cubicBezTo>
                    <a:pt x="3287388" y="2508908"/>
                    <a:pt x="3319803" y="2512617"/>
                    <a:pt x="3351110" y="2519679"/>
                  </a:cubicBezTo>
                  <a:lnTo>
                    <a:pt x="3362386" y="2523538"/>
                  </a:lnTo>
                  <a:lnTo>
                    <a:pt x="3420276" y="2470883"/>
                  </a:lnTo>
                  <a:cubicBezTo>
                    <a:pt x="3497032" y="2413718"/>
                    <a:pt x="3589563" y="2380338"/>
                    <a:pt x="3689166" y="2380338"/>
                  </a:cubicBezTo>
                  <a:cubicBezTo>
                    <a:pt x="3755568" y="2380338"/>
                    <a:pt x="3818827" y="2395174"/>
                    <a:pt x="3876364" y="2422002"/>
                  </a:cubicBezTo>
                  <a:lnTo>
                    <a:pt x="3923139" y="2449991"/>
                  </a:lnTo>
                  <a:lnTo>
                    <a:pt x="3944672" y="2373520"/>
                  </a:lnTo>
                  <a:cubicBezTo>
                    <a:pt x="4017680" y="2183233"/>
                    <a:pt x="4188598" y="2049714"/>
                    <a:pt x="4387804" y="2049714"/>
                  </a:cubicBezTo>
                  <a:cubicBezTo>
                    <a:pt x="4487407" y="2049714"/>
                    <a:pt x="4579938" y="2083094"/>
                    <a:pt x="4656694" y="2140259"/>
                  </a:cubicBezTo>
                  <a:lnTo>
                    <a:pt x="4677967" y="2159608"/>
                  </a:lnTo>
                  <a:lnTo>
                    <a:pt x="4687270" y="2057872"/>
                  </a:lnTo>
                  <a:cubicBezTo>
                    <a:pt x="4732114" y="1816281"/>
                    <a:pt x="4926017" y="1634547"/>
                    <a:pt x="5158424" y="1634547"/>
                  </a:cubicBezTo>
                  <a:cubicBezTo>
                    <a:pt x="5191625" y="1634547"/>
                    <a:pt x="5224040" y="1638256"/>
                    <a:pt x="5255347" y="1645318"/>
                  </a:cubicBezTo>
                  <a:lnTo>
                    <a:pt x="5264671" y="1648509"/>
                  </a:lnTo>
                  <a:lnTo>
                    <a:pt x="5250551" y="1619832"/>
                  </a:lnTo>
                  <a:cubicBezTo>
                    <a:pt x="5226215" y="1556403"/>
                    <a:pt x="5212758" y="1486667"/>
                    <a:pt x="5212758" y="1413465"/>
                  </a:cubicBezTo>
                  <a:cubicBezTo>
                    <a:pt x="5212758" y="1157260"/>
                    <a:pt x="5377610" y="943501"/>
                    <a:pt x="5596759" y="894063"/>
                  </a:cubicBezTo>
                  <a:lnTo>
                    <a:pt x="5693211" y="883345"/>
                  </a:lnTo>
                  <a:lnTo>
                    <a:pt x="5650740" y="826598"/>
                  </a:lnTo>
                  <a:cubicBezTo>
                    <a:pt x="5598885" y="741982"/>
                    <a:pt x="5568606" y="639975"/>
                    <a:pt x="5568606" y="530174"/>
                  </a:cubicBezTo>
                  <a:cubicBezTo>
                    <a:pt x="5568606" y="237367"/>
                    <a:pt x="5783923" y="1"/>
                    <a:pt x="6049531" y="1"/>
                  </a:cubicBezTo>
                  <a:cubicBezTo>
                    <a:pt x="6315139" y="1"/>
                    <a:pt x="6530456" y="237367"/>
                    <a:pt x="6530456" y="530174"/>
                  </a:cubicBezTo>
                  <a:cubicBezTo>
                    <a:pt x="6530456" y="786378"/>
                    <a:pt x="6365604" y="1000139"/>
                    <a:pt x="6146454" y="1049575"/>
                  </a:cubicBezTo>
                  <a:lnTo>
                    <a:pt x="6050001" y="1060294"/>
                  </a:lnTo>
                  <a:lnTo>
                    <a:pt x="6092472" y="1117041"/>
                  </a:lnTo>
                  <a:cubicBezTo>
                    <a:pt x="6144327" y="1201657"/>
                    <a:pt x="6174606" y="1303663"/>
                    <a:pt x="6174606" y="1413465"/>
                  </a:cubicBezTo>
                  <a:cubicBezTo>
                    <a:pt x="6174606" y="1706271"/>
                    <a:pt x="5959289" y="1943638"/>
                    <a:pt x="5693682" y="1943638"/>
                  </a:cubicBezTo>
                  <a:cubicBezTo>
                    <a:pt x="5660481" y="1943638"/>
                    <a:pt x="5628066" y="1939929"/>
                    <a:pt x="5596759" y="1932867"/>
                  </a:cubicBezTo>
                  <a:lnTo>
                    <a:pt x="5587436" y="1929677"/>
                  </a:lnTo>
                  <a:lnTo>
                    <a:pt x="5601556" y="1958353"/>
                  </a:lnTo>
                  <a:cubicBezTo>
                    <a:pt x="5625892" y="2021782"/>
                    <a:pt x="5639349" y="2091519"/>
                    <a:pt x="5639349" y="2164720"/>
                  </a:cubicBezTo>
                  <a:cubicBezTo>
                    <a:pt x="5639349" y="2457526"/>
                    <a:pt x="5424032" y="2694893"/>
                    <a:pt x="5158424" y="2694893"/>
                  </a:cubicBezTo>
                  <a:cubicBezTo>
                    <a:pt x="5058821" y="2694893"/>
                    <a:pt x="4966290" y="2661513"/>
                    <a:pt x="4889534" y="2604348"/>
                  </a:cubicBezTo>
                  <a:lnTo>
                    <a:pt x="4868262" y="2584999"/>
                  </a:lnTo>
                  <a:lnTo>
                    <a:pt x="4858958" y="2686735"/>
                  </a:lnTo>
                  <a:cubicBezTo>
                    <a:pt x="4814114" y="2928326"/>
                    <a:pt x="4620211" y="3110060"/>
                    <a:pt x="4387804" y="3110060"/>
                  </a:cubicBezTo>
                  <a:cubicBezTo>
                    <a:pt x="4321402" y="3110060"/>
                    <a:pt x="4258143" y="3095225"/>
                    <a:pt x="4200606" y="3068396"/>
                  </a:cubicBezTo>
                  <a:lnTo>
                    <a:pt x="4153830" y="3040407"/>
                  </a:lnTo>
                  <a:lnTo>
                    <a:pt x="4132297" y="3116878"/>
                  </a:lnTo>
                  <a:cubicBezTo>
                    <a:pt x="4059289" y="3307165"/>
                    <a:pt x="3888372" y="3440684"/>
                    <a:pt x="3689166" y="3440684"/>
                  </a:cubicBezTo>
                  <a:cubicBezTo>
                    <a:pt x="3655965" y="3440684"/>
                    <a:pt x="3623550" y="3436975"/>
                    <a:pt x="3592242" y="3429913"/>
                  </a:cubicBezTo>
                  <a:lnTo>
                    <a:pt x="3580967" y="3426054"/>
                  </a:lnTo>
                  <a:lnTo>
                    <a:pt x="3523077" y="3478709"/>
                  </a:lnTo>
                  <a:cubicBezTo>
                    <a:pt x="3446321" y="3535874"/>
                    <a:pt x="3353790" y="3569254"/>
                    <a:pt x="3254187" y="3569254"/>
                  </a:cubicBezTo>
                  <a:cubicBezTo>
                    <a:pt x="3154584" y="3569254"/>
                    <a:pt x="3062053" y="3535875"/>
                    <a:pt x="2985297" y="3478709"/>
                  </a:cubicBezTo>
                  <a:lnTo>
                    <a:pt x="2914486" y="3414302"/>
                  </a:lnTo>
                  <a:lnTo>
                    <a:pt x="2868868" y="3429913"/>
                  </a:lnTo>
                  <a:cubicBezTo>
                    <a:pt x="2837561" y="3436975"/>
                    <a:pt x="2805146" y="3440684"/>
                    <a:pt x="2771945" y="3440684"/>
                  </a:cubicBezTo>
                  <a:cubicBezTo>
                    <a:pt x="2572739" y="3440684"/>
                    <a:pt x="2401822" y="3307165"/>
                    <a:pt x="2328813" y="3116878"/>
                  </a:cubicBezTo>
                  <a:lnTo>
                    <a:pt x="2307478" y="3041109"/>
                  </a:lnTo>
                  <a:lnTo>
                    <a:pt x="2249957" y="3075527"/>
                  </a:lnTo>
                  <a:cubicBezTo>
                    <a:pt x="2192420" y="3102356"/>
                    <a:pt x="2129161" y="3117191"/>
                    <a:pt x="2062759" y="3117191"/>
                  </a:cubicBezTo>
                  <a:cubicBezTo>
                    <a:pt x="1830352" y="3117191"/>
                    <a:pt x="1636449" y="2935457"/>
                    <a:pt x="1591604" y="2693866"/>
                  </a:cubicBezTo>
                  <a:lnTo>
                    <a:pt x="1583801" y="2608531"/>
                  </a:lnTo>
                  <a:lnTo>
                    <a:pt x="1507113" y="2654418"/>
                  </a:lnTo>
                  <a:cubicBezTo>
                    <a:pt x="1449576" y="2681247"/>
                    <a:pt x="1386317" y="2696082"/>
                    <a:pt x="1319915" y="2696082"/>
                  </a:cubicBezTo>
                  <a:cubicBezTo>
                    <a:pt x="1054307" y="2696082"/>
                    <a:pt x="838990" y="2458715"/>
                    <a:pt x="838990" y="2165909"/>
                  </a:cubicBezTo>
                  <a:cubicBezTo>
                    <a:pt x="838990" y="2092708"/>
                    <a:pt x="852447" y="2022971"/>
                    <a:pt x="876783" y="1959542"/>
                  </a:cubicBezTo>
                  <a:lnTo>
                    <a:pt x="889578" y="1933555"/>
                  </a:lnTo>
                  <a:lnTo>
                    <a:pt x="798850" y="1943638"/>
                  </a:lnTo>
                  <a:cubicBezTo>
                    <a:pt x="533243" y="1943638"/>
                    <a:pt x="317926" y="1706271"/>
                    <a:pt x="317926" y="1413465"/>
                  </a:cubicBezTo>
                  <a:cubicBezTo>
                    <a:pt x="317926" y="1303663"/>
                    <a:pt x="348205" y="1201657"/>
                    <a:pt x="400060" y="1117041"/>
                  </a:cubicBezTo>
                  <a:lnTo>
                    <a:pt x="445443" y="1056403"/>
                  </a:lnTo>
                  <a:lnTo>
                    <a:pt x="384002" y="1049575"/>
                  </a:lnTo>
                  <a:cubicBezTo>
                    <a:pt x="164852" y="1000138"/>
                    <a:pt x="0" y="786378"/>
                    <a:pt x="0" y="530173"/>
                  </a:cubicBezTo>
                  <a:cubicBezTo>
                    <a:pt x="0" y="237367"/>
                    <a:pt x="215317" y="0"/>
                    <a:pt x="4809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3080668" y="-62276"/>
              <a:ext cx="6530456" cy="3888334"/>
            </a:xfrm>
            <a:custGeom>
              <a:avLst/>
              <a:gdLst>
                <a:gd name="connsiteX0" fmla="*/ 3265229 w 6530456"/>
                <a:gd name="connsiteY0" fmla="*/ 0 h 3888334"/>
                <a:gd name="connsiteX1" fmla="*/ 6039478 w 6530456"/>
                <a:gd name="connsiteY1" fmla="*/ 0 h 3888334"/>
                <a:gd name="connsiteX2" fmla="*/ 6026075 w 6530456"/>
                <a:gd name="connsiteY2" fmla="*/ 326690 h 3888334"/>
                <a:gd name="connsiteX3" fmla="*/ 6026704 w 6530456"/>
                <a:gd name="connsiteY3" fmla="*/ 321617 h 3888334"/>
                <a:gd name="connsiteX4" fmla="*/ 6049531 w 6530456"/>
                <a:gd name="connsiteY4" fmla="*/ 319080 h 3888334"/>
                <a:gd name="connsiteX5" fmla="*/ 6530456 w 6530456"/>
                <a:gd name="connsiteY5" fmla="*/ 849253 h 3888334"/>
                <a:gd name="connsiteX6" fmla="*/ 6146454 w 6530456"/>
                <a:gd name="connsiteY6" fmla="*/ 1368655 h 3888334"/>
                <a:gd name="connsiteX7" fmla="*/ 6050001 w 6530456"/>
                <a:gd name="connsiteY7" fmla="*/ 1379374 h 3888334"/>
                <a:gd name="connsiteX8" fmla="*/ 6092472 w 6530456"/>
                <a:gd name="connsiteY8" fmla="*/ 1436121 h 3888334"/>
                <a:gd name="connsiteX9" fmla="*/ 6174606 w 6530456"/>
                <a:gd name="connsiteY9" fmla="*/ 1732545 h 3888334"/>
                <a:gd name="connsiteX10" fmla="*/ 5693682 w 6530456"/>
                <a:gd name="connsiteY10" fmla="*/ 2262718 h 3888334"/>
                <a:gd name="connsiteX11" fmla="*/ 5596759 w 6530456"/>
                <a:gd name="connsiteY11" fmla="*/ 2251947 h 3888334"/>
                <a:gd name="connsiteX12" fmla="*/ 5587436 w 6530456"/>
                <a:gd name="connsiteY12" fmla="*/ 2248757 h 3888334"/>
                <a:gd name="connsiteX13" fmla="*/ 5601556 w 6530456"/>
                <a:gd name="connsiteY13" fmla="*/ 2277433 h 3888334"/>
                <a:gd name="connsiteX14" fmla="*/ 5639349 w 6530456"/>
                <a:gd name="connsiteY14" fmla="*/ 2483800 h 3888334"/>
                <a:gd name="connsiteX15" fmla="*/ 5158424 w 6530456"/>
                <a:gd name="connsiteY15" fmla="*/ 3013973 h 3888334"/>
                <a:gd name="connsiteX16" fmla="*/ 4889534 w 6530456"/>
                <a:gd name="connsiteY16" fmla="*/ 2923428 h 3888334"/>
                <a:gd name="connsiteX17" fmla="*/ 4868262 w 6530456"/>
                <a:gd name="connsiteY17" fmla="*/ 2904079 h 3888334"/>
                <a:gd name="connsiteX18" fmla="*/ 4858959 w 6530456"/>
                <a:gd name="connsiteY18" fmla="*/ 3005815 h 3888334"/>
                <a:gd name="connsiteX19" fmla="*/ 4387804 w 6530456"/>
                <a:gd name="connsiteY19" fmla="*/ 3429140 h 3888334"/>
                <a:gd name="connsiteX20" fmla="*/ 4200606 w 6530456"/>
                <a:gd name="connsiteY20" fmla="*/ 3387476 h 3888334"/>
                <a:gd name="connsiteX21" fmla="*/ 4153831 w 6530456"/>
                <a:gd name="connsiteY21" fmla="*/ 3359487 h 3888334"/>
                <a:gd name="connsiteX22" fmla="*/ 4132298 w 6530456"/>
                <a:gd name="connsiteY22" fmla="*/ 3435958 h 3888334"/>
                <a:gd name="connsiteX23" fmla="*/ 3689166 w 6530456"/>
                <a:gd name="connsiteY23" fmla="*/ 3759764 h 3888334"/>
                <a:gd name="connsiteX24" fmla="*/ 3615926 w 6530456"/>
                <a:gd name="connsiteY24" fmla="*/ 3753655 h 3888334"/>
                <a:gd name="connsiteX25" fmla="*/ 3581277 w 6530456"/>
                <a:gd name="connsiteY25" fmla="*/ 3744852 h 3888334"/>
                <a:gd name="connsiteX26" fmla="*/ 3523077 w 6530456"/>
                <a:gd name="connsiteY26" fmla="*/ 3797789 h 3888334"/>
                <a:gd name="connsiteX27" fmla="*/ 3254187 w 6530456"/>
                <a:gd name="connsiteY27" fmla="*/ 3888334 h 3888334"/>
                <a:gd name="connsiteX28" fmla="*/ 2985297 w 6530456"/>
                <a:gd name="connsiteY28" fmla="*/ 3797789 h 3888334"/>
                <a:gd name="connsiteX29" fmla="*/ 2916534 w 6530456"/>
                <a:gd name="connsiteY29" fmla="*/ 3735244 h 3888334"/>
                <a:gd name="connsiteX30" fmla="*/ 2914958 w 6530456"/>
                <a:gd name="connsiteY30" fmla="*/ 3735929 h 3888334"/>
                <a:gd name="connsiteX31" fmla="*/ 2771945 w 6530456"/>
                <a:gd name="connsiteY31" fmla="*/ 3759764 h 3888334"/>
                <a:gd name="connsiteX32" fmla="*/ 2328814 w 6530456"/>
                <a:gd name="connsiteY32" fmla="*/ 3435958 h 3888334"/>
                <a:gd name="connsiteX33" fmla="*/ 2307478 w 6530456"/>
                <a:gd name="connsiteY33" fmla="*/ 3360189 h 3888334"/>
                <a:gd name="connsiteX34" fmla="*/ 2249957 w 6530456"/>
                <a:gd name="connsiteY34" fmla="*/ 3394607 h 3888334"/>
                <a:gd name="connsiteX35" fmla="*/ 2062759 w 6530456"/>
                <a:gd name="connsiteY35" fmla="*/ 3436271 h 3888334"/>
                <a:gd name="connsiteX36" fmla="*/ 1591605 w 6530456"/>
                <a:gd name="connsiteY36" fmla="*/ 3012946 h 3888334"/>
                <a:gd name="connsiteX37" fmla="*/ 1583802 w 6530456"/>
                <a:gd name="connsiteY37" fmla="*/ 2927611 h 3888334"/>
                <a:gd name="connsiteX38" fmla="*/ 1507113 w 6530456"/>
                <a:gd name="connsiteY38" fmla="*/ 2973498 h 3888334"/>
                <a:gd name="connsiteX39" fmla="*/ 1319915 w 6530456"/>
                <a:gd name="connsiteY39" fmla="*/ 3015162 h 3888334"/>
                <a:gd name="connsiteX40" fmla="*/ 838990 w 6530456"/>
                <a:gd name="connsiteY40" fmla="*/ 2484989 h 3888334"/>
                <a:gd name="connsiteX41" fmla="*/ 876784 w 6530456"/>
                <a:gd name="connsiteY41" fmla="*/ 2278622 h 3888334"/>
                <a:gd name="connsiteX42" fmla="*/ 889579 w 6530456"/>
                <a:gd name="connsiteY42" fmla="*/ 2252635 h 3888334"/>
                <a:gd name="connsiteX43" fmla="*/ 798850 w 6530456"/>
                <a:gd name="connsiteY43" fmla="*/ 2262718 h 3888334"/>
                <a:gd name="connsiteX44" fmla="*/ 317926 w 6530456"/>
                <a:gd name="connsiteY44" fmla="*/ 1732545 h 3888334"/>
                <a:gd name="connsiteX45" fmla="*/ 400061 w 6530456"/>
                <a:gd name="connsiteY45" fmla="*/ 1436121 h 3888334"/>
                <a:gd name="connsiteX46" fmla="*/ 445444 w 6530456"/>
                <a:gd name="connsiteY46" fmla="*/ 1375483 h 3888334"/>
                <a:gd name="connsiteX47" fmla="*/ 384002 w 6530456"/>
                <a:gd name="connsiteY47" fmla="*/ 1368655 h 3888334"/>
                <a:gd name="connsiteX48" fmla="*/ 0 w 6530456"/>
                <a:gd name="connsiteY48" fmla="*/ 849253 h 3888334"/>
                <a:gd name="connsiteX49" fmla="*/ 480925 w 6530456"/>
                <a:gd name="connsiteY49" fmla="*/ 319080 h 3888334"/>
                <a:gd name="connsiteX50" fmla="*/ 504551 w 6530456"/>
                <a:gd name="connsiteY50" fmla="*/ 321706 h 3888334"/>
                <a:gd name="connsiteX51" fmla="*/ 490991 w 6530456"/>
                <a:gd name="connsiteY51" fmla="*/ 10407 h 3888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530456" h="3888334">
                  <a:moveTo>
                    <a:pt x="3265229" y="0"/>
                  </a:moveTo>
                  <a:lnTo>
                    <a:pt x="6039478" y="0"/>
                  </a:lnTo>
                  <a:lnTo>
                    <a:pt x="6026075" y="326690"/>
                  </a:lnTo>
                  <a:lnTo>
                    <a:pt x="6026704" y="321617"/>
                  </a:lnTo>
                  <a:lnTo>
                    <a:pt x="6049531" y="319080"/>
                  </a:lnTo>
                  <a:cubicBezTo>
                    <a:pt x="6315139" y="319080"/>
                    <a:pt x="6530456" y="556447"/>
                    <a:pt x="6530456" y="849253"/>
                  </a:cubicBezTo>
                  <a:cubicBezTo>
                    <a:pt x="6530456" y="1105458"/>
                    <a:pt x="6365604" y="1319218"/>
                    <a:pt x="6146454" y="1368655"/>
                  </a:cubicBezTo>
                  <a:lnTo>
                    <a:pt x="6050001" y="1379374"/>
                  </a:lnTo>
                  <a:lnTo>
                    <a:pt x="6092472" y="1436121"/>
                  </a:lnTo>
                  <a:cubicBezTo>
                    <a:pt x="6144327" y="1520737"/>
                    <a:pt x="6174606" y="1622743"/>
                    <a:pt x="6174606" y="1732545"/>
                  </a:cubicBezTo>
                  <a:cubicBezTo>
                    <a:pt x="6174606" y="2025351"/>
                    <a:pt x="5959289" y="2262718"/>
                    <a:pt x="5693682" y="2262718"/>
                  </a:cubicBezTo>
                  <a:cubicBezTo>
                    <a:pt x="5660481" y="2262718"/>
                    <a:pt x="5628066" y="2259009"/>
                    <a:pt x="5596759" y="2251947"/>
                  </a:cubicBezTo>
                  <a:lnTo>
                    <a:pt x="5587436" y="2248757"/>
                  </a:lnTo>
                  <a:lnTo>
                    <a:pt x="5601556" y="2277433"/>
                  </a:lnTo>
                  <a:cubicBezTo>
                    <a:pt x="5625892" y="2340862"/>
                    <a:pt x="5639349" y="2410599"/>
                    <a:pt x="5639349" y="2483800"/>
                  </a:cubicBezTo>
                  <a:cubicBezTo>
                    <a:pt x="5639349" y="2776606"/>
                    <a:pt x="5424032" y="3013973"/>
                    <a:pt x="5158424" y="3013973"/>
                  </a:cubicBezTo>
                  <a:cubicBezTo>
                    <a:pt x="5058821" y="3013973"/>
                    <a:pt x="4966290" y="2980593"/>
                    <a:pt x="4889534" y="2923428"/>
                  </a:cubicBezTo>
                  <a:lnTo>
                    <a:pt x="4868262" y="2904079"/>
                  </a:lnTo>
                  <a:lnTo>
                    <a:pt x="4858959" y="3005815"/>
                  </a:lnTo>
                  <a:cubicBezTo>
                    <a:pt x="4814114" y="3247406"/>
                    <a:pt x="4620211" y="3429140"/>
                    <a:pt x="4387804" y="3429140"/>
                  </a:cubicBezTo>
                  <a:cubicBezTo>
                    <a:pt x="4321402" y="3429140"/>
                    <a:pt x="4258143" y="3414305"/>
                    <a:pt x="4200606" y="3387476"/>
                  </a:cubicBezTo>
                  <a:lnTo>
                    <a:pt x="4153831" y="3359487"/>
                  </a:lnTo>
                  <a:lnTo>
                    <a:pt x="4132298" y="3435958"/>
                  </a:lnTo>
                  <a:cubicBezTo>
                    <a:pt x="4059290" y="3626245"/>
                    <a:pt x="3888372" y="3759764"/>
                    <a:pt x="3689166" y="3759764"/>
                  </a:cubicBezTo>
                  <a:cubicBezTo>
                    <a:pt x="3664265" y="3759764"/>
                    <a:pt x="3639807" y="3757678"/>
                    <a:pt x="3615926" y="3753655"/>
                  </a:cubicBezTo>
                  <a:lnTo>
                    <a:pt x="3581277" y="3744852"/>
                  </a:lnTo>
                  <a:lnTo>
                    <a:pt x="3523077" y="3797789"/>
                  </a:lnTo>
                  <a:cubicBezTo>
                    <a:pt x="3446321" y="3854954"/>
                    <a:pt x="3353790" y="3888334"/>
                    <a:pt x="3254187" y="3888334"/>
                  </a:cubicBezTo>
                  <a:cubicBezTo>
                    <a:pt x="3154584" y="3888334"/>
                    <a:pt x="3062053" y="3854954"/>
                    <a:pt x="2985297" y="3797789"/>
                  </a:cubicBezTo>
                  <a:lnTo>
                    <a:pt x="2916534" y="3735244"/>
                  </a:lnTo>
                  <a:lnTo>
                    <a:pt x="2914958" y="3735929"/>
                  </a:lnTo>
                  <a:cubicBezTo>
                    <a:pt x="2869780" y="3751419"/>
                    <a:pt x="2821747" y="3759764"/>
                    <a:pt x="2771945" y="3759764"/>
                  </a:cubicBezTo>
                  <a:cubicBezTo>
                    <a:pt x="2572739" y="3759764"/>
                    <a:pt x="2401822" y="3626245"/>
                    <a:pt x="2328814" y="3435958"/>
                  </a:cubicBezTo>
                  <a:lnTo>
                    <a:pt x="2307478" y="3360189"/>
                  </a:lnTo>
                  <a:lnTo>
                    <a:pt x="2249957" y="3394607"/>
                  </a:lnTo>
                  <a:cubicBezTo>
                    <a:pt x="2192420" y="3421436"/>
                    <a:pt x="2129161" y="3436271"/>
                    <a:pt x="2062759" y="3436271"/>
                  </a:cubicBezTo>
                  <a:cubicBezTo>
                    <a:pt x="1830352" y="3436271"/>
                    <a:pt x="1636449" y="3254537"/>
                    <a:pt x="1591605" y="3012946"/>
                  </a:cubicBezTo>
                  <a:lnTo>
                    <a:pt x="1583802" y="2927611"/>
                  </a:lnTo>
                  <a:lnTo>
                    <a:pt x="1507113" y="2973498"/>
                  </a:lnTo>
                  <a:cubicBezTo>
                    <a:pt x="1449576" y="3000327"/>
                    <a:pt x="1386317" y="3015162"/>
                    <a:pt x="1319915" y="3015162"/>
                  </a:cubicBezTo>
                  <a:cubicBezTo>
                    <a:pt x="1054308" y="3015162"/>
                    <a:pt x="838990" y="2777795"/>
                    <a:pt x="838990" y="2484989"/>
                  </a:cubicBezTo>
                  <a:cubicBezTo>
                    <a:pt x="838990" y="2411788"/>
                    <a:pt x="852448" y="2342051"/>
                    <a:pt x="876784" y="2278622"/>
                  </a:cubicBezTo>
                  <a:lnTo>
                    <a:pt x="889579" y="2252635"/>
                  </a:lnTo>
                  <a:lnTo>
                    <a:pt x="798850" y="2262718"/>
                  </a:lnTo>
                  <a:cubicBezTo>
                    <a:pt x="533243" y="2262718"/>
                    <a:pt x="317926" y="2025351"/>
                    <a:pt x="317926" y="1732545"/>
                  </a:cubicBezTo>
                  <a:cubicBezTo>
                    <a:pt x="317926" y="1622743"/>
                    <a:pt x="348205" y="1520737"/>
                    <a:pt x="400061" y="1436121"/>
                  </a:cubicBezTo>
                  <a:lnTo>
                    <a:pt x="445444" y="1375483"/>
                  </a:lnTo>
                  <a:lnTo>
                    <a:pt x="384002" y="1368655"/>
                  </a:lnTo>
                  <a:cubicBezTo>
                    <a:pt x="164852" y="1319218"/>
                    <a:pt x="0" y="1105458"/>
                    <a:pt x="0" y="849253"/>
                  </a:cubicBezTo>
                  <a:cubicBezTo>
                    <a:pt x="0" y="556447"/>
                    <a:pt x="215317" y="319080"/>
                    <a:pt x="480925" y="319080"/>
                  </a:cubicBezTo>
                  <a:lnTo>
                    <a:pt x="504551" y="321706"/>
                  </a:lnTo>
                  <a:lnTo>
                    <a:pt x="490991" y="10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98484" y="145775"/>
            <a:ext cx="2995032" cy="2975621"/>
          </a:xfrm>
        </p:spPr>
        <p:txBody>
          <a:bodyPr wrap="square" lIns="90000" tIns="46800" rIns="90000" bIns="46800" anchor="ctr" anchorCtr="0">
            <a:normAutofit/>
          </a:bodyPr>
          <a:lstStyle>
            <a:lvl1pPr marL="0" marR="0" indent="0" algn="ctr" defTabSz="914400" rtl="0" eaLnBrk="1" latinLnBrk="0" hangingPunct="1">
              <a:lnSpc>
                <a:spcPts val="8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8800" kern="120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71" name="内容占位符 70"/>
          <p:cNvSpPr>
            <a:spLocks noGrp="1"/>
          </p:cNvSpPr>
          <p:nvPr>
            <p:ph sz="quarter" idx="13"/>
          </p:nvPr>
        </p:nvSpPr>
        <p:spPr>
          <a:xfrm>
            <a:off x="4225603" y="5203070"/>
            <a:ext cx="3740794" cy="340663"/>
          </a:xfrm>
          <a:noFill/>
        </p:spPr>
        <p:txBody>
          <a:bodyPr wrap="square" lIns="90000" tIns="46800" rIns="90000" bIns="46800" rtlCol="0">
            <a:normAutofit/>
          </a:bodyPr>
          <a:lstStyle>
            <a:lvl1pPr algn="ctr">
              <a:defRPr lang="zh-CN" altLang="en-US" sz="1800" dirty="0" smtClean="0"/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16408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2176464"/>
            <a:ext cx="12197626" cy="1728786"/>
            <a:chOff x="0" y="2176464"/>
            <a:chExt cx="12197626" cy="1728786"/>
          </a:xfrm>
        </p:grpSpPr>
        <p:sp>
          <p:nvSpPr>
            <p:cNvPr id="7" name="任意多边形 6"/>
            <p:cNvSpPr/>
            <p:nvPr>
              <p:custDataLst>
                <p:tags r:id="rId1"/>
              </p:custDataLst>
            </p:nvPr>
          </p:nvSpPr>
          <p:spPr>
            <a:xfrm>
              <a:off x="6349" y="2504872"/>
              <a:ext cx="12191277" cy="1400378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2"/>
              </p:custDataLst>
            </p:nvPr>
          </p:nvSpPr>
          <p:spPr>
            <a:xfrm>
              <a:off x="0" y="2727940"/>
              <a:ext cx="9403793" cy="9501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48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5"/>
            <p:cNvSpPr/>
            <p:nvPr>
              <p:custDataLst>
                <p:tags r:id="rId3"/>
              </p:custDataLst>
            </p:nvPr>
          </p:nvSpPr>
          <p:spPr>
            <a:xfrm>
              <a:off x="9511737" y="2176464"/>
              <a:ext cx="1536609" cy="1501585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algn="ctr">
                <a:defRPr/>
              </a:pPr>
              <a:endParaRPr lang="en-US" altLang="zh-CN" sz="6000" b="1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28800"/>
            <a:ext cx="9403200" cy="950400"/>
          </a:xfrm>
        </p:spPr>
        <p:txBody>
          <a:bodyPr anchor="b">
            <a:normAutofit/>
          </a:bodyPr>
          <a:lstStyle>
            <a:lvl1pPr algn="ctr"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048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898572" y="1641476"/>
            <a:ext cx="2641599" cy="264159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00"/>
          <p:cNvSpPr txBox="1"/>
          <p:nvPr/>
        </p:nvSpPr>
        <p:spPr>
          <a:xfrm>
            <a:off x="5595257" y="2070101"/>
            <a:ext cx="1248228" cy="82782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+mn-ea"/>
                <a:ea typeface="+mn-ea"/>
              </a:rPr>
              <a:t>01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988526" y="2962275"/>
            <a:ext cx="2461691" cy="1228725"/>
          </a:xfrm>
        </p:spPr>
        <p:txBody>
          <a:bodyPr anchor="t">
            <a:normAutofit/>
          </a:bodyPr>
          <a:lstStyle>
            <a:lvl1pPr algn="ctr">
              <a:defRPr sz="3600">
                <a:solidFill>
                  <a:schemeClr val="bg2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  <p:extLst>
      <p:ext uri="{BB962C8B-B14F-4D97-AF65-F5344CB8AC3E}">
        <p14:creationId xmlns:p14="http://schemas.microsoft.com/office/powerpoint/2010/main" val="290389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bldLvl="0" animBg="1"/>
        </p:bldLst>
      </p:timing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40348" y="2527300"/>
            <a:ext cx="9711304" cy="1130300"/>
          </a:xfr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571500" indent="-571500" algn="ctr">
              <a:buClr>
                <a:schemeClr val="accent1"/>
              </a:buClr>
              <a:buFont typeface="Wingdings" panose="05000000000000000000" pitchFamily="2" charset="2"/>
              <a:buChar char="n"/>
              <a:defRPr sz="4000" b="0"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3117-B4FF-4AAD-ADEA-EE09288ACCD2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3310-0A4A-446D-A6DB-CEFBE4FB9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7917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655954" y="900974"/>
            <a:ext cx="9052996" cy="4378928"/>
            <a:chOff x="1655954" y="900974"/>
            <a:chExt cx="9052996" cy="4378928"/>
          </a:xfrm>
        </p:grpSpPr>
        <p:sp>
          <p:nvSpPr>
            <p:cNvPr id="7" name="菱形 6"/>
            <p:cNvSpPr/>
            <p:nvPr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7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800" y="3654000"/>
            <a:ext cx="7459200" cy="604800"/>
          </a:xfrm>
        </p:spPr>
        <p:txBody>
          <a:bodyPr anchor="ctr" anchorCtr="0">
            <a:no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568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"/>
          <p:cNvSpPr>
            <a:spLocks noChangeArrowheads="1"/>
          </p:cNvSpPr>
          <p:nvPr/>
        </p:nvSpPr>
        <p:spPr bwMode="auto">
          <a:xfrm rot="2160000">
            <a:off x="5197476" y="1440211"/>
            <a:ext cx="1797049" cy="1796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accent1">
                <a:lumMod val="50000"/>
              </a:schemeClr>
            </a:outerShdw>
          </a:effec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906185" y="3687764"/>
            <a:ext cx="6802260" cy="742346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zh-CN" noProof="0" dirty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1342-364E-4549-96CC-DC942EDBCF24}" type="datetime1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B6B3-C4ED-437D-B277-A507BB1FC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2786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B86F0C14-CBAF-4385-9DBB-CE029191DDF0}" type="datetime1">
              <a:rPr lang="zh-CN" altLang="en-US"/>
              <a:t>2019/3/3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B7CEE6AA-24C4-412A-9933-A017F1AA38C9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680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482850" y="5059363"/>
            <a:ext cx="8321676" cy="1084262"/>
            <a:chOff x="2482850" y="5059363"/>
            <a:chExt cx="8321676" cy="1084262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487613" y="5524500"/>
              <a:ext cx="4760913" cy="619125"/>
            </a:xfrm>
            <a:custGeom>
              <a:avLst/>
              <a:gdLst>
                <a:gd name="T0" fmla="*/ 964 w 1268"/>
                <a:gd name="T1" fmla="*/ 255 h 255"/>
                <a:gd name="T2" fmla="*/ 952 w 1268"/>
                <a:gd name="T3" fmla="*/ 171 h 255"/>
                <a:gd name="T4" fmla="*/ 1048 w 1268"/>
                <a:gd name="T5" fmla="*/ 159 h 255"/>
                <a:gd name="T6" fmla="*/ 965 w 1268"/>
                <a:gd name="T7" fmla="*/ 144 h 255"/>
                <a:gd name="T8" fmla="*/ 953 w 1268"/>
                <a:gd name="T9" fmla="*/ 51 h 255"/>
                <a:gd name="T10" fmla="*/ 1048 w 1268"/>
                <a:gd name="T11" fmla="*/ 39 h 255"/>
                <a:gd name="T12" fmla="*/ 936 w 1268"/>
                <a:gd name="T13" fmla="*/ 24 h 255"/>
                <a:gd name="T14" fmla="*/ 924 w 1268"/>
                <a:gd name="T15" fmla="*/ 255 h 255"/>
                <a:gd name="T16" fmla="*/ 828 w 1268"/>
                <a:gd name="T17" fmla="*/ 243 h 255"/>
                <a:gd name="T18" fmla="*/ 745 w 1268"/>
                <a:gd name="T19" fmla="*/ 183 h 255"/>
                <a:gd name="T20" fmla="*/ 733 w 1268"/>
                <a:gd name="T21" fmla="*/ 132 h 255"/>
                <a:gd name="T22" fmla="*/ 828 w 1268"/>
                <a:gd name="T23" fmla="*/ 120 h 255"/>
                <a:gd name="T24" fmla="*/ 722 w 1268"/>
                <a:gd name="T25" fmla="*/ 24 h 255"/>
                <a:gd name="T26" fmla="*/ 710 w 1268"/>
                <a:gd name="T27" fmla="*/ 255 h 255"/>
                <a:gd name="T28" fmla="*/ 521 w 1268"/>
                <a:gd name="T29" fmla="*/ 243 h 255"/>
                <a:gd name="T30" fmla="*/ 533 w 1268"/>
                <a:gd name="T31" fmla="*/ 36 h 255"/>
                <a:gd name="T32" fmla="*/ 631 w 1268"/>
                <a:gd name="T33" fmla="*/ 24 h 255"/>
                <a:gd name="T34" fmla="*/ 509 w 1268"/>
                <a:gd name="T35" fmla="*/ 243 h 255"/>
                <a:gd name="T36" fmla="*/ 12 w 1268"/>
                <a:gd name="T37" fmla="*/ 255 h 255"/>
                <a:gd name="T38" fmla="*/ 12 w 1268"/>
                <a:gd name="T39" fmla="*/ 231 h 255"/>
                <a:gd name="T40" fmla="*/ 485 w 1268"/>
                <a:gd name="T41" fmla="*/ 12 h 255"/>
                <a:gd name="T42" fmla="*/ 643 w 1268"/>
                <a:gd name="T43" fmla="*/ 0 h 255"/>
                <a:gd name="T44" fmla="*/ 655 w 1268"/>
                <a:gd name="T45" fmla="*/ 48 h 255"/>
                <a:gd name="T46" fmla="*/ 545 w 1268"/>
                <a:gd name="T47" fmla="*/ 60 h 255"/>
                <a:gd name="T48" fmla="*/ 698 w 1268"/>
                <a:gd name="T49" fmla="*/ 231 h 255"/>
                <a:gd name="T50" fmla="*/ 710 w 1268"/>
                <a:gd name="T51" fmla="*/ 0 h 255"/>
                <a:gd name="T52" fmla="*/ 852 w 1268"/>
                <a:gd name="T53" fmla="*/ 12 h 255"/>
                <a:gd name="T54" fmla="*/ 840 w 1268"/>
                <a:gd name="T55" fmla="*/ 144 h 255"/>
                <a:gd name="T56" fmla="*/ 757 w 1268"/>
                <a:gd name="T57" fmla="*/ 159 h 255"/>
                <a:gd name="T58" fmla="*/ 852 w 1268"/>
                <a:gd name="T59" fmla="*/ 171 h 255"/>
                <a:gd name="T60" fmla="*/ 912 w 1268"/>
                <a:gd name="T61" fmla="*/ 231 h 255"/>
                <a:gd name="T62" fmla="*/ 924 w 1268"/>
                <a:gd name="T63" fmla="*/ 0 h 255"/>
                <a:gd name="T64" fmla="*/ 1072 w 1268"/>
                <a:gd name="T65" fmla="*/ 12 h 255"/>
                <a:gd name="T66" fmla="*/ 1060 w 1268"/>
                <a:gd name="T67" fmla="*/ 63 h 255"/>
                <a:gd name="T68" fmla="*/ 977 w 1268"/>
                <a:gd name="T69" fmla="*/ 120 h 255"/>
                <a:gd name="T70" fmla="*/ 1072 w 1268"/>
                <a:gd name="T71" fmla="*/ 132 h 255"/>
                <a:gd name="T72" fmla="*/ 1060 w 1268"/>
                <a:gd name="T73" fmla="*/ 183 h 255"/>
                <a:gd name="T74" fmla="*/ 976 w 1268"/>
                <a:gd name="T75" fmla="*/ 231 h 255"/>
                <a:gd name="T76" fmla="*/ 1105 w 1268"/>
                <a:gd name="T77" fmla="*/ 12 h 255"/>
                <a:gd name="T78" fmla="*/ 1256 w 1268"/>
                <a:gd name="T79" fmla="*/ 0 h 255"/>
                <a:gd name="T80" fmla="*/ 1268 w 1268"/>
                <a:gd name="T81" fmla="*/ 132 h 255"/>
                <a:gd name="T82" fmla="*/ 1129 w 1268"/>
                <a:gd name="T83" fmla="*/ 144 h 255"/>
                <a:gd name="T84" fmla="*/ 1117 w 1268"/>
                <a:gd name="T85" fmla="*/ 255 h 255"/>
                <a:gd name="T86" fmla="*/ 1244 w 1268"/>
                <a:gd name="T87" fmla="*/ 120 h 255"/>
                <a:gd name="T88" fmla="*/ 1129 w 1268"/>
                <a:gd name="T89" fmla="*/ 2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68" h="255">
                  <a:moveTo>
                    <a:pt x="1117" y="255"/>
                  </a:moveTo>
                  <a:cubicBezTo>
                    <a:pt x="964" y="255"/>
                    <a:pt x="964" y="255"/>
                    <a:pt x="964" y="255"/>
                  </a:cubicBezTo>
                  <a:cubicBezTo>
                    <a:pt x="957" y="255"/>
                    <a:pt x="952" y="249"/>
                    <a:pt x="952" y="243"/>
                  </a:cubicBezTo>
                  <a:cubicBezTo>
                    <a:pt x="952" y="171"/>
                    <a:pt x="952" y="171"/>
                    <a:pt x="952" y="171"/>
                  </a:cubicBezTo>
                  <a:cubicBezTo>
                    <a:pt x="952" y="164"/>
                    <a:pt x="957" y="159"/>
                    <a:pt x="964" y="159"/>
                  </a:cubicBezTo>
                  <a:cubicBezTo>
                    <a:pt x="1048" y="159"/>
                    <a:pt x="1048" y="159"/>
                    <a:pt x="1048" y="159"/>
                  </a:cubicBezTo>
                  <a:cubicBezTo>
                    <a:pt x="1048" y="144"/>
                    <a:pt x="1048" y="144"/>
                    <a:pt x="1048" y="144"/>
                  </a:cubicBezTo>
                  <a:cubicBezTo>
                    <a:pt x="965" y="144"/>
                    <a:pt x="965" y="144"/>
                    <a:pt x="965" y="144"/>
                  </a:cubicBezTo>
                  <a:cubicBezTo>
                    <a:pt x="958" y="144"/>
                    <a:pt x="953" y="139"/>
                    <a:pt x="953" y="132"/>
                  </a:cubicBezTo>
                  <a:cubicBezTo>
                    <a:pt x="953" y="51"/>
                    <a:pt x="953" y="51"/>
                    <a:pt x="953" y="51"/>
                  </a:cubicBezTo>
                  <a:cubicBezTo>
                    <a:pt x="953" y="44"/>
                    <a:pt x="958" y="39"/>
                    <a:pt x="965" y="39"/>
                  </a:cubicBezTo>
                  <a:cubicBezTo>
                    <a:pt x="1048" y="39"/>
                    <a:pt x="1048" y="39"/>
                    <a:pt x="1048" y="39"/>
                  </a:cubicBezTo>
                  <a:cubicBezTo>
                    <a:pt x="1048" y="24"/>
                    <a:pt x="1048" y="24"/>
                    <a:pt x="1048" y="24"/>
                  </a:cubicBezTo>
                  <a:cubicBezTo>
                    <a:pt x="936" y="24"/>
                    <a:pt x="936" y="24"/>
                    <a:pt x="936" y="24"/>
                  </a:cubicBezTo>
                  <a:cubicBezTo>
                    <a:pt x="936" y="243"/>
                    <a:pt x="936" y="243"/>
                    <a:pt x="936" y="243"/>
                  </a:cubicBezTo>
                  <a:cubicBezTo>
                    <a:pt x="936" y="249"/>
                    <a:pt x="931" y="255"/>
                    <a:pt x="924" y="255"/>
                  </a:cubicBezTo>
                  <a:cubicBezTo>
                    <a:pt x="840" y="255"/>
                    <a:pt x="840" y="255"/>
                    <a:pt x="840" y="255"/>
                  </a:cubicBezTo>
                  <a:cubicBezTo>
                    <a:pt x="834" y="255"/>
                    <a:pt x="828" y="249"/>
                    <a:pt x="828" y="243"/>
                  </a:cubicBezTo>
                  <a:cubicBezTo>
                    <a:pt x="828" y="183"/>
                    <a:pt x="828" y="183"/>
                    <a:pt x="828" y="183"/>
                  </a:cubicBezTo>
                  <a:cubicBezTo>
                    <a:pt x="745" y="183"/>
                    <a:pt x="745" y="183"/>
                    <a:pt x="745" y="183"/>
                  </a:cubicBezTo>
                  <a:cubicBezTo>
                    <a:pt x="739" y="183"/>
                    <a:pt x="733" y="177"/>
                    <a:pt x="733" y="171"/>
                  </a:cubicBezTo>
                  <a:cubicBezTo>
                    <a:pt x="733" y="132"/>
                    <a:pt x="733" y="132"/>
                    <a:pt x="733" y="132"/>
                  </a:cubicBezTo>
                  <a:cubicBezTo>
                    <a:pt x="733" y="126"/>
                    <a:pt x="739" y="120"/>
                    <a:pt x="745" y="120"/>
                  </a:cubicBezTo>
                  <a:cubicBezTo>
                    <a:pt x="828" y="120"/>
                    <a:pt x="828" y="120"/>
                    <a:pt x="828" y="120"/>
                  </a:cubicBezTo>
                  <a:cubicBezTo>
                    <a:pt x="828" y="24"/>
                    <a:pt x="828" y="24"/>
                    <a:pt x="828" y="24"/>
                  </a:cubicBezTo>
                  <a:cubicBezTo>
                    <a:pt x="722" y="24"/>
                    <a:pt x="722" y="24"/>
                    <a:pt x="722" y="24"/>
                  </a:cubicBezTo>
                  <a:cubicBezTo>
                    <a:pt x="722" y="243"/>
                    <a:pt x="722" y="243"/>
                    <a:pt x="722" y="243"/>
                  </a:cubicBezTo>
                  <a:cubicBezTo>
                    <a:pt x="722" y="249"/>
                    <a:pt x="716" y="255"/>
                    <a:pt x="710" y="255"/>
                  </a:cubicBezTo>
                  <a:cubicBezTo>
                    <a:pt x="533" y="255"/>
                    <a:pt x="533" y="255"/>
                    <a:pt x="533" y="255"/>
                  </a:cubicBezTo>
                  <a:cubicBezTo>
                    <a:pt x="526" y="255"/>
                    <a:pt x="521" y="249"/>
                    <a:pt x="521" y="243"/>
                  </a:cubicBezTo>
                  <a:cubicBezTo>
                    <a:pt x="521" y="48"/>
                    <a:pt x="521" y="48"/>
                    <a:pt x="521" y="48"/>
                  </a:cubicBezTo>
                  <a:cubicBezTo>
                    <a:pt x="521" y="41"/>
                    <a:pt x="526" y="36"/>
                    <a:pt x="533" y="36"/>
                  </a:cubicBezTo>
                  <a:cubicBezTo>
                    <a:pt x="631" y="36"/>
                    <a:pt x="631" y="36"/>
                    <a:pt x="631" y="36"/>
                  </a:cubicBezTo>
                  <a:cubicBezTo>
                    <a:pt x="631" y="24"/>
                    <a:pt x="631" y="24"/>
                    <a:pt x="631" y="24"/>
                  </a:cubicBezTo>
                  <a:cubicBezTo>
                    <a:pt x="509" y="24"/>
                    <a:pt x="509" y="24"/>
                    <a:pt x="509" y="24"/>
                  </a:cubicBezTo>
                  <a:cubicBezTo>
                    <a:pt x="509" y="243"/>
                    <a:pt x="509" y="243"/>
                    <a:pt x="509" y="243"/>
                  </a:cubicBezTo>
                  <a:cubicBezTo>
                    <a:pt x="509" y="249"/>
                    <a:pt x="504" y="255"/>
                    <a:pt x="497" y="255"/>
                  </a:cubicBezTo>
                  <a:cubicBezTo>
                    <a:pt x="12" y="255"/>
                    <a:pt x="12" y="255"/>
                    <a:pt x="12" y="255"/>
                  </a:cubicBezTo>
                  <a:cubicBezTo>
                    <a:pt x="5" y="255"/>
                    <a:pt x="0" y="249"/>
                    <a:pt x="0" y="243"/>
                  </a:cubicBezTo>
                  <a:cubicBezTo>
                    <a:pt x="0" y="236"/>
                    <a:pt x="5" y="231"/>
                    <a:pt x="12" y="231"/>
                  </a:cubicBezTo>
                  <a:cubicBezTo>
                    <a:pt x="485" y="231"/>
                    <a:pt x="485" y="231"/>
                    <a:pt x="485" y="231"/>
                  </a:cubicBezTo>
                  <a:cubicBezTo>
                    <a:pt x="485" y="12"/>
                    <a:pt x="485" y="12"/>
                    <a:pt x="485" y="12"/>
                  </a:cubicBezTo>
                  <a:cubicBezTo>
                    <a:pt x="485" y="6"/>
                    <a:pt x="491" y="0"/>
                    <a:pt x="497" y="0"/>
                  </a:cubicBezTo>
                  <a:cubicBezTo>
                    <a:pt x="643" y="0"/>
                    <a:pt x="643" y="0"/>
                    <a:pt x="643" y="0"/>
                  </a:cubicBezTo>
                  <a:cubicBezTo>
                    <a:pt x="650" y="0"/>
                    <a:pt x="655" y="6"/>
                    <a:pt x="655" y="12"/>
                  </a:cubicBezTo>
                  <a:cubicBezTo>
                    <a:pt x="655" y="48"/>
                    <a:pt x="655" y="48"/>
                    <a:pt x="655" y="48"/>
                  </a:cubicBezTo>
                  <a:cubicBezTo>
                    <a:pt x="655" y="54"/>
                    <a:pt x="650" y="60"/>
                    <a:pt x="643" y="60"/>
                  </a:cubicBezTo>
                  <a:cubicBezTo>
                    <a:pt x="545" y="60"/>
                    <a:pt x="545" y="60"/>
                    <a:pt x="545" y="60"/>
                  </a:cubicBezTo>
                  <a:cubicBezTo>
                    <a:pt x="545" y="231"/>
                    <a:pt x="545" y="231"/>
                    <a:pt x="545" y="231"/>
                  </a:cubicBezTo>
                  <a:cubicBezTo>
                    <a:pt x="698" y="231"/>
                    <a:pt x="698" y="231"/>
                    <a:pt x="698" y="231"/>
                  </a:cubicBezTo>
                  <a:cubicBezTo>
                    <a:pt x="698" y="12"/>
                    <a:pt x="698" y="12"/>
                    <a:pt x="698" y="12"/>
                  </a:cubicBezTo>
                  <a:cubicBezTo>
                    <a:pt x="698" y="6"/>
                    <a:pt x="703" y="0"/>
                    <a:pt x="710" y="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47" y="0"/>
                    <a:pt x="852" y="6"/>
                    <a:pt x="852" y="12"/>
                  </a:cubicBezTo>
                  <a:cubicBezTo>
                    <a:pt x="852" y="132"/>
                    <a:pt x="852" y="132"/>
                    <a:pt x="852" y="132"/>
                  </a:cubicBezTo>
                  <a:cubicBezTo>
                    <a:pt x="852" y="139"/>
                    <a:pt x="847" y="144"/>
                    <a:pt x="840" y="144"/>
                  </a:cubicBezTo>
                  <a:cubicBezTo>
                    <a:pt x="757" y="144"/>
                    <a:pt x="757" y="144"/>
                    <a:pt x="757" y="144"/>
                  </a:cubicBezTo>
                  <a:cubicBezTo>
                    <a:pt x="757" y="159"/>
                    <a:pt x="757" y="159"/>
                    <a:pt x="757" y="159"/>
                  </a:cubicBezTo>
                  <a:cubicBezTo>
                    <a:pt x="840" y="159"/>
                    <a:pt x="840" y="159"/>
                    <a:pt x="840" y="159"/>
                  </a:cubicBezTo>
                  <a:cubicBezTo>
                    <a:pt x="847" y="159"/>
                    <a:pt x="852" y="164"/>
                    <a:pt x="852" y="171"/>
                  </a:cubicBezTo>
                  <a:cubicBezTo>
                    <a:pt x="852" y="231"/>
                    <a:pt x="852" y="231"/>
                    <a:pt x="852" y="231"/>
                  </a:cubicBezTo>
                  <a:cubicBezTo>
                    <a:pt x="912" y="231"/>
                    <a:pt x="912" y="231"/>
                    <a:pt x="912" y="231"/>
                  </a:cubicBezTo>
                  <a:cubicBezTo>
                    <a:pt x="912" y="12"/>
                    <a:pt x="912" y="12"/>
                    <a:pt x="912" y="12"/>
                  </a:cubicBezTo>
                  <a:cubicBezTo>
                    <a:pt x="912" y="6"/>
                    <a:pt x="918" y="0"/>
                    <a:pt x="924" y="0"/>
                  </a:cubicBezTo>
                  <a:cubicBezTo>
                    <a:pt x="1060" y="0"/>
                    <a:pt x="1060" y="0"/>
                    <a:pt x="1060" y="0"/>
                  </a:cubicBezTo>
                  <a:cubicBezTo>
                    <a:pt x="1067" y="0"/>
                    <a:pt x="1072" y="6"/>
                    <a:pt x="1072" y="12"/>
                  </a:cubicBezTo>
                  <a:cubicBezTo>
                    <a:pt x="1072" y="51"/>
                    <a:pt x="1072" y="51"/>
                    <a:pt x="1072" y="51"/>
                  </a:cubicBezTo>
                  <a:cubicBezTo>
                    <a:pt x="1072" y="57"/>
                    <a:pt x="1067" y="63"/>
                    <a:pt x="1060" y="63"/>
                  </a:cubicBezTo>
                  <a:cubicBezTo>
                    <a:pt x="977" y="63"/>
                    <a:pt x="977" y="63"/>
                    <a:pt x="977" y="63"/>
                  </a:cubicBezTo>
                  <a:cubicBezTo>
                    <a:pt x="977" y="120"/>
                    <a:pt x="977" y="120"/>
                    <a:pt x="977" y="120"/>
                  </a:cubicBezTo>
                  <a:cubicBezTo>
                    <a:pt x="1060" y="120"/>
                    <a:pt x="1060" y="120"/>
                    <a:pt x="1060" y="120"/>
                  </a:cubicBezTo>
                  <a:cubicBezTo>
                    <a:pt x="1067" y="120"/>
                    <a:pt x="1072" y="126"/>
                    <a:pt x="1072" y="132"/>
                  </a:cubicBezTo>
                  <a:cubicBezTo>
                    <a:pt x="1072" y="171"/>
                    <a:pt x="1072" y="171"/>
                    <a:pt x="1072" y="171"/>
                  </a:cubicBezTo>
                  <a:cubicBezTo>
                    <a:pt x="1072" y="177"/>
                    <a:pt x="1067" y="183"/>
                    <a:pt x="1060" y="183"/>
                  </a:cubicBezTo>
                  <a:cubicBezTo>
                    <a:pt x="976" y="183"/>
                    <a:pt x="976" y="183"/>
                    <a:pt x="976" y="183"/>
                  </a:cubicBezTo>
                  <a:cubicBezTo>
                    <a:pt x="976" y="231"/>
                    <a:pt x="976" y="231"/>
                    <a:pt x="976" y="231"/>
                  </a:cubicBezTo>
                  <a:cubicBezTo>
                    <a:pt x="1105" y="231"/>
                    <a:pt x="1105" y="231"/>
                    <a:pt x="1105" y="231"/>
                  </a:cubicBezTo>
                  <a:cubicBezTo>
                    <a:pt x="1105" y="12"/>
                    <a:pt x="1105" y="12"/>
                    <a:pt x="1105" y="12"/>
                  </a:cubicBezTo>
                  <a:cubicBezTo>
                    <a:pt x="1105" y="6"/>
                    <a:pt x="1111" y="0"/>
                    <a:pt x="1117" y="0"/>
                  </a:cubicBezTo>
                  <a:cubicBezTo>
                    <a:pt x="1256" y="0"/>
                    <a:pt x="1256" y="0"/>
                    <a:pt x="1256" y="0"/>
                  </a:cubicBezTo>
                  <a:cubicBezTo>
                    <a:pt x="1263" y="0"/>
                    <a:pt x="1268" y="6"/>
                    <a:pt x="1268" y="12"/>
                  </a:cubicBezTo>
                  <a:cubicBezTo>
                    <a:pt x="1268" y="132"/>
                    <a:pt x="1268" y="132"/>
                    <a:pt x="1268" y="132"/>
                  </a:cubicBezTo>
                  <a:cubicBezTo>
                    <a:pt x="1268" y="139"/>
                    <a:pt x="1263" y="144"/>
                    <a:pt x="1256" y="144"/>
                  </a:cubicBezTo>
                  <a:cubicBezTo>
                    <a:pt x="1129" y="144"/>
                    <a:pt x="1129" y="144"/>
                    <a:pt x="1129" y="144"/>
                  </a:cubicBezTo>
                  <a:cubicBezTo>
                    <a:pt x="1129" y="243"/>
                    <a:pt x="1129" y="243"/>
                    <a:pt x="1129" y="243"/>
                  </a:cubicBezTo>
                  <a:cubicBezTo>
                    <a:pt x="1129" y="249"/>
                    <a:pt x="1124" y="255"/>
                    <a:pt x="1117" y="255"/>
                  </a:cubicBezTo>
                  <a:close/>
                  <a:moveTo>
                    <a:pt x="1129" y="120"/>
                  </a:moveTo>
                  <a:cubicBezTo>
                    <a:pt x="1244" y="120"/>
                    <a:pt x="1244" y="120"/>
                    <a:pt x="1244" y="120"/>
                  </a:cubicBezTo>
                  <a:cubicBezTo>
                    <a:pt x="1244" y="24"/>
                    <a:pt x="1244" y="24"/>
                    <a:pt x="1244" y="24"/>
                  </a:cubicBezTo>
                  <a:cubicBezTo>
                    <a:pt x="1129" y="24"/>
                    <a:pt x="1129" y="24"/>
                    <a:pt x="1129" y="24"/>
                  </a:cubicBezTo>
                  <a:lnTo>
                    <a:pt x="1129" y="12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7158038" y="5524500"/>
              <a:ext cx="3646488" cy="619125"/>
            </a:xfrm>
            <a:custGeom>
              <a:avLst/>
              <a:gdLst>
                <a:gd name="T0" fmla="*/ 638 w 971"/>
                <a:gd name="T1" fmla="*/ 255 h 255"/>
                <a:gd name="T2" fmla="*/ 626 w 971"/>
                <a:gd name="T3" fmla="*/ 169 h 255"/>
                <a:gd name="T4" fmla="*/ 727 w 971"/>
                <a:gd name="T5" fmla="*/ 157 h 255"/>
                <a:gd name="T6" fmla="*/ 639 w 971"/>
                <a:gd name="T7" fmla="*/ 144 h 255"/>
                <a:gd name="T8" fmla="*/ 627 w 971"/>
                <a:gd name="T9" fmla="*/ 49 h 255"/>
                <a:gd name="T10" fmla="*/ 727 w 971"/>
                <a:gd name="T11" fmla="*/ 37 h 255"/>
                <a:gd name="T12" fmla="*/ 614 w 971"/>
                <a:gd name="T13" fmla="*/ 24 h 255"/>
                <a:gd name="T14" fmla="*/ 602 w 971"/>
                <a:gd name="T15" fmla="*/ 255 h 255"/>
                <a:gd name="T16" fmla="*/ 467 w 971"/>
                <a:gd name="T17" fmla="*/ 250 h 255"/>
                <a:gd name="T18" fmla="*/ 535 w 971"/>
                <a:gd name="T19" fmla="*/ 24 h 255"/>
                <a:gd name="T20" fmla="*/ 445 w 971"/>
                <a:gd name="T21" fmla="*/ 246 h 255"/>
                <a:gd name="T22" fmla="*/ 304 w 971"/>
                <a:gd name="T23" fmla="*/ 255 h 255"/>
                <a:gd name="T24" fmla="*/ 292 w 971"/>
                <a:gd name="T25" fmla="*/ 24 h 255"/>
                <a:gd name="T26" fmla="*/ 278 w 971"/>
                <a:gd name="T27" fmla="*/ 243 h 255"/>
                <a:gd name="T28" fmla="*/ 164 w 971"/>
                <a:gd name="T29" fmla="*/ 255 h 255"/>
                <a:gd name="T30" fmla="*/ 152 w 971"/>
                <a:gd name="T31" fmla="*/ 24 h 255"/>
                <a:gd name="T32" fmla="*/ 140 w 971"/>
                <a:gd name="T33" fmla="*/ 243 h 255"/>
                <a:gd name="T34" fmla="*/ 12 w 971"/>
                <a:gd name="T35" fmla="*/ 255 h 255"/>
                <a:gd name="T36" fmla="*/ 0 w 971"/>
                <a:gd name="T37" fmla="*/ 132 h 255"/>
                <a:gd name="T38" fmla="*/ 24 w 971"/>
                <a:gd name="T39" fmla="*/ 132 h 255"/>
                <a:gd name="T40" fmla="*/ 116 w 971"/>
                <a:gd name="T41" fmla="*/ 231 h 255"/>
                <a:gd name="T42" fmla="*/ 128 w 971"/>
                <a:gd name="T43" fmla="*/ 0 h 255"/>
                <a:gd name="T44" fmla="*/ 176 w 971"/>
                <a:gd name="T45" fmla="*/ 12 h 255"/>
                <a:gd name="T46" fmla="*/ 254 w 971"/>
                <a:gd name="T47" fmla="*/ 231 h 255"/>
                <a:gd name="T48" fmla="*/ 266 w 971"/>
                <a:gd name="T49" fmla="*/ 0 h 255"/>
                <a:gd name="T50" fmla="*/ 316 w 971"/>
                <a:gd name="T51" fmla="*/ 12 h 255"/>
                <a:gd name="T52" fmla="*/ 425 w 971"/>
                <a:gd name="T53" fmla="*/ 231 h 255"/>
                <a:gd name="T54" fmla="*/ 507 w 971"/>
                <a:gd name="T55" fmla="*/ 0 h 255"/>
                <a:gd name="T56" fmla="*/ 561 w 971"/>
                <a:gd name="T57" fmla="*/ 5 h 255"/>
                <a:gd name="T58" fmla="*/ 493 w 971"/>
                <a:gd name="T59" fmla="*/ 231 h 255"/>
                <a:gd name="T60" fmla="*/ 590 w 971"/>
                <a:gd name="T61" fmla="*/ 12 h 255"/>
                <a:gd name="T62" fmla="*/ 739 w 971"/>
                <a:gd name="T63" fmla="*/ 0 h 255"/>
                <a:gd name="T64" fmla="*/ 750 w 971"/>
                <a:gd name="T65" fmla="*/ 49 h 255"/>
                <a:gd name="T66" fmla="*/ 651 w 971"/>
                <a:gd name="T67" fmla="*/ 61 h 255"/>
                <a:gd name="T68" fmla="*/ 739 w 971"/>
                <a:gd name="T69" fmla="*/ 120 h 255"/>
                <a:gd name="T70" fmla="*/ 750 w 971"/>
                <a:gd name="T71" fmla="*/ 169 h 255"/>
                <a:gd name="T72" fmla="*/ 650 w 971"/>
                <a:gd name="T73" fmla="*/ 181 h 255"/>
                <a:gd name="T74" fmla="*/ 959 w 971"/>
                <a:gd name="T75" fmla="*/ 231 h 255"/>
                <a:gd name="T76" fmla="*/ 959 w 971"/>
                <a:gd name="T77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71" h="255">
                  <a:moveTo>
                    <a:pt x="959" y="255"/>
                  </a:moveTo>
                  <a:cubicBezTo>
                    <a:pt x="638" y="255"/>
                    <a:pt x="638" y="255"/>
                    <a:pt x="638" y="255"/>
                  </a:cubicBezTo>
                  <a:cubicBezTo>
                    <a:pt x="632" y="255"/>
                    <a:pt x="626" y="249"/>
                    <a:pt x="626" y="243"/>
                  </a:cubicBezTo>
                  <a:cubicBezTo>
                    <a:pt x="626" y="169"/>
                    <a:pt x="626" y="169"/>
                    <a:pt x="626" y="169"/>
                  </a:cubicBezTo>
                  <a:cubicBezTo>
                    <a:pt x="626" y="162"/>
                    <a:pt x="632" y="157"/>
                    <a:pt x="638" y="157"/>
                  </a:cubicBezTo>
                  <a:cubicBezTo>
                    <a:pt x="727" y="157"/>
                    <a:pt x="727" y="157"/>
                    <a:pt x="727" y="157"/>
                  </a:cubicBezTo>
                  <a:cubicBezTo>
                    <a:pt x="727" y="144"/>
                    <a:pt x="727" y="144"/>
                    <a:pt x="727" y="144"/>
                  </a:cubicBezTo>
                  <a:cubicBezTo>
                    <a:pt x="639" y="144"/>
                    <a:pt x="639" y="144"/>
                    <a:pt x="639" y="144"/>
                  </a:cubicBezTo>
                  <a:cubicBezTo>
                    <a:pt x="632" y="144"/>
                    <a:pt x="627" y="139"/>
                    <a:pt x="627" y="132"/>
                  </a:cubicBezTo>
                  <a:cubicBezTo>
                    <a:pt x="627" y="49"/>
                    <a:pt x="627" y="49"/>
                    <a:pt x="627" y="49"/>
                  </a:cubicBezTo>
                  <a:cubicBezTo>
                    <a:pt x="627" y="42"/>
                    <a:pt x="632" y="37"/>
                    <a:pt x="639" y="37"/>
                  </a:cubicBezTo>
                  <a:cubicBezTo>
                    <a:pt x="727" y="37"/>
                    <a:pt x="727" y="37"/>
                    <a:pt x="727" y="37"/>
                  </a:cubicBezTo>
                  <a:cubicBezTo>
                    <a:pt x="727" y="24"/>
                    <a:pt x="727" y="24"/>
                    <a:pt x="727" y="24"/>
                  </a:cubicBezTo>
                  <a:cubicBezTo>
                    <a:pt x="614" y="24"/>
                    <a:pt x="614" y="24"/>
                    <a:pt x="614" y="24"/>
                  </a:cubicBezTo>
                  <a:cubicBezTo>
                    <a:pt x="614" y="243"/>
                    <a:pt x="614" y="243"/>
                    <a:pt x="614" y="243"/>
                  </a:cubicBezTo>
                  <a:cubicBezTo>
                    <a:pt x="614" y="249"/>
                    <a:pt x="608" y="255"/>
                    <a:pt x="602" y="255"/>
                  </a:cubicBezTo>
                  <a:cubicBezTo>
                    <a:pt x="477" y="255"/>
                    <a:pt x="477" y="255"/>
                    <a:pt x="477" y="255"/>
                  </a:cubicBezTo>
                  <a:cubicBezTo>
                    <a:pt x="473" y="255"/>
                    <a:pt x="469" y="253"/>
                    <a:pt x="467" y="250"/>
                  </a:cubicBezTo>
                  <a:cubicBezTo>
                    <a:pt x="465" y="247"/>
                    <a:pt x="464" y="243"/>
                    <a:pt x="465" y="239"/>
                  </a:cubicBezTo>
                  <a:cubicBezTo>
                    <a:pt x="535" y="24"/>
                    <a:pt x="535" y="24"/>
                    <a:pt x="535" y="24"/>
                  </a:cubicBezTo>
                  <a:cubicBezTo>
                    <a:pt x="515" y="24"/>
                    <a:pt x="515" y="24"/>
                    <a:pt x="515" y="24"/>
                  </a:cubicBezTo>
                  <a:cubicBezTo>
                    <a:pt x="445" y="246"/>
                    <a:pt x="445" y="246"/>
                    <a:pt x="445" y="246"/>
                  </a:cubicBezTo>
                  <a:cubicBezTo>
                    <a:pt x="443" y="251"/>
                    <a:pt x="439" y="255"/>
                    <a:pt x="433" y="255"/>
                  </a:cubicBezTo>
                  <a:cubicBezTo>
                    <a:pt x="304" y="255"/>
                    <a:pt x="304" y="255"/>
                    <a:pt x="304" y="255"/>
                  </a:cubicBezTo>
                  <a:cubicBezTo>
                    <a:pt x="297" y="255"/>
                    <a:pt x="292" y="249"/>
                    <a:pt x="292" y="243"/>
                  </a:cubicBezTo>
                  <a:cubicBezTo>
                    <a:pt x="292" y="24"/>
                    <a:pt x="292" y="24"/>
                    <a:pt x="292" y="24"/>
                  </a:cubicBezTo>
                  <a:cubicBezTo>
                    <a:pt x="278" y="24"/>
                    <a:pt x="278" y="24"/>
                    <a:pt x="278" y="24"/>
                  </a:cubicBezTo>
                  <a:cubicBezTo>
                    <a:pt x="278" y="243"/>
                    <a:pt x="278" y="243"/>
                    <a:pt x="278" y="243"/>
                  </a:cubicBezTo>
                  <a:cubicBezTo>
                    <a:pt x="278" y="249"/>
                    <a:pt x="273" y="255"/>
                    <a:pt x="266" y="255"/>
                  </a:cubicBezTo>
                  <a:cubicBezTo>
                    <a:pt x="164" y="255"/>
                    <a:pt x="164" y="255"/>
                    <a:pt x="164" y="255"/>
                  </a:cubicBezTo>
                  <a:cubicBezTo>
                    <a:pt x="157" y="255"/>
                    <a:pt x="152" y="249"/>
                    <a:pt x="152" y="243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0" y="243"/>
                    <a:pt x="140" y="243"/>
                    <a:pt x="140" y="243"/>
                  </a:cubicBezTo>
                  <a:cubicBezTo>
                    <a:pt x="140" y="249"/>
                    <a:pt x="134" y="255"/>
                    <a:pt x="128" y="255"/>
                  </a:cubicBezTo>
                  <a:cubicBezTo>
                    <a:pt x="12" y="255"/>
                    <a:pt x="12" y="255"/>
                    <a:pt x="12" y="255"/>
                  </a:cubicBezTo>
                  <a:cubicBezTo>
                    <a:pt x="6" y="255"/>
                    <a:pt x="0" y="249"/>
                    <a:pt x="0" y="243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26"/>
                    <a:pt x="6" y="120"/>
                    <a:pt x="12" y="120"/>
                  </a:cubicBezTo>
                  <a:cubicBezTo>
                    <a:pt x="19" y="120"/>
                    <a:pt x="24" y="126"/>
                    <a:pt x="24" y="132"/>
                  </a:cubicBezTo>
                  <a:cubicBezTo>
                    <a:pt x="24" y="231"/>
                    <a:pt x="24" y="231"/>
                    <a:pt x="24" y="231"/>
                  </a:cubicBezTo>
                  <a:cubicBezTo>
                    <a:pt x="116" y="231"/>
                    <a:pt x="116" y="231"/>
                    <a:pt x="116" y="23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21" y="0"/>
                    <a:pt x="128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70" y="0"/>
                    <a:pt x="176" y="6"/>
                    <a:pt x="176" y="12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254" y="231"/>
                    <a:pt x="254" y="231"/>
                    <a:pt x="254" y="231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6"/>
                    <a:pt x="259" y="0"/>
                    <a:pt x="266" y="0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310" y="0"/>
                    <a:pt x="316" y="6"/>
                    <a:pt x="316" y="12"/>
                  </a:cubicBezTo>
                  <a:cubicBezTo>
                    <a:pt x="316" y="231"/>
                    <a:pt x="316" y="231"/>
                    <a:pt x="316" y="231"/>
                  </a:cubicBezTo>
                  <a:cubicBezTo>
                    <a:pt x="425" y="231"/>
                    <a:pt x="425" y="231"/>
                    <a:pt x="425" y="231"/>
                  </a:cubicBezTo>
                  <a:cubicBezTo>
                    <a:pt x="495" y="9"/>
                    <a:pt x="495" y="9"/>
                    <a:pt x="495" y="9"/>
                  </a:cubicBezTo>
                  <a:cubicBezTo>
                    <a:pt x="497" y="4"/>
                    <a:pt x="501" y="0"/>
                    <a:pt x="507" y="0"/>
                  </a:cubicBezTo>
                  <a:cubicBezTo>
                    <a:pt x="551" y="0"/>
                    <a:pt x="551" y="0"/>
                    <a:pt x="551" y="0"/>
                  </a:cubicBezTo>
                  <a:cubicBezTo>
                    <a:pt x="555" y="0"/>
                    <a:pt x="559" y="2"/>
                    <a:pt x="561" y="5"/>
                  </a:cubicBezTo>
                  <a:cubicBezTo>
                    <a:pt x="563" y="8"/>
                    <a:pt x="564" y="12"/>
                    <a:pt x="563" y="16"/>
                  </a:cubicBezTo>
                  <a:cubicBezTo>
                    <a:pt x="493" y="231"/>
                    <a:pt x="493" y="231"/>
                    <a:pt x="493" y="231"/>
                  </a:cubicBezTo>
                  <a:cubicBezTo>
                    <a:pt x="590" y="231"/>
                    <a:pt x="590" y="231"/>
                    <a:pt x="590" y="231"/>
                  </a:cubicBezTo>
                  <a:cubicBezTo>
                    <a:pt x="590" y="12"/>
                    <a:pt x="590" y="12"/>
                    <a:pt x="590" y="12"/>
                  </a:cubicBezTo>
                  <a:cubicBezTo>
                    <a:pt x="590" y="6"/>
                    <a:pt x="595" y="0"/>
                    <a:pt x="602" y="0"/>
                  </a:cubicBezTo>
                  <a:cubicBezTo>
                    <a:pt x="739" y="0"/>
                    <a:pt x="739" y="0"/>
                    <a:pt x="739" y="0"/>
                  </a:cubicBezTo>
                  <a:cubicBezTo>
                    <a:pt x="745" y="0"/>
                    <a:pt x="750" y="6"/>
                    <a:pt x="750" y="12"/>
                  </a:cubicBezTo>
                  <a:cubicBezTo>
                    <a:pt x="750" y="49"/>
                    <a:pt x="750" y="49"/>
                    <a:pt x="750" y="49"/>
                  </a:cubicBezTo>
                  <a:cubicBezTo>
                    <a:pt x="750" y="55"/>
                    <a:pt x="745" y="61"/>
                    <a:pt x="739" y="61"/>
                  </a:cubicBezTo>
                  <a:cubicBezTo>
                    <a:pt x="651" y="61"/>
                    <a:pt x="651" y="61"/>
                    <a:pt x="651" y="61"/>
                  </a:cubicBezTo>
                  <a:cubicBezTo>
                    <a:pt x="651" y="120"/>
                    <a:pt x="651" y="120"/>
                    <a:pt x="651" y="120"/>
                  </a:cubicBezTo>
                  <a:cubicBezTo>
                    <a:pt x="739" y="120"/>
                    <a:pt x="739" y="120"/>
                    <a:pt x="739" y="120"/>
                  </a:cubicBezTo>
                  <a:cubicBezTo>
                    <a:pt x="745" y="120"/>
                    <a:pt x="750" y="126"/>
                    <a:pt x="750" y="132"/>
                  </a:cubicBezTo>
                  <a:cubicBezTo>
                    <a:pt x="750" y="169"/>
                    <a:pt x="750" y="169"/>
                    <a:pt x="750" y="169"/>
                  </a:cubicBezTo>
                  <a:cubicBezTo>
                    <a:pt x="750" y="175"/>
                    <a:pt x="745" y="181"/>
                    <a:pt x="739" y="181"/>
                  </a:cubicBezTo>
                  <a:cubicBezTo>
                    <a:pt x="650" y="181"/>
                    <a:pt x="650" y="181"/>
                    <a:pt x="650" y="181"/>
                  </a:cubicBezTo>
                  <a:cubicBezTo>
                    <a:pt x="650" y="231"/>
                    <a:pt x="650" y="231"/>
                    <a:pt x="650" y="231"/>
                  </a:cubicBezTo>
                  <a:cubicBezTo>
                    <a:pt x="959" y="231"/>
                    <a:pt x="959" y="231"/>
                    <a:pt x="959" y="231"/>
                  </a:cubicBezTo>
                  <a:cubicBezTo>
                    <a:pt x="965" y="231"/>
                    <a:pt x="971" y="236"/>
                    <a:pt x="971" y="243"/>
                  </a:cubicBezTo>
                  <a:cubicBezTo>
                    <a:pt x="971" y="249"/>
                    <a:pt x="965" y="255"/>
                    <a:pt x="959" y="25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7334250" y="5524500"/>
              <a:ext cx="736600" cy="57150"/>
            </a:xfrm>
            <a:custGeom>
              <a:avLst/>
              <a:gdLst>
                <a:gd name="T0" fmla="*/ 184 w 196"/>
                <a:gd name="T1" fmla="*/ 24 h 24"/>
                <a:gd name="T2" fmla="*/ 12 w 196"/>
                <a:gd name="T3" fmla="*/ 24 h 24"/>
                <a:gd name="T4" fmla="*/ 0 w 196"/>
                <a:gd name="T5" fmla="*/ 12 h 24"/>
                <a:gd name="T6" fmla="*/ 12 w 196"/>
                <a:gd name="T7" fmla="*/ 0 h 24"/>
                <a:gd name="T8" fmla="*/ 184 w 196"/>
                <a:gd name="T9" fmla="*/ 0 h 24"/>
                <a:gd name="T10" fmla="*/ 196 w 196"/>
                <a:gd name="T11" fmla="*/ 12 h 24"/>
                <a:gd name="T12" fmla="*/ 184 w 196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24">
                  <a:moveTo>
                    <a:pt x="184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91" y="0"/>
                    <a:pt x="196" y="6"/>
                    <a:pt x="196" y="12"/>
                  </a:cubicBezTo>
                  <a:cubicBezTo>
                    <a:pt x="196" y="19"/>
                    <a:pt x="191" y="24"/>
                    <a:pt x="184" y="2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482850" y="5059363"/>
              <a:ext cx="76200" cy="1069975"/>
            </a:xfrm>
            <a:custGeom>
              <a:avLst/>
              <a:gdLst>
                <a:gd name="T0" fmla="*/ 20 w 20"/>
                <a:gd name="T1" fmla="*/ 8 h 440"/>
                <a:gd name="T2" fmla="*/ 10 w 20"/>
                <a:gd name="T3" fmla="*/ 0 h 440"/>
                <a:gd name="T4" fmla="*/ 10 w 20"/>
                <a:gd name="T5" fmla="*/ 0 h 440"/>
                <a:gd name="T6" fmla="*/ 0 w 20"/>
                <a:gd name="T7" fmla="*/ 8 h 440"/>
                <a:gd name="T8" fmla="*/ 0 w 20"/>
                <a:gd name="T9" fmla="*/ 432 h 440"/>
                <a:gd name="T10" fmla="*/ 10 w 20"/>
                <a:gd name="T11" fmla="*/ 440 h 440"/>
                <a:gd name="T12" fmla="*/ 10 w 20"/>
                <a:gd name="T13" fmla="*/ 440 h 440"/>
                <a:gd name="T14" fmla="*/ 20 w 20"/>
                <a:gd name="T15" fmla="*/ 432 h 440"/>
                <a:gd name="T16" fmla="*/ 20 w 20"/>
                <a:gd name="T17" fmla="*/ 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40">
                  <a:moveTo>
                    <a:pt x="20" y="8"/>
                  </a:moveTo>
                  <a:cubicBezTo>
                    <a:pt x="20" y="3"/>
                    <a:pt x="1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3"/>
                    <a:pt x="0" y="8"/>
                  </a:cubicBezTo>
                  <a:cubicBezTo>
                    <a:pt x="0" y="432"/>
                    <a:pt x="0" y="432"/>
                    <a:pt x="0" y="432"/>
                  </a:cubicBezTo>
                  <a:cubicBezTo>
                    <a:pt x="0" y="437"/>
                    <a:pt x="5" y="440"/>
                    <a:pt x="10" y="440"/>
                  </a:cubicBezTo>
                  <a:cubicBezTo>
                    <a:pt x="10" y="440"/>
                    <a:pt x="10" y="440"/>
                    <a:pt x="10" y="440"/>
                  </a:cubicBezTo>
                  <a:cubicBezTo>
                    <a:pt x="15" y="440"/>
                    <a:pt x="20" y="437"/>
                    <a:pt x="20" y="432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梯形 10"/>
            <p:cNvSpPr/>
            <p:nvPr/>
          </p:nvSpPr>
          <p:spPr>
            <a:xfrm rot="3519508">
              <a:off x="8326287" y="5714307"/>
              <a:ext cx="647455" cy="100171"/>
            </a:xfrm>
            <a:prstGeom prst="trapezoid">
              <a:avLst>
                <a:gd name="adj" fmla="val 5913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64" y="997119"/>
            <a:ext cx="2966616" cy="4778841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>
            <p:ph type="ctrTitle"/>
          </p:nvPr>
        </p:nvSpPr>
        <p:spPr>
          <a:xfrm>
            <a:off x="4083457" y="2180008"/>
            <a:ext cx="7576457" cy="1439359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2019/3/3</a:t>
            </a:fld>
            <a:endParaRPr lang="zh-CN" altLang="en-US" dirty="0"/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4749169" y="3933825"/>
            <a:ext cx="3329619" cy="576263"/>
            <a:chOff x="4749169" y="3933825"/>
            <a:chExt cx="3329619" cy="576263"/>
          </a:xfrm>
        </p:grpSpPr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4861685" y="4007762"/>
              <a:ext cx="213063" cy="2106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4749169" y="4249552"/>
              <a:ext cx="447671" cy="160395"/>
            </a:xfrm>
            <a:custGeom>
              <a:avLst/>
              <a:gdLst>
                <a:gd name="T0" fmla="*/ 44 w 44"/>
                <a:gd name="T1" fmla="*/ 16 h 16"/>
                <a:gd name="T2" fmla="*/ 44 w 44"/>
                <a:gd name="T3" fmla="*/ 10 h 16"/>
                <a:gd name="T4" fmla="*/ 29 w 44"/>
                <a:gd name="T5" fmla="*/ 0 h 16"/>
                <a:gd name="T6" fmla="*/ 14 w 44"/>
                <a:gd name="T7" fmla="*/ 0 h 16"/>
                <a:gd name="T8" fmla="*/ 0 w 44"/>
                <a:gd name="T9" fmla="*/ 10 h 16"/>
                <a:gd name="T10" fmla="*/ 0 w 44"/>
                <a:gd name="T11" fmla="*/ 16 h 16"/>
                <a:gd name="T12" fmla="*/ 44 w 4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6">
                  <a:moveTo>
                    <a:pt x="44" y="16"/>
                  </a:moveTo>
                  <a:cubicBezTo>
                    <a:pt x="44" y="10"/>
                    <a:pt x="44" y="10"/>
                    <a:pt x="44" y="10"/>
                  </a:cubicBezTo>
                  <a:cubicBezTo>
                    <a:pt x="44" y="2"/>
                    <a:pt x="37" y="0"/>
                    <a:pt x="2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2"/>
                    <a:pt x="0" y="10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44" y="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7500938" y="3933825"/>
              <a:ext cx="571500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Oval 5"/>
            <p:cNvSpPr>
              <a:spLocks noChangeArrowheads="1"/>
            </p:cNvSpPr>
            <p:nvPr/>
          </p:nvSpPr>
          <p:spPr bwMode="auto">
            <a:xfrm>
              <a:off x="7507288" y="3933825"/>
              <a:ext cx="571500" cy="5762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 useBgFill="1"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7551738" y="3984625"/>
              <a:ext cx="482600" cy="481013"/>
            </a:xfrm>
            <a:prstGeom prst="ellipse">
              <a:avLst/>
            </a:prstGeom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7786688" y="4003675"/>
              <a:ext cx="19050" cy="50800"/>
            </a:xfrm>
            <a:custGeom>
              <a:avLst/>
              <a:gdLst>
                <a:gd name="T0" fmla="*/ 3 w 3"/>
                <a:gd name="T1" fmla="*/ 7 h 8"/>
                <a:gd name="T2" fmla="*/ 2 w 3"/>
                <a:gd name="T3" fmla="*/ 8 h 8"/>
                <a:gd name="T4" fmla="*/ 1 w 3"/>
                <a:gd name="T5" fmla="*/ 8 h 8"/>
                <a:gd name="T6" fmla="*/ 0 w 3"/>
                <a:gd name="T7" fmla="*/ 7 h 8"/>
                <a:gd name="T8" fmla="*/ 0 w 3"/>
                <a:gd name="T9" fmla="*/ 1 h 8"/>
                <a:gd name="T10" fmla="*/ 1 w 3"/>
                <a:gd name="T11" fmla="*/ 0 h 8"/>
                <a:gd name="T12" fmla="*/ 2 w 3"/>
                <a:gd name="T13" fmla="*/ 0 h 8"/>
                <a:gd name="T14" fmla="*/ 3 w 3"/>
                <a:gd name="T15" fmla="*/ 1 h 8"/>
                <a:gd name="T16" fmla="*/ 3 w 3"/>
                <a:gd name="T1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8">
                  <a:moveTo>
                    <a:pt x="3" y="7"/>
                  </a:moveTo>
                  <a:cubicBezTo>
                    <a:pt x="3" y="7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0" y="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7577138" y="4194175"/>
              <a:ext cx="50800" cy="19050"/>
            </a:xfrm>
            <a:custGeom>
              <a:avLst/>
              <a:gdLst>
                <a:gd name="T0" fmla="*/ 8 w 8"/>
                <a:gd name="T1" fmla="*/ 2 h 3"/>
                <a:gd name="T2" fmla="*/ 7 w 8"/>
                <a:gd name="T3" fmla="*/ 3 h 3"/>
                <a:gd name="T4" fmla="*/ 1 w 8"/>
                <a:gd name="T5" fmla="*/ 3 h 3"/>
                <a:gd name="T6" fmla="*/ 0 w 8"/>
                <a:gd name="T7" fmla="*/ 2 h 3"/>
                <a:gd name="T8" fmla="*/ 0 w 8"/>
                <a:gd name="T9" fmla="*/ 1 h 3"/>
                <a:gd name="T10" fmla="*/ 1 w 8"/>
                <a:gd name="T11" fmla="*/ 0 h 3"/>
                <a:gd name="T12" fmla="*/ 7 w 8"/>
                <a:gd name="T13" fmla="*/ 0 h 3"/>
                <a:gd name="T14" fmla="*/ 8 w 8"/>
                <a:gd name="T15" fmla="*/ 1 h 3"/>
                <a:gd name="T16" fmla="*/ 8 w 8"/>
                <a:gd name="T1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">
                  <a:moveTo>
                    <a:pt x="8" y="2"/>
                  </a:moveTo>
                  <a:cubicBezTo>
                    <a:pt x="8" y="2"/>
                    <a:pt x="7" y="3"/>
                    <a:pt x="7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7786688" y="4389438"/>
              <a:ext cx="19050" cy="44450"/>
            </a:xfrm>
            <a:custGeom>
              <a:avLst/>
              <a:gdLst>
                <a:gd name="T0" fmla="*/ 3 w 3"/>
                <a:gd name="T1" fmla="*/ 6 h 7"/>
                <a:gd name="T2" fmla="*/ 2 w 3"/>
                <a:gd name="T3" fmla="*/ 7 h 7"/>
                <a:gd name="T4" fmla="*/ 1 w 3"/>
                <a:gd name="T5" fmla="*/ 7 h 7"/>
                <a:gd name="T6" fmla="*/ 0 w 3"/>
                <a:gd name="T7" fmla="*/ 6 h 7"/>
                <a:gd name="T8" fmla="*/ 0 w 3"/>
                <a:gd name="T9" fmla="*/ 1 h 7"/>
                <a:gd name="T10" fmla="*/ 1 w 3"/>
                <a:gd name="T11" fmla="*/ 0 h 7"/>
                <a:gd name="T12" fmla="*/ 2 w 3"/>
                <a:gd name="T13" fmla="*/ 0 h 7"/>
                <a:gd name="T14" fmla="*/ 3 w 3"/>
                <a:gd name="T15" fmla="*/ 1 h 7"/>
                <a:gd name="T16" fmla="*/ 3 w 3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7">
                  <a:moveTo>
                    <a:pt x="3" y="6"/>
                  </a:moveTo>
                  <a:cubicBezTo>
                    <a:pt x="3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lnTo>
                    <a:pt x="3" y="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0"/>
            <p:cNvSpPr/>
            <p:nvPr/>
          </p:nvSpPr>
          <p:spPr bwMode="auto">
            <a:xfrm>
              <a:off x="7945438" y="4213225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7 w 8"/>
                <a:gd name="T3" fmla="*/ 2 h 2"/>
                <a:gd name="T4" fmla="*/ 1 w 8"/>
                <a:gd name="T5" fmla="*/ 2 h 2"/>
                <a:gd name="T6" fmla="*/ 0 w 8"/>
                <a:gd name="T7" fmla="*/ 1 h 2"/>
                <a:gd name="T8" fmla="*/ 0 w 8"/>
                <a:gd name="T9" fmla="*/ 1 h 2"/>
                <a:gd name="T10" fmla="*/ 1 w 8"/>
                <a:gd name="T11" fmla="*/ 0 h 2"/>
                <a:gd name="T12" fmla="*/ 7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7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1"/>
            <p:cNvSpPr/>
            <p:nvPr/>
          </p:nvSpPr>
          <p:spPr bwMode="auto">
            <a:xfrm>
              <a:off x="7691438" y="4067175"/>
              <a:ext cx="114300" cy="169863"/>
            </a:xfrm>
            <a:custGeom>
              <a:avLst/>
              <a:gdLst>
                <a:gd name="T0" fmla="*/ 4 w 18"/>
                <a:gd name="T1" fmla="*/ 1 h 27"/>
                <a:gd name="T2" fmla="*/ 2 w 18"/>
                <a:gd name="T3" fmla="*/ 1 h 27"/>
                <a:gd name="T4" fmla="*/ 2 w 18"/>
                <a:gd name="T5" fmla="*/ 1 h 27"/>
                <a:gd name="T6" fmla="*/ 1 w 18"/>
                <a:gd name="T7" fmla="*/ 3 h 27"/>
                <a:gd name="T8" fmla="*/ 14 w 18"/>
                <a:gd name="T9" fmla="*/ 26 h 27"/>
                <a:gd name="T10" fmla="*/ 16 w 18"/>
                <a:gd name="T11" fmla="*/ 26 h 27"/>
                <a:gd name="T12" fmla="*/ 16 w 18"/>
                <a:gd name="T13" fmla="*/ 26 h 27"/>
                <a:gd name="T14" fmla="*/ 17 w 18"/>
                <a:gd name="T15" fmla="*/ 23 h 27"/>
                <a:gd name="T16" fmla="*/ 4 w 18"/>
                <a:gd name="T17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7">
                  <a:moveTo>
                    <a:pt x="4" y="1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7"/>
                    <a:pt x="15" y="27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8" y="24"/>
                    <a:pt x="17" y="23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"/>
            <p:cNvSpPr/>
            <p:nvPr/>
          </p:nvSpPr>
          <p:spPr bwMode="auto">
            <a:xfrm>
              <a:off x="7780338" y="4137025"/>
              <a:ext cx="114300" cy="100013"/>
            </a:xfrm>
            <a:custGeom>
              <a:avLst/>
              <a:gdLst>
                <a:gd name="T0" fmla="*/ 17 w 18"/>
                <a:gd name="T1" fmla="*/ 4 h 16"/>
                <a:gd name="T2" fmla="*/ 17 w 18"/>
                <a:gd name="T3" fmla="*/ 1 h 16"/>
                <a:gd name="T4" fmla="*/ 17 w 18"/>
                <a:gd name="T5" fmla="*/ 1 h 16"/>
                <a:gd name="T6" fmla="*/ 14 w 18"/>
                <a:gd name="T7" fmla="*/ 1 h 16"/>
                <a:gd name="T8" fmla="*/ 1 w 18"/>
                <a:gd name="T9" fmla="*/ 12 h 16"/>
                <a:gd name="T10" fmla="*/ 0 w 18"/>
                <a:gd name="T11" fmla="*/ 15 h 16"/>
                <a:gd name="T12" fmla="*/ 1 w 18"/>
                <a:gd name="T13" fmla="*/ 15 h 16"/>
                <a:gd name="T14" fmla="*/ 3 w 18"/>
                <a:gd name="T15" fmla="*/ 15 h 16"/>
                <a:gd name="T16" fmla="*/ 17 w 18"/>
                <a:gd name="T1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6">
                  <a:moveTo>
                    <a:pt x="17" y="4"/>
                  </a:moveTo>
                  <a:cubicBezTo>
                    <a:pt x="18" y="3"/>
                    <a:pt x="18" y="2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0"/>
                    <a:pt x="15" y="0"/>
                    <a:pt x="14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2" y="16"/>
                    <a:pt x="3" y="15"/>
                  </a:cubicBezTo>
                  <a:lnTo>
                    <a:pt x="17" y="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2019/3/3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5.xml"/><Relationship Id="rId21" Type="http://schemas.openxmlformats.org/officeDocument/2006/relationships/tags" Target="../tags/tag6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tags" Target="../tags/tag5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tags" Target="../tags/tag4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2019/3/3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3E242-0651-4C53-B79E-0B42CEF24421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A5C3D-6884-41C1-ADA8-EAA49C227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2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3E242-0651-4C53-B79E-0B42CEF24421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A5C3D-6884-41C1-ADA8-EAA49C227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6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82E071D9-B8FB-47B1-8CA3-EAF82B74624B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A844EC07-3F97-41BD-8947-1EAA8D59FFA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53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9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slideLayout" Target="../slideLayouts/slideLayout39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image" Target="../media/image4.png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31.xml"/><Relationship Id="rId10" Type="http://schemas.openxmlformats.org/officeDocument/2006/relationships/slideLayout" Target="../slideLayouts/slideLayout17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F185FC-1498-47B3-B7A4-2FF4684D57E7}"/>
              </a:ext>
            </a:extLst>
          </p:cNvPr>
          <p:cNvSpPr txBox="1"/>
          <p:nvPr/>
        </p:nvSpPr>
        <p:spPr>
          <a:xfrm>
            <a:off x="4551211" y="1988833"/>
            <a:ext cx="73829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楷体 Std R" panose="02020400000000000000" pitchFamily="18" charset="-122"/>
                <a:ea typeface="Adobe 楷体 Std R" panose="02020400000000000000" pitchFamily="18" charset="-122"/>
                <a:cs typeface="+mn-cs"/>
              </a:rPr>
              <a:t>基于语音识别技术的</a:t>
            </a: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D5493A"/>
                </a:solidFill>
                <a:effectLst/>
                <a:uLnTx/>
                <a:uFillTx/>
                <a:latin typeface="Adobe 楷体 Std R" panose="02020400000000000000" pitchFamily="18" charset="-122"/>
                <a:ea typeface="Adobe 楷体 Std R" panose="02020400000000000000" pitchFamily="18" charset="-122"/>
                <a:cs typeface="+mn-cs"/>
              </a:rPr>
              <a:t>“爱巢”生活助手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BA4E893-425B-42D4-9AE6-09ABA2A209BA}"/>
              </a:ext>
            </a:extLst>
          </p:cNvPr>
          <p:cNvGrpSpPr/>
          <p:nvPr/>
        </p:nvGrpSpPr>
        <p:grpSpPr>
          <a:xfrm>
            <a:off x="4491042" y="6323455"/>
            <a:ext cx="3209192" cy="504112"/>
            <a:chOff x="4491042" y="6323455"/>
            <a:chExt cx="3209192" cy="50411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BF35118-984C-4AC6-B893-2ACB96BFA970}"/>
                </a:ext>
              </a:extLst>
            </p:cNvPr>
            <p:cNvSpPr txBox="1"/>
            <p:nvPr/>
          </p:nvSpPr>
          <p:spPr>
            <a:xfrm>
              <a:off x="4491042" y="6323455"/>
              <a:ext cx="320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TJPU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585036D-7BDF-4DAC-8A7F-B6EA6CA48E87}"/>
                </a:ext>
              </a:extLst>
            </p:cNvPr>
            <p:cNvSpPr txBox="1"/>
            <p:nvPr/>
          </p:nvSpPr>
          <p:spPr>
            <a:xfrm>
              <a:off x="5010547" y="6536590"/>
              <a:ext cx="2170905" cy="290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Tianjin Polytechnic University</a:t>
              </a:r>
            </a:p>
          </p:txBody>
        </p:sp>
      </p:grpSp>
      <p:sp>
        <p:nvSpPr>
          <p:cNvPr id="21" name="任意多边形 20"/>
          <p:cNvSpPr/>
          <p:nvPr/>
        </p:nvSpPr>
        <p:spPr>
          <a:xfrm rot="5400000">
            <a:off x="-1036729" y="1012176"/>
            <a:ext cx="6858000" cy="4833648"/>
          </a:xfrm>
          <a:custGeom>
            <a:avLst/>
            <a:gdLst>
              <a:gd name="connsiteX0" fmla="*/ 1 w 6858001"/>
              <a:gd name="connsiteY0" fmla="*/ 5128208 h 5128208"/>
              <a:gd name="connsiteX1" fmla="*/ 1 w 6858001"/>
              <a:gd name="connsiteY1" fmla="*/ 5128207 h 5128208"/>
              <a:gd name="connsiteX2" fmla="*/ 6857999 w 6858001"/>
              <a:gd name="connsiteY2" fmla="*/ 5128207 h 5128208"/>
              <a:gd name="connsiteX3" fmla="*/ 5388164 w 6858001"/>
              <a:gd name="connsiteY3" fmla="*/ 3589553 h 5128208"/>
              <a:gd name="connsiteX4" fmla="*/ 6858001 w 6858001"/>
              <a:gd name="connsiteY4" fmla="*/ 3589553 h 5128208"/>
              <a:gd name="connsiteX5" fmla="*/ 6858001 w 6858001"/>
              <a:gd name="connsiteY5" fmla="*/ 5128208 h 5128208"/>
              <a:gd name="connsiteX6" fmla="*/ 1 w 6858001"/>
              <a:gd name="connsiteY6" fmla="*/ 5128206 h 5128208"/>
              <a:gd name="connsiteX7" fmla="*/ 1 w 6858001"/>
              <a:gd name="connsiteY7" fmla="*/ 3589552 h 5128208"/>
              <a:gd name="connsiteX8" fmla="*/ 1469834 w 6858001"/>
              <a:gd name="connsiteY8" fmla="*/ 3589552 h 5128208"/>
              <a:gd name="connsiteX9" fmla="*/ 0 w 6858001"/>
              <a:gd name="connsiteY9" fmla="*/ 3589551 h 5128208"/>
              <a:gd name="connsiteX10" fmla="*/ 3428999 w 6858001"/>
              <a:gd name="connsiteY10" fmla="*/ 0 h 5128208"/>
              <a:gd name="connsiteX11" fmla="*/ 6857999 w 6858001"/>
              <a:gd name="connsiteY11" fmla="*/ 3589551 h 5128208"/>
              <a:gd name="connsiteX12" fmla="*/ 5388163 w 6858001"/>
              <a:gd name="connsiteY12" fmla="*/ 3589551 h 5128208"/>
              <a:gd name="connsiteX13" fmla="*/ 3428999 w 6858001"/>
              <a:gd name="connsiteY13" fmla="*/ 1538656 h 5128208"/>
              <a:gd name="connsiteX14" fmla="*/ 1469835 w 6858001"/>
              <a:gd name="connsiteY14" fmla="*/ 3589551 h 512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8001" h="5128208">
                <a:moveTo>
                  <a:pt x="1" y="5128208"/>
                </a:moveTo>
                <a:lnTo>
                  <a:pt x="1" y="5128207"/>
                </a:lnTo>
                <a:lnTo>
                  <a:pt x="6857999" y="5128207"/>
                </a:lnTo>
                <a:lnTo>
                  <a:pt x="5388164" y="3589553"/>
                </a:lnTo>
                <a:lnTo>
                  <a:pt x="6858001" y="3589553"/>
                </a:lnTo>
                <a:lnTo>
                  <a:pt x="6858001" y="5128208"/>
                </a:lnTo>
                <a:close/>
                <a:moveTo>
                  <a:pt x="1" y="5128206"/>
                </a:moveTo>
                <a:lnTo>
                  <a:pt x="1" y="3589552"/>
                </a:lnTo>
                <a:lnTo>
                  <a:pt x="1469834" y="3589552"/>
                </a:lnTo>
                <a:close/>
                <a:moveTo>
                  <a:pt x="0" y="3589551"/>
                </a:moveTo>
                <a:lnTo>
                  <a:pt x="3428999" y="0"/>
                </a:lnTo>
                <a:lnTo>
                  <a:pt x="6857999" y="3589551"/>
                </a:lnTo>
                <a:lnTo>
                  <a:pt x="5388163" y="3589551"/>
                </a:lnTo>
                <a:lnTo>
                  <a:pt x="3428999" y="1538656"/>
                </a:lnTo>
                <a:lnTo>
                  <a:pt x="1469835" y="3589551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333B12-989A-4A71-B599-4BF6D742B316}"/>
              </a:ext>
            </a:extLst>
          </p:cNvPr>
          <p:cNvSpPr/>
          <p:nvPr/>
        </p:nvSpPr>
        <p:spPr>
          <a:xfrm>
            <a:off x="7502717" y="3811057"/>
            <a:ext cx="14798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ysClr val="windowText" lastClr="0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V1.0</a:t>
            </a:r>
            <a:endParaRPr lang="zh-CN" altLang="en-US" sz="5400" dirty="0">
              <a:ln w="0"/>
              <a:solidFill>
                <a:sysClr val="windowText" lastClr="00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7BD4B0-ED7D-4FD2-ABB4-B190B855E6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80"/>
          <a:stretch/>
        </p:blipFill>
        <p:spPr>
          <a:xfrm>
            <a:off x="7315934" y="4869167"/>
            <a:ext cx="1853461" cy="3949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>
            <a:off x="6274335" y="113349"/>
            <a:ext cx="2474976" cy="2364275"/>
          </a:xfrm>
          <a:custGeom>
            <a:avLst/>
            <a:gdLst>
              <a:gd name="connsiteX0" fmla="*/ 1137101 w 2274202"/>
              <a:gd name="connsiteY0" fmla="*/ 0 h 2172483"/>
              <a:gd name="connsiteX1" fmla="*/ 2274202 w 2274202"/>
              <a:gd name="connsiteY1" fmla="*/ 1086242 h 2172483"/>
              <a:gd name="connsiteX2" fmla="*/ 1137101 w 2274202"/>
              <a:gd name="connsiteY2" fmla="*/ 2172483 h 2172483"/>
              <a:gd name="connsiteX3" fmla="*/ 0 w 2274202"/>
              <a:gd name="connsiteY3" fmla="*/ 1086242 h 217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4202" h="2172483">
                <a:moveTo>
                  <a:pt x="1137101" y="0"/>
                </a:moveTo>
                <a:lnTo>
                  <a:pt x="2274202" y="1086242"/>
                </a:lnTo>
                <a:lnTo>
                  <a:pt x="1137101" y="2172483"/>
                </a:lnTo>
                <a:lnTo>
                  <a:pt x="0" y="108624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3463406" y="113349"/>
            <a:ext cx="2474976" cy="2364275"/>
          </a:xfrm>
          <a:custGeom>
            <a:avLst/>
            <a:gdLst>
              <a:gd name="connsiteX0" fmla="*/ 1137101 w 2274202"/>
              <a:gd name="connsiteY0" fmla="*/ 0 h 2172483"/>
              <a:gd name="connsiteX1" fmla="*/ 2274202 w 2274202"/>
              <a:gd name="connsiteY1" fmla="*/ 1086242 h 2172483"/>
              <a:gd name="connsiteX2" fmla="*/ 1137101 w 2274202"/>
              <a:gd name="connsiteY2" fmla="*/ 2172483 h 2172483"/>
              <a:gd name="connsiteX3" fmla="*/ 0 w 2274202"/>
              <a:gd name="connsiteY3" fmla="*/ 1086242 h 217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4202" h="2172483">
                <a:moveTo>
                  <a:pt x="1137101" y="0"/>
                </a:moveTo>
                <a:lnTo>
                  <a:pt x="2274202" y="1086242"/>
                </a:lnTo>
                <a:lnTo>
                  <a:pt x="1137101" y="2172483"/>
                </a:lnTo>
                <a:lnTo>
                  <a:pt x="0" y="108624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4868871" y="1432387"/>
            <a:ext cx="2474976" cy="2364275"/>
          </a:xfrm>
          <a:custGeom>
            <a:avLst/>
            <a:gdLst>
              <a:gd name="connsiteX0" fmla="*/ 1137101 w 2274202"/>
              <a:gd name="connsiteY0" fmla="*/ 0 h 2172483"/>
              <a:gd name="connsiteX1" fmla="*/ 2274202 w 2274202"/>
              <a:gd name="connsiteY1" fmla="*/ 1086242 h 2172483"/>
              <a:gd name="connsiteX2" fmla="*/ 1137101 w 2274202"/>
              <a:gd name="connsiteY2" fmla="*/ 2172483 h 2172483"/>
              <a:gd name="connsiteX3" fmla="*/ 0 w 2274202"/>
              <a:gd name="connsiteY3" fmla="*/ 1086242 h 217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4202" h="2172483">
                <a:moveTo>
                  <a:pt x="1137101" y="0"/>
                </a:moveTo>
                <a:lnTo>
                  <a:pt x="2274202" y="1086242"/>
                </a:lnTo>
                <a:lnTo>
                  <a:pt x="1137101" y="2172483"/>
                </a:lnTo>
                <a:lnTo>
                  <a:pt x="0" y="1086242"/>
                </a:lnTo>
                <a:close/>
              </a:path>
            </a:pathLst>
          </a:cu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lang="en-US" altLang="zh-CN" sz="9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99900C-036A-4CFA-9DD1-55B08D264725}"/>
              </a:ext>
            </a:extLst>
          </p:cNvPr>
          <p:cNvSpPr txBox="1"/>
          <p:nvPr/>
        </p:nvSpPr>
        <p:spPr>
          <a:xfrm>
            <a:off x="4360985" y="5359791"/>
            <a:ext cx="3953021" cy="70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6989E8-BEA2-4112-BC20-B3D3380D0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871" y="-1182138"/>
            <a:ext cx="2474976" cy="2364275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ADE5B066-BB60-437B-A3B6-851C1C7E7FD6}"/>
              </a:ext>
            </a:extLst>
          </p:cNvPr>
          <p:cNvGrpSpPr/>
          <p:nvPr/>
        </p:nvGrpSpPr>
        <p:grpSpPr>
          <a:xfrm>
            <a:off x="4501762" y="6219123"/>
            <a:ext cx="3209192" cy="504112"/>
            <a:chOff x="4491042" y="6323455"/>
            <a:chExt cx="3209192" cy="504112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D9B48DE-C090-4C2F-A97A-D86102D45BAA}"/>
                </a:ext>
              </a:extLst>
            </p:cNvPr>
            <p:cNvSpPr txBox="1"/>
            <p:nvPr/>
          </p:nvSpPr>
          <p:spPr>
            <a:xfrm>
              <a:off x="4491042" y="6323455"/>
              <a:ext cx="320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TJPU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EBAD7FF-D89F-438B-9EB2-890D2678A863}"/>
                </a:ext>
              </a:extLst>
            </p:cNvPr>
            <p:cNvSpPr txBox="1"/>
            <p:nvPr/>
          </p:nvSpPr>
          <p:spPr>
            <a:xfrm>
              <a:off x="5010547" y="6536590"/>
              <a:ext cx="2170905" cy="290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Tianjin Polytechnic University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BFEE1F1-5CDD-42F2-A226-5E0702B8B1FB}"/>
              </a:ext>
            </a:extLst>
          </p:cNvPr>
          <p:cNvGrpSpPr/>
          <p:nvPr/>
        </p:nvGrpSpPr>
        <p:grpSpPr>
          <a:xfrm>
            <a:off x="4333451" y="4047837"/>
            <a:ext cx="3524375" cy="845336"/>
            <a:chOff x="6551766" y="2959826"/>
            <a:chExt cx="3524375" cy="84533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7A2D58B1-450D-48AC-B631-2D8C6524A5B2}"/>
                </a:ext>
              </a:extLst>
            </p:cNvPr>
            <p:cNvGrpSpPr/>
            <p:nvPr/>
          </p:nvGrpSpPr>
          <p:grpSpPr>
            <a:xfrm>
              <a:off x="6551766" y="2959826"/>
              <a:ext cx="3524375" cy="710137"/>
              <a:chOff x="7522175" y="1216527"/>
              <a:chExt cx="2698750" cy="710137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20806B-A794-4429-9DD2-E48AB31E582C}"/>
                  </a:ext>
                </a:extLst>
              </p:cNvPr>
              <p:cNvSpPr/>
              <p:nvPr/>
            </p:nvSpPr>
            <p:spPr>
              <a:xfrm>
                <a:off x="7530385" y="1618887"/>
                <a:ext cx="1847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5" name="TextBox 76">
                <a:extLst>
                  <a:ext uri="{FF2B5EF4-FFF2-40B4-BE49-F238E27FC236}">
                    <a16:creationId xmlns:a16="http://schemas.microsoft.com/office/drawing/2014/main" id="{60843203-351C-4AF9-995A-CE08739565C6}"/>
                  </a:ext>
                </a:extLst>
              </p:cNvPr>
              <p:cNvSpPr txBox="1"/>
              <p:nvPr/>
            </p:nvSpPr>
            <p:spPr>
              <a:xfrm>
                <a:off x="7522175" y="1216527"/>
                <a:ext cx="26987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阶段成果</a:t>
                </a:r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85D90B1-D750-4BB2-AB5C-8628A24C5F16}"/>
                </a:ext>
              </a:extLst>
            </p:cNvPr>
            <p:cNvSpPr txBox="1"/>
            <p:nvPr/>
          </p:nvSpPr>
          <p:spPr>
            <a:xfrm>
              <a:off x="7087186" y="3497385"/>
              <a:ext cx="2474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Phased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Achievements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076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文本框 22"/>
          <p:cNvSpPr txBox="1">
            <a:spLocks noChangeArrowheads="1"/>
          </p:cNvSpPr>
          <p:nvPr/>
        </p:nvSpPr>
        <p:spPr bwMode="auto">
          <a:xfrm>
            <a:off x="132758" y="136340"/>
            <a:ext cx="68703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21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600" dirty="0">
                <a:solidFill>
                  <a:srgbClr val="7030A0"/>
                </a:solidFill>
                <a:latin typeface="Showcard Gothic" pitchFamily="82" charset="0"/>
              </a:rPr>
              <a:t>2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Showcard Gothic" pitchFamily="82" charset="0"/>
              <a:ea typeface="宋体" pitchFamily="2" charset="-122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CCA6B65-7D10-4684-A329-1628B2C3AF10}"/>
              </a:ext>
            </a:extLst>
          </p:cNvPr>
          <p:cNvGrpSpPr/>
          <p:nvPr/>
        </p:nvGrpSpPr>
        <p:grpSpPr>
          <a:xfrm>
            <a:off x="9722083" y="199949"/>
            <a:ext cx="2797234" cy="702748"/>
            <a:chOff x="9722083" y="199949"/>
            <a:chExt cx="2797234" cy="702748"/>
          </a:xfrm>
        </p:grpSpPr>
        <p:sp>
          <p:nvSpPr>
            <p:cNvPr id="25" name="TextBox 76">
              <a:extLst>
                <a:ext uri="{FF2B5EF4-FFF2-40B4-BE49-F238E27FC236}">
                  <a16:creationId xmlns:a16="http://schemas.microsoft.com/office/drawing/2014/main" id="{1AD1FC63-C044-47E1-9EB7-DF600424EC9E}"/>
                </a:ext>
              </a:extLst>
            </p:cNvPr>
            <p:cNvSpPr txBox="1"/>
            <p:nvPr/>
          </p:nvSpPr>
          <p:spPr>
            <a:xfrm>
              <a:off x="10956170" y="218422"/>
              <a:ext cx="8812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TJPU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85ABF5E-AED5-4468-BA3F-045EA2A58F3B}"/>
                </a:ext>
              </a:extLst>
            </p:cNvPr>
            <p:cNvSpPr txBox="1"/>
            <p:nvPr/>
          </p:nvSpPr>
          <p:spPr>
            <a:xfrm>
              <a:off x="9722083" y="611720"/>
              <a:ext cx="2797234" cy="290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Tianjin Polytechnic University</a:t>
              </a: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CEE8FA16-36C4-4E66-8080-17084D223792}"/>
                </a:ext>
              </a:extLst>
            </p:cNvPr>
            <p:cNvGrpSpPr/>
            <p:nvPr/>
          </p:nvGrpSpPr>
          <p:grpSpPr>
            <a:xfrm rot="10800000">
              <a:off x="11837437" y="199949"/>
              <a:ext cx="354563" cy="677408"/>
              <a:chOff x="0" y="-78772"/>
              <a:chExt cx="602082" cy="1150304"/>
            </a:xfrm>
            <a:solidFill>
              <a:srgbClr val="0070C0"/>
            </a:solidFill>
          </p:grpSpPr>
          <p:sp>
            <p:nvSpPr>
              <p:cNvPr id="30" name="任意多边形 35">
                <a:extLst>
                  <a:ext uri="{FF2B5EF4-FFF2-40B4-BE49-F238E27FC236}">
                    <a16:creationId xmlns:a16="http://schemas.microsoft.com/office/drawing/2014/main" id="{3CD33490-F204-4527-91AB-A41C96620B32}"/>
                  </a:ext>
                </a:extLst>
              </p:cNvPr>
              <p:cNvSpPr/>
              <p:nvPr/>
            </p:nvSpPr>
            <p:spPr>
              <a:xfrm>
                <a:off x="0" y="256213"/>
                <a:ext cx="251412" cy="480334"/>
              </a:xfrm>
              <a:custGeom>
                <a:avLst/>
                <a:gdLst>
                  <a:gd name="connsiteX0" fmla="*/ 0 w 251412"/>
                  <a:gd name="connsiteY0" fmla="*/ 0 h 480334"/>
                  <a:gd name="connsiteX1" fmla="*/ 251412 w 251412"/>
                  <a:gd name="connsiteY1" fmla="*/ 240167 h 480334"/>
                  <a:gd name="connsiteX2" fmla="*/ 0 w 251412"/>
                  <a:gd name="connsiteY2" fmla="*/ 480334 h 480334"/>
                  <a:gd name="connsiteX3" fmla="*/ 0 w 251412"/>
                  <a:gd name="connsiteY3" fmla="*/ 0 h 48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12" h="480334">
                    <a:moveTo>
                      <a:pt x="0" y="0"/>
                    </a:moveTo>
                    <a:lnTo>
                      <a:pt x="251412" y="240167"/>
                    </a:lnTo>
                    <a:lnTo>
                      <a:pt x="0" y="48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任意多边形 31">
                <a:extLst>
                  <a:ext uri="{FF2B5EF4-FFF2-40B4-BE49-F238E27FC236}">
                    <a16:creationId xmlns:a16="http://schemas.microsoft.com/office/drawing/2014/main" id="{8C50BB97-A6E5-4715-9CD0-B097341D937C}"/>
                  </a:ext>
                </a:extLst>
              </p:cNvPr>
              <p:cNvSpPr/>
              <p:nvPr/>
            </p:nvSpPr>
            <p:spPr>
              <a:xfrm>
                <a:off x="0" y="-78772"/>
                <a:ext cx="602082" cy="1150304"/>
              </a:xfrm>
              <a:custGeom>
                <a:avLst/>
                <a:gdLst>
                  <a:gd name="connsiteX0" fmla="*/ 0 w 441911"/>
                  <a:gd name="connsiteY0" fmla="*/ 0 h 844290"/>
                  <a:gd name="connsiteX1" fmla="*/ 441911 w 441911"/>
                  <a:gd name="connsiteY1" fmla="*/ 422145 h 844290"/>
                  <a:gd name="connsiteX2" fmla="*/ 0 w 441911"/>
                  <a:gd name="connsiteY2" fmla="*/ 844290 h 844290"/>
                  <a:gd name="connsiteX3" fmla="*/ 0 w 441911"/>
                  <a:gd name="connsiteY3" fmla="*/ 662312 h 844290"/>
                  <a:gd name="connsiteX4" fmla="*/ 251412 w 441911"/>
                  <a:gd name="connsiteY4" fmla="*/ 422145 h 844290"/>
                  <a:gd name="connsiteX5" fmla="*/ 0 w 441911"/>
                  <a:gd name="connsiteY5" fmla="*/ 181978 h 844290"/>
                  <a:gd name="connsiteX6" fmla="*/ 0 w 441911"/>
                  <a:gd name="connsiteY6" fmla="*/ 0 h 84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1911" h="844290">
                    <a:moveTo>
                      <a:pt x="0" y="0"/>
                    </a:moveTo>
                    <a:lnTo>
                      <a:pt x="441911" y="422145"/>
                    </a:lnTo>
                    <a:lnTo>
                      <a:pt x="0" y="844290"/>
                    </a:lnTo>
                    <a:lnTo>
                      <a:pt x="0" y="662312"/>
                    </a:lnTo>
                    <a:lnTo>
                      <a:pt x="251412" y="422145"/>
                    </a:lnTo>
                    <a:lnTo>
                      <a:pt x="0" y="1819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2789F9E-2D7D-4EFC-AFF0-1E53406C7EEB}"/>
              </a:ext>
            </a:extLst>
          </p:cNvPr>
          <p:cNvGrpSpPr/>
          <p:nvPr/>
        </p:nvGrpSpPr>
        <p:grpSpPr>
          <a:xfrm>
            <a:off x="510308" y="350110"/>
            <a:ext cx="2745245" cy="787138"/>
            <a:chOff x="4357606" y="4581342"/>
            <a:chExt cx="2745245" cy="787138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3AD0942-2B08-4326-862C-045566CFBDAB}"/>
                </a:ext>
              </a:extLst>
            </p:cNvPr>
            <p:cNvSpPr/>
            <p:nvPr/>
          </p:nvSpPr>
          <p:spPr>
            <a:xfrm>
              <a:off x="4471908" y="4999148"/>
              <a:ext cx="2630943" cy="36933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altLang="zh-CN" dirty="0">
                  <a:solidFill>
                    <a:srgbClr val="E7E6E6">
                      <a:lumMod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Phased Achievements</a:t>
              </a:r>
            </a:p>
          </p:txBody>
        </p:sp>
        <p:sp>
          <p:nvSpPr>
            <p:cNvPr id="34" name="TextBox 76">
              <a:extLst>
                <a:ext uri="{FF2B5EF4-FFF2-40B4-BE49-F238E27FC236}">
                  <a16:creationId xmlns:a16="http://schemas.microsoft.com/office/drawing/2014/main" id="{29568872-1EBF-4B2C-9316-AF8BB51909FA}"/>
                </a:ext>
              </a:extLst>
            </p:cNvPr>
            <p:cNvSpPr txBox="1"/>
            <p:nvPr/>
          </p:nvSpPr>
          <p:spPr>
            <a:xfrm>
              <a:off x="4357606" y="4581342"/>
              <a:ext cx="1889989" cy="52322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阶段成果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FCEB3AB-0997-4A21-A247-DABA051B09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83"/>
          <a:stretch/>
        </p:blipFill>
        <p:spPr>
          <a:xfrm>
            <a:off x="1444916" y="2692400"/>
            <a:ext cx="9302167" cy="112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98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811A529-88D0-47C7-9B4F-AB55B51356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3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>
            <a:off x="6274335" y="113349"/>
            <a:ext cx="2474976" cy="2364275"/>
          </a:xfrm>
          <a:custGeom>
            <a:avLst/>
            <a:gdLst>
              <a:gd name="connsiteX0" fmla="*/ 1137101 w 2274202"/>
              <a:gd name="connsiteY0" fmla="*/ 0 h 2172483"/>
              <a:gd name="connsiteX1" fmla="*/ 2274202 w 2274202"/>
              <a:gd name="connsiteY1" fmla="*/ 1086242 h 2172483"/>
              <a:gd name="connsiteX2" fmla="*/ 1137101 w 2274202"/>
              <a:gd name="connsiteY2" fmla="*/ 2172483 h 2172483"/>
              <a:gd name="connsiteX3" fmla="*/ 0 w 2274202"/>
              <a:gd name="connsiteY3" fmla="*/ 1086242 h 217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4202" h="2172483">
                <a:moveTo>
                  <a:pt x="1137101" y="0"/>
                </a:moveTo>
                <a:lnTo>
                  <a:pt x="2274202" y="1086242"/>
                </a:lnTo>
                <a:lnTo>
                  <a:pt x="1137101" y="2172483"/>
                </a:lnTo>
                <a:lnTo>
                  <a:pt x="0" y="108624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3463406" y="113349"/>
            <a:ext cx="2474976" cy="2364275"/>
          </a:xfrm>
          <a:custGeom>
            <a:avLst/>
            <a:gdLst>
              <a:gd name="connsiteX0" fmla="*/ 1137101 w 2274202"/>
              <a:gd name="connsiteY0" fmla="*/ 0 h 2172483"/>
              <a:gd name="connsiteX1" fmla="*/ 2274202 w 2274202"/>
              <a:gd name="connsiteY1" fmla="*/ 1086242 h 2172483"/>
              <a:gd name="connsiteX2" fmla="*/ 1137101 w 2274202"/>
              <a:gd name="connsiteY2" fmla="*/ 2172483 h 2172483"/>
              <a:gd name="connsiteX3" fmla="*/ 0 w 2274202"/>
              <a:gd name="connsiteY3" fmla="*/ 1086242 h 217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4202" h="2172483">
                <a:moveTo>
                  <a:pt x="1137101" y="0"/>
                </a:moveTo>
                <a:lnTo>
                  <a:pt x="2274202" y="1086242"/>
                </a:lnTo>
                <a:lnTo>
                  <a:pt x="1137101" y="2172483"/>
                </a:lnTo>
                <a:lnTo>
                  <a:pt x="0" y="108624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4868871" y="1432387"/>
            <a:ext cx="2474976" cy="2364275"/>
          </a:xfrm>
          <a:custGeom>
            <a:avLst/>
            <a:gdLst>
              <a:gd name="connsiteX0" fmla="*/ 1137101 w 2274202"/>
              <a:gd name="connsiteY0" fmla="*/ 0 h 2172483"/>
              <a:gd name="connsiteX1" fmla="*/ 2274202 w 2274202"/>
              <a:gd name="connsiteY1" fmla="*/ 1086242 h 2172483"/>
              <a:gd name="connsiteX2" fmla="*/ 1137101 w 2274202"/>
              <a:gd name="connsiteY2" fmla="*/ 2172483 h 2172483"/>
              <a:gd name="connsiteX3" fmla="*/ 0 w 2274202"/>
              <a:gd name="connsiteY3" fmla="*/ 1086242 h 217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4202" h="2172483">
                <a:moveTo>
                  <a:pt x="1137101" y="0"/>
                </a:moveTo>
                <a:lnTo>
                  <a:pt x="2274202" y="1086242"/>
                </a:lnTo>
                <a:lnTo>
                  <a:pt x="1137101" y="2172483"/>
                </a:lnTo>
                <a:lnTo>
                  <a:pt x="0" y="1086242"/>
                </a:lnTo>
                <a:close/>
              </a:path>
            </a:pathLst>
          </a:cu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99900C-036A-4CFA-9DD1-55B08D264725}"/>
              </a:ext>
            </a:extLst>
          </p:cNvPr>
          <p:cNvSpPr txBox="1"/>
          <p:nvPr/>
        </p:nvSpPr>
        <p:spPr>
          <a:xfrm>
            <a:off x="4360985" y="5359791"/>
            <a:ext cx="3953021" cy="70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6989E8-BEA2-4112-BC20-B3D3380D0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871" y="-1182138"/>
            <a:ext cx="2474976" cy="2364275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ADE5B066-BB60-437B-A3B6-851C1C7E7FD6}"/>
              </a:ext>
            </a:extLst>
          </p:cNvPr>
          <p:cNvGrpSpPr/>
          <p:nvPr/>
        </p:nvGrpSpPr>
        <p:grpSpPr>
          <a:xfrm>
            <a:off x="4501762" y="6219123"/>
            <a:ext cx="3209192" cy="504112"/>
            <a:chOff x="4491042" y="6323455"/>
            <a:chExt cx="3209192" cy="504112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D9B48DE-C090-4C2F-A97A-D86102D45BAA}"/>
                </a:ext>
              </a:extLst>
            </p:cNvPr>
            <p:cNvSpPr txBox="1"/>
            <p:nvPr/>
          </p:nvSpPr>
          <p:spPr>
            <a:xfrm>
              <a:off x="4491042" y="6323455"/>
              <a:ext cx="320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TJPU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EBAD7FF-D89F-438B-9EB2-890D2678A863}"/>
                </a:ext>
              </a:extLst>
            </p:cNvPr>
            <p:cNvSpPr txBox="1"/>
            <p:nvPr/>
          </p:nvSpPr>
          <p:spPr>
            <a:xfrm>
              <a:off x="5010547" y="6536590"/>
              <a:ext cx="2170905" cy="290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Tianjin Polytechnic University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BFEE1F1-5CDD-42F2-A226-5E0702B8B1FB}"/>
              </a:ext>
            </a:extLst>
          </p:cNvPr>
          <p:cNvGrpSpPr/>
          <p:nvPr/>
        </p:nvGrpSpPr>
        <p:grpSpPr>
          <a:xfrm>
            <a:off x="4333451" y="4047837"/>
            <a:ext cx="3524375" cy="845336"/>
            <a:chOff x="6551766" y="2959826"/>
            <a:chExt cx="3524375" cy="84533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7A2D58B1-450D-48AC-B631-2D8C6524A5B2}"/>
                </a:ext>
              </a:extLst>
            </p:cNvPr>
            <p:cNvGrpSpPr/>
            <p:nvPr/>
          </p:nvGrpSpPr>
          <p:grpSpPr>
            <a:xfrm>
              <a:off x="6551766" y="2959826"/>
              <a:ext cx="3524375" cy="710137"/>
              <a:chOff x="7522175" y="1216527"/>
              <a:chExt cx="2698750" cy="710137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20806B-A794-4429-9DD2-E48AB31E582C}"/>
                  </a:ext>
                </a:extLst>
              </p:cNvPr>
              <p:cNvSpPr/>
              <p:nvPr/>
            </p:nvSpPr>
            <p:spPr>
              <a:xfrm>
                <a:off x="7530385" y="1618887"/>
                <a:ext cx="1847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5" name="TextBox 76">
                <a:extLst>
                  <a:ext uri="{FF2B5EF4-FFF2-40B4-BE49-F238E27FC236}">
                    <a16:creationId xmlns:a16="http://schemas.microsoft.com/office/drawing/2014/main" id="{60843203-351C-4AF9-995A-CE08739565C6}"/>
                  </a:ext>
                </a:extLst>
              </p:cNvPr>
              <p:cNvSpPr txBox="1"/>
              <p:nvPr/>
            </p:nvSpPr>
            <p:spPr>
              <a:xfrm>
                <a:off x="7522175" y="1216527"/>
                <a:ext cx="26987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800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问题困难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85D90B1-D750-4BB2-AB5C-8628A24C5F16}"/>
                </a:ext>
              </a:extLst>
            </p:cNvPr>
            <p:cNvSpPr txBox="1"/>
            <p:nvPr/>
          </p:nvSpPr>
          <p:spPr>
            <a:xfrm>
              <a:off x="7087186" y="3497385"/>
              <a:ext cx="2474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Questions and Problems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953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C9EA284-22CA-45FD-8930-7E0DDBA8443D}"/>
              </a:ext>
            </a:extLst>
          </p:cNvPr>
          <p:cNvSpPr/>
          <p:nvPr/>
        </p:nvSpPr>
        <p:spPr>
          <a:xfrm>
            <a:off x="4206240" y="0"/>
            <a:ext cx="7995920" cy="6083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B823DA5-6CC9-450C-A117-87609A0F6D74}"/>
              </a:ext>
            </a:extLst>
          </p:cNvPr>
          <p:cNvGrpSpPr/>
          <p:nvPr/>
        </p:nvGrpSpPr>
        <p:grpSpPr>
          <a:xfrm>
            <a:off x="118090" y="108842"/>
            <a:ext cx="3461916" cy="1107996"/>
            <a:chOff x="-1183868" y="1787380"/>
            <a:chExt cx="3461916" cy="1107996"/>
          </a:xfrm>
        </p:grpSpPr>
        <p:sp>
          <p:nvSpPr>
            <p:cNvPr id="26" name="文本框 22">
              <a:extLst>
                <a:ext uri="{FF2B5EF4-FFF2-40B4-BE49-F238E27FC236}">
                  <a16:creationId xmlns:a16="http://schemas.microsoft.com/office/drawing/2014/main" id="{819855CC-4C9A-49D0-B947-7387CF8BE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83868" y="1787380"/>
              <a:ext cx="687039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21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howcard Gothic" pitchFamily="82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howcard Gothic" pitchFamily="82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E28E68D-578B-4F8A-AEBF-AA1B433D6299}"/>
                </a:ext>
              </a:extLst>
            </p:cNvPr>
            <p:cNvGrpSpPr/>
            <p:nvPr/>
          </p:nvGrpSpPr>
          <p:grpSpPr>
            <a:xfrm>
              <a:off x="-687656" y="1914678"/>
              <a:ext cx="2965704" cy="809410"/>
              <a:chOff x="4423813" y="4494902"/>
              <a:chExt cx="2965704" cy="809410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E1E8EEE-FE87-4D8B-9534-872994C9C7C8}"/>
                  </a:ext>
                </a:extLst>
              </p:cNvPr>
              <p:cNvSpPr/>
              <p:nvPr/>
            </p:nvSpPr>
            <p:spPr>
              <a:xfrm>
                <a:off x="4423813" y="4934980"/>
                <a:ext cx="2965704" cy="369332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E7E6E6">
                        <a:lumMod val="2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Questions and Problems</a:t>
                </a:r>
              </a:p>
            </p:txBody>
          </p:sp>
          <p:sp>
            <p:nvSpPr>
              <p:cNvPr id="29" name="TextBox 76">
                <a:extLst>
                  <a:ext uri="{FF2B5EF4-FFF2-40B4-BE49-F238E27FC236}">
                    <a16:creationId xmlns:a16="http://schemas.microsoft.com/office/drawing/2014/main" id="{4BB11EB1-C1F8-4287-91D5-B8A2971E5626}"/>
                  </a:ext>
                </a:extLst>
              </p:cNvPr>
              <p:cNvSpPr txBox="1"/>
              <p:nvPr/>
            </p:nvSpPr>
            <p:spPr>
              <a:xfrm>
                <a:off x="4436541" y="4494902"/>
                <a:ext cx="2112756" cy="52322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问题困难</a:t>
                </a:r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468D977-1B0C-43DE-8A3A-BF9E54E94227}"/>
              </a:ext>
            </a:extLst>
          </p:cNvPr>
          <p:cNvGrpSpPr/>
          <p:nvPr/>
        </p:nvGrpSpPr>
        <p:grpSpPr>
          <a:xfrm>
            <a:off x="9732243" y="182703"/>
            <a:ext cx="2797234" cy="724164"/>
            <a:chOff x="9722083" y="199949"/>
            <a:chExt cx="2797234" cy="724164"/>
          </a:xfrm>
        </p:grpSpPr>
        <p:sp>
          <p:nvSpPr>
            <p:cNvPr id="31" name="TextBox 76">
              <a:extLst>
                <a:ext uri="{FF2B5EF4-FFF2-40B4-BE49-F238E27FC236}">
                  <a16:creationId xmlns:a16="http://schemas.microsoft.com/office/drawing/2014/main" id="{5FA24DCE-EC0C-495F-A320-F80483EEF200}"/>
                </a:ext>
              </a:extLst>
            </p:cNvPr>
            <p:cNvSpPr txBox="1"/>
            <p:nvPr/>
          </p:nvSpPr>
          <p:spPr>
            <a:xfrm>
              <a:off x="10956170" y="218422"/>
              <a:ext cx="8812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TJPU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F19BA0E-0969-4597-B55F-036EA3EA5E6D}"/>
                </a:ext>
              </a:extLst>
            </p:cNvPr>
            <p:cNvSpPr txBox="1"/>
            <p:nvPr/>
          </p:nvSpPr>
          <p:spPr>
            <a:xfrm>
              <a:off x="9722083" y="611720"/>
              <a:ext cx="2797234" cy="3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Tianjin Polytechnic University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1A27DFD-01A1-4B82-AA84-2F8B847C2617}"/>
                </a:ext>
              </a:extLst>
            </p:cNvPr>
            <p:cNvGrpSpPr/>
            <p:nvPr/>
          </p:nvGrpSpPr>
          <p:grpSpPr>
            <a:xfrm rot="10800000">
              <a:off x="11837437" y="199949"/>
              <a:ext cx="354563" cy="677408"/>
              <a:chOff x="0" y="-78772"/>
              <a:chExt cx="602082" cy="1150304"/>
            </a:xfrm>
            <a:solidFill>
              <a:srgbClr val="0070C0"/>
            </a:solidFill>
          </p:grpSpPr>
          <p:sp>
            <p:nvSpPr>
              <p:cNvPr id="35" name="任意多边形 35">
                <a:extLst>
                  <a:ext uri="{FF2B5EF4-FFF2-40B4-BE49-F238E27FC236}">
                    <a16:creationId xmlns:a16="http://schemas.microsoft.com/office/drawing/2014/main" id="{2D3A90C7-E6A1-4B52-8575-F1A1B69D8B97}"/>
                  </a:ext>
                </a:extLst>
              </p:cNvPr>
              <p:cNvSpPr/>
              <p:nvPr/>
            </p:nvSpPr>
            <p:spPr>
              <a:xfrm>
                <a:off x="0" y="256213"/>
                <a:ext cx="251412" cy="480334"/>
              </a:xfrm>
              <a:custGeom>
                <a:avLst/>
                <a:gdLst>
                  <a:gd name="connsiteX0" fmla="*/ 0 w 251412"/>
                  <a:gd name="connsiteY0" fmla="*/ 0 h 480334"/>
                  <a:gd name="connsiteX1" fmla="*/ 251412 w 251412"/>
                  <a:gd name="connsiteY1" fmla="*/ 240167 h 480334"/>
                  <a:gd name="connsiteX2" fmla="*/ 0 w 251412"/>
                  <a:gd name="connsiteY2" fmla="*/ 480334 h 480334"/>
                  <a:gd name="connsiteX3" fmla="*/ 0 w 251412"/>
                  <a:gd name="connsiteY3" fmla="*/ 0 h 48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12" h="480334">
                    <a:moveTo>
                      <a:pt x="0" y="0"/>
                    </a:moveTo>
                    <a:lnTo>
                      <a:pt x="251412" y="240167"/>
                    </a:lnTo>
                    <a:lnTo>
                      <a:pt x="0" y="48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任意多边形 31">
                <a:extLst>
                  <a:ext uri="{FF2B5EF4-FFF2-40B4-BE49-F238E27FC236}">
                    <a16:creationId xmlns:a16="http://schemas.microsoft.com/office/drawing/2014/main" id="{6391849E-E058-4903-951C-F0709A335754}"/>
                  </a:ext>
                </a:extLst>
              </p:cNvPr>
              <p:cNvSpPr/>
              <p:nvPr/>
            </p:nvSpPr>
            <p:spPr>
              <a:xfrm>
                <a:off x="0" y="-78772"/>
                <a:ext cx="602082" cy="1150304"/>
              </a:xfrm>
              <a:custGeom>
                <a:avLst/>
                <a:gdLst>
                  <a:gd name="connsiteX0" fmla="*/ 0 w 441911"/>
                  <a:gd name="connsiteY0" fmla="*/ 0 h 844290"/>
                  <a:gd name="connsiteX1" fmla="*/ 441911 w 441911"/>
                  <a:gd name="connsiteY1" fmla="*/ 422145 h 844290"/>
                  <a:gd name="connsiteX2" fmla="*/ 0 w 441911"/>
                  <a:gd name="connsiteY2" fmla="*/ 844290 h 844290"/>
                  <a:gd name="connsiteX3" fmla="*/ 0 w 441911"/>
                  <a:gd name="connsiteY3" fmla="*/ 662312 h 844290"/>
                  <a:gd name="connsiteX4" fmla="*/ 251412 w 441911"/>
                  <a:gd name="connsiteY4" fmla="*/ 422145 h 844290"/>
                  <a:gd name="connsiteX5" fmla="*/ 0 w 441911"/>
                  <a:gd name="connsiteY5" fmla="*/ 181978 h 844290"/>
                  <a:gd name="connsiteX6" fmla="*/ 0 w 441911"/>
                  <a:gd name="connsiteY6" fmla="*/ 0 h 84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1911" h="844290">
                    <a:moveTo>
                      <a:pt x="0" y="0"/>
                    </a:moveTo>
                    <a:lnTo>
                      <a:pt x="441911" y="422145"/>
                    </a:lnTo>
                    <a:lnTo>
                      <a:pt x="0" y="844290"/>
                    </a:lnTo>
                    <a:lnTo>
                      <a:pt x="0" y="662312"/>
                    </a:lnTo>
                    <a:lnTo>
                      <a:pt x="251412" y="422145"/>
                    </a:lnTo>
                    <a:lnTo>
                      <a:pt x="0" y="1819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4A5E587-7AFB-4F80-BACB-5CDE2086CADF}"/>
              </a:ext>
            </a:extLst>
          </p:cNvPr>
          <p:cNvGrpSpPr/>
          <p:nvPr/>
        </p:nvGrpSpPr>
        <p:grpSpPr>
          <a:xfrm>
            <a:off x="1314805" y="2588810"/>
            <a:ext cx="9562390" cy="2062103"/>
            <a:chOff x="2740953" y="1466513"/>
            <a:chExt cx="8834973" cy="2062103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BCE47CC-F00F-4406-BE7A-B7F80FEB4853}"/>
                </a:ext>
              </a:extLst>
            </p:cNvPr>
            <p:cNvSpPr txBox="1"/>
            <p:nvPr/>
          </p:nvSpPr>
          <p:spPr>
            <a:xfrm>
              <a:off x="3580006" y="1466513"/>
              <a:ext cx="7995920" cy="206210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3200" dirty="0">
                  <a:solidFill>
                    <a:prstClr val="white">
                      <a:lumMod val="95000"/>
                    </a:prst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测试困难，现在安卓手机系统普遍较高，想要测试低版本 </a:t>
              </a:r>
              <a:r>
                <a:rPr lang="en-US" altLang="zh-CN" sz="3200" dirty="0">
                  <a:solidFill>
                    <a:prstClr val="white">
                      <a:lumMod val="95000"/>
                    </a:prst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4.0 </a:t>
              </a:r>
              <a:r>
                <a:rPr lang="zh-CN" altLang="en-US" sz="3200" dirty="0">
                  <a:solidFill>
                    <a:prstClr val="white">
                      <a:lumMod val="95000"/>
                    </a:prst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左右兼容性，不好找真机，只能在安卓模拟器环境测试，无法预知模拟器和真机运行可能出现的差异。</a:t>
              </a:r>
            </a:p>
          </p:txBody>
        </p: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0B7736BB-2E5D-4188-9683-8398C100A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40953" y="1466513"/>
              <a:ext cx="753421" cy="732508"/>
            </a:xfrm>
            <a:prstGeom prst="rect">
              <a:avLst/>
            </a:prstGeom>
          </p:spPr>
        </p:pic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17C2AB9-6C43-4404-8BAB-732B0BCE2F78}"/>
              </a:ext>
            </a:extLst>
          </p:cNvPr>
          <p:cNvGrpSpPr/>
          <p:nvPr/>
        </p:nvGrpSpPr>
        <p:grpSpPr>
          <a:xfrm>
            <a:off x="1314805" y="2576375"/>
            <a:ext cx="10053687" cy="1281889"/>
            <a:chOff x="2740953" y="1466513"/>
            <a:chExt cx="8834973" cy="1814435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B61D1BF-97B3-4AD2-8B7F-B7626A8703CD}"/>
                </a:ext>
              </a:extLst>
            </p:cNvPr>
            <p:cNvSpPr txBox="1"/>
            <p:nvPr/>
          </p:nvSpPr>
          <p:spPr>
            <a:xfrm>
              <a:off x="3580006" y="1466513"/>
              <a:ext cx="7995920" cy="181443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dirty="0">
                  <a:solidFill>
                    <a:prstClr val="white">
                      <a:lumMod val="95000"/>
                    </a:prst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分辨率问题，在不同分辨率的手机上页面排版展示效果，只能尽可能多的去测试。</a:t>
              </a:r>
              <a:endPara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4A266E74-3031-4A22-AEFC-765CD672F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40953" y="1466513"/>
              <a:ext cx="753421" cy="1088686"/>
            </a:xfrm>
            <a:prstGeom prst="rect">
              <a:avLst/>
            </a:prstGeom>
          </p:spPr>
        </p:pic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D1B5945-B3D4-4AFA-9732-20E62464324D}"/>
              </a:ext>
            </a:extLst>
          </p:cNvPr>
          <p:cNvGrpSpPr/>
          <p:nvPr/>
        </p:nvGrpSpPr>
        <p:grpSpPr>
          <a:xfrm>
            <a:off x="1314805" y="2574312"/>
            <a:ext cx="10053687" cy="1077218"/>
            <a:chOff x="2740953" y="1466513"/>
            <a:chExt cx="8834973" cy="1524736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6FEB33A-49F6-4174-8E71-D7ABB817ECFA}"/>
                </a:ext>
              </a:extLst>
            </p:cNvPr>
            <p:cNvSpPr txBox="1"/>
            <p:nvPr/>
          </p:nvSpPr>
          <p:spPr>
            <a:xfrm>
              <a:off x="3580006" y="1466513"/>
              <a:ext cx="7995920" cy="152473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3200" dirty="0">
                  <a:solidFill>
                    <a:prstClr val="white">
                      <a:lumMod val="95000"/>
                    </a:prst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前端和后端分离，同时进行，前端所需部分数据只能使用测试数据，或调用其他 </a:t>
              </a:r>
              <a:r>
                <a:rPr lang="en-US" altLang="zh-CN" sz="3200" dirty="0">
                  <a:solidFill>
                    <a:prstClr val="white">
                      <a:lumMod val="95000"/>
                    </a:prst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API</a:t>
              </a:r>
              <a:r>
                <a:rPr lang="zh-CN" altLang="en-US" sz="3200" dirty="0">
                  <a:solidFill>
                    <a:prstClr val="white">
                      <a:lumMod val="95000"/>
                    </a:prst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</a:t>
              </a:r>
              <a:endPara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BE9B44DC-F88A-45C9-842B-151C902C8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40953" y="1466513"/>
              <a:ext cx="753421" cy="1088686"/>
            </a:xfrm>
            <a:prstGeom prst="rect">
              <a:avLst/>
            </a:prstGeom>
          </p:spPr>
        </p:pic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39E99BDB-5CA9-4A15-A579-80E824B61330}"/>
              </a:ext>
            </a:extLst>
          </p:cNvPr>
          <p:cNvGrpSpPr/>
          <p:nvPr/>
        </p:nvGrpSpPr>
        <p:grpSpPr>
          <a:xfrm>
            <a:off x="1301341" y="2590873"/>
            <a:ext cx="10053687" cy="1281889"/>
            <a:chOff x="2740953" y="1466513"/>
            <a:chExt cx="8834973" cy="1814435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DB73C59-E9F3-40FF-A683-BDEBA1E2F720}"/>
                </a:ext>
              </a:extLst>
            </p:cNvPr>
            <p:cNvSpPr txBox="1"/>
            <p:nvPr/>
          </p:nvSpPr>
          <p:spPr>
            <a:xfrm>
              <a:off x="3580006" y="1466513"/>
              <a:ext cx="7995920" cy="181443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dirty="0">
                  <a:solidFill>
                    <a:prstClr val="white">
                      <a:lumMod val="95000"/>
                    </a:prst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多用户日历事件定时提醒功能的实现，目前还没有解决办法</a:t>
              </a:r>
            </a:p>
          </p:txBody>
        </p:sp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29E21465-8D5F-4625-ABED-51850C610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40953" y="1466513"/>
              <a:ext cx="753421" cy="1088686"/>
            </a:xfrm>
            <a:prstGeom prst="rect">
              <a:avLst/>
            </a:prstGeom>
          </p:spPr>
        </p:pic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448B52C-7959-437F-BB52-709D56752C90}"/>
              </a:ext>
            </a:extLst>
          </p:cNvPr>
          <p:cNvGrpSpPr/>
          <p:nvPr/>
        </p:nvGrpSpPr>
        <p:grpSpPr>
          <a:xfrm>
            <a:off x="1321213" y="2611657"/>
            <a:ext cx="9562390" cy="1922065"/>
            <a:chOff x="2740953" y="1466513"/>
            <a:chExt cx="8834973" cy="1922065"/>
          </a:xfrm>
        </p:grpSpPr>
        <p:sp>
          <p:nvSpPr>
            <p:cNvPr id="9" name="文本框 8"/>
            <p:cNvSpPr txBox="1"/>
            <p:nvPr/>
          </p:nvSpPr>
          <p:spPr>
            <a:xfrm>
              <a:off x="3580006" y="1466513"/>
              <a:ext cx="7995920" cy="19220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dirty="0">
                  <a:solidFill>
                    <a:prstClr val="white">
                      <a:lumMod val="95000"/>
                    </a:prst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前端采用 </a:t>
              </a:r>
              <a:r>
                <a:rPr lang="en-US" altLang="zh-CN" sz="3200" dirty="0">
                  <a:solidFill>
                    <a:prstClr val="white">
                      <a:lumMod val="95000"/>
                    </a:prst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MUI </a:t>
              </a:r>
              <a:r>
                <a:rPr lang="zh-CN" altLang="en-US" sz="3200" dirty="0">
                  <a:solidFill>
                    <a:prstClr val="white">
                      <a:lumMod val="95000"/>
                    </a:prst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框架，使用 </a:t>
              </a:r>
              <a:r>
                <a:rPr lang="en-US" altLang="zh-CN" sz="3200" dirty="0">
                  <a:solidFill>
                    <a:prstClr val="white">
                      <a:lumMod val="95000"/>
                    </a:prst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MUI </a:t>
              </a:r>
              <a:r>
                <a:rPr lang="zh-CN" altLang="en-US" sz="3200" dirty="0">
                  <a:solidFill>
                    <a:prstClr val="white">
                      <a:lumMod val="95000"/>
                    </a:prst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框架上开发此类项目较少，故社区较小，遇到问题不能快速找到解决方案，大大增加了开发所需要的时间。</a:t>
              </a: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4845C89-8D30-46CC-B682-7FAE51EE8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40953" y="1466513"/>
              <a:ext cx="753421" cy="732508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C9EA284-22CA-45FD-8930-7E0DDBA8443D}"/>
              </a:ext>
            </a:extLst>
          </p:cNvPr>
          <p:cNvSpPr/>
          <p:nvPr/>
        </p:nvSpPr>
        <p:spPr>
          <a:xfrm>
            <a:off x="4206240" y="0"/>
            <a:ext cx="7995920" cy="607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448B52C-7959-437F-BB52-709D56752C90}"/>
              </a:ext>
            </a:extLst>
          </p:cNvPr>
          <p:cNvGrpSpPr/>
          <p:nvPr/>
        </p:nvGrpSpPr>
        <p:grpSpPr>
          <a:xfrm>
            <a:off x="1400962" y="1304456"/>
            <a:ext cx="10050462" cy="835806"/>
            <a:chOff x="2725416" y="1466341"/>
            <a:chExt cx="8835000" cy="835806"/>
          </a:xfrm>
        </p:grpSpPr>
        <p:sp>
          <p:nvSpPr>
            <p:cNvPr id="9" name="文本框 8"/>
            <p:cNvSpPr txBox="1"/>
            <p:nvPr/>
          </p:nvSpPr>
          <p:spPr>
            <a:xfrm>
              <a:off x="3564496" y="1466341"/>
              <a:ext cx="7995920" cy="83580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bg1">
                      <a:lumMod val="9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前端采用 </a:t>
              </a:r>
              <a:r>
                <a:rPr lang="en-US" altLang="zh-CN" sz="2000" dirty="0">
                  <a:solidFill>
                    <a:schemeClr val="bg1">
                      <a:lumMod val="9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MUI </a:t>
              </a:r>
              <a:r>
                <a:rPr lang="zh-CN" altLang="en-US" sz="2000" dirty="0">
                  <a:solidFill>
                    <a:schemeClr val="bg1">
                      <a:lumMod val="9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框架，使用 </a:t>
              </a:r>
              <a:r>
                <a:rPr lang="en-US" altLang="zh-CN" sz="2000" dirty="0">
                  <a:solidFill>
                    <a:schemeClr val="bg1">
                      <a:lumMod val="9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MUI </a:t>
              </a:r>
              <a:r>
                <a:rPr lang="zh-CN" altLang="en-US" sz="2000" dirty="0">
                  <a:solidFill>
                    <a:schemeClr val="bg1">
                      <a:lumMod val="9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框架上开发此类项目较少，故社区较小，遇到问题不能快速找到解决方案，大大增加了开发所需要的时间。</a:t>
              </a: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4845C89-8D30-46CC-B682-7FAE51EE8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25416" y="1512634"/>
              <a:ext cx="753421" cy="732508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468D977-1B0C-43DE-8A3A-BF9E54E94227}"/>
              </a:ext>
            </a:extLst>
          </p:cNvPr>
          <p:cNvGrpSpPr/>
          <p:nvPr/>
        </p:nvGrpSpPr>
        <p:grpSpPr>
          <a:xfrm>
            <a:off x="9732243" y="182703"/>
            <a:ext cx="2797234" cy="724164"/>
            <a:chOff x="9722083" y="199949"/>
            <a:chExt cx="2797234" cy="724164"/>
          </a:xfrm>
        </p:grpSpPr>
        <p:sp>
          <p:nvSpPr>
            <p:cNvPr id="31" name="TextBox 76">
              <a:extLst>
                <a:ext uri="{FF2B5EF4-FFF2-40B4-BE49-F238E27FC236}">
                  <a16:creationId xmlns:a16="http://schemas.microsoft.com/office/drawing/2014/main" id="{5FA24DCE-EC0C-495F-A320-F80483EEF200}"/>
                </a:ext>
              </a:extLst>
            </p:cNvPr>
            <p:cNvSpPr txBox="1"/>
            <p:nvPr/>
          </p:nvSpPr>
          <p:spPr>
            <a:xfrm>
              <a:off x="10956170" y="218422"/>
              <a:ext cx="8812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TJPU</a:t>
              </a:r>
              <a:endPara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F19BA0E-0969-4597-B55F-036EA3EA5E6D}"/>
                </a:ext>
              </a:extLst>
            </p:cNvPr>
            <p:cNvSpPr txBox="1"/>
            <p:nvPr/>
          </p:nvSpPr>
          <p:spPr>
            <a:xfrm>
              <a:off x="9722083" y="611720"/>
              <a:ext cx="2797234" cy="3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Tianjin Polytechnic University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1A27DFD-01A1-4B82-AA84-2F8B847C2617}"/>
                </a:ext>
              </a:extLst>
            </p:cNvPr>
            <p:cNvGrpSpPr/>
            <p:nvPr/>
          </p:nvGrpSpPr>
          <p:grpSpPr>
            <a:xfrm rot="10800000">
              <a:off x="11837437" y="199949"/>
              <a:ext cx="354563" cy="677408"/>
              <a:chOff x="0" y="-78772"/>
              <a:chExt cx="602082" cy="1150304"/>
            </a:xfrm>
            <a:solidFill>
              <a:srgbClr val="0070C0"/>
            </a:solidFill>
          </p:grpSpPr>
          <p:sp>
            <p:nvSpPr>
              <p:cNvPr id="35" name="任意多边形 35">
                <a:extLst>
                  <a:ext uri="{FF2B5EF4-FFF2-40B4-BE49-F238E27FC236}">
                    <a16:creationId xmlns:a16="http://schemas.microsoft.com/office/drawing/2014/main" id="{2D3A90C7-E6A1-4B52-8575-F1A1B69D8B97}"/>
                  </a:ext>
                </a:extLst>
              </p:cNvPr>
              <p:cNvSpPr/>
              <p:nvPr/>
            </p:nvSpPr>
            <p:spPr>
              <a:xfrm>
                <a:off x="0" y="256213"/>
                <a:ext cx="251412" cy="480334"/>
              </a:xfrm>
              <a:custGeom>
                <a:avLst/>
                <a:gdLst>
                  <a:gd name="connsiteX0" fmla="*/ 0 w 251412"/>
                  <a:gd name="connsiteY0" fmla="*/ 0 h 480334"/>
                  <a:gd name="connsiteX1" fmla="*/ 251412 w 251412"/>
                  <a:gd name="connsiteY1" fmla="*/ 240167 h 480334"/>
                  <a:gd name="connsiteX2" fmla="*/ 0 w 251412"/>
                  <a:gd name="connsiteY2" fmla="*/ 480334 h 480334"/>
                  <a:gd name="connsiteX3" fmla="*/ 0 w 251412"/>
                  <a:gd name="connsiteY3" fmla="*/ 0 h 48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12" h="480334">
                    <a:moveTo>
                      <a:pt x="0" y="0"/>
                    </a:moveTo>
                    <a:lnTo>
                      <a:pt x="251412" y="240167"/>
                    </a:lnTo>
                    <a:lnTo>
                      <a:pt x="0" y="48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" name="任意多边形 31">
                <a:extLst>
                  <a:ext uri="{FF2B5EF4-FFF2-40B4-BE49-F238E27FC236}">
                    <a16:creationId xmlns:a16="http://schemas.microsoft.com/office/drawing/2014/main" id="{6391849E-E058-4903-951C-F0709A335754}"/>
                  </a:ext>
                </a:extLst>
              </p:cNvPr>
              <p:cNvSpPr/>
              <p:nvPr/>
            </p:nvSpPr>
            <p:spPr>
              <a:xfrm>
                <a:off x="0" y="-78772"/>
                <a:ext cx="602082" cy="1150304"/>
              </a:xfrm>
              <a:custGeom>
                <a:avLst/>
                <a:gdLst>
                  <a:gd name="connsiteX0" fmla="*/ 0 w 441911"/>
                  <a:gd name="connsiteY0" fmla="*/ 0 h 844290"/>
                  <a:gd name="connsiteX1" fmla="*/ 441911 w 441911"/>
                  <a:gd name="connsiteY1" fmla="*/ 422145 h 844290"/>
                  <a:gd name="connsiteX2" fmla="*/ 0 w 441911"/>
                  <a:gd name="connsiteY2" fmla="*/ 844290 h 844290"/>
                  <a:gd name="connsiteX3" fmla="*/ 0 w 441911"/>
                  <a:gd name="connsiteY3" fmla="*/ 662312 h 844290"/>
                  <a:gd name="connsiteX4" fmla="*/ 251412 w 441911"/>
                  <a:gd name="connsiteY4" fmla="*/ 422145 h 844290"/>
                  <a:gd name="connsiteX5" fmla="*/ 0 w 441911"/>
                  <a:gd name="connsiteY5" fmla="*/ 181978 h 844290"/>
                  <a:gd name="connsiteX6" fmla="*/ 0 w 441911"/>
                  <a:gd name="connsiteY6" fmla="*/ 0 h 84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1911" h="844290">
                    <a:moveTo>
                      <a:pt x="0" y="0"/>
                    </a:moveTo>
                    <a:lnTo>
                      <a:pt x="441911" y="422145"/>
                    </a:lnTo>
                    <a:lnTo>
                      <a:pt x="0" y="844290"/>
                    </a:lnTo>
                    <a:lnTo>
                      <a:pt x="0" y="662312"/>
                    </a:lnTo>
                    <a:lnTo>
                      <a:pt x="251412" y="422145"/>
                    </a:lnTo>
                    <a:lnTo>
                      <a:pt x="0" y="1819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4A5E587-7AFB-4F80-BACB-5CDE2086CADF}"/>
              </a:ext>
            </a:extLst>
          </p:cNvPr>
          <p:cNvGrpSpPr/>
          <p:nvPr/>
        </p:nvGrpSpPr>
        <p:grpSpPr>
          <a:xfrm>
            <a:off x="1400682" y="4016349"/>
            <a:ext cx="10071333" cy="732508"/>
            <a:chOff x="2725175" y="1497803"/>
            <a:chExt cx="8850480" cy="732508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BCE47CC-F00F-4406-BE7A-B7F80FEB4853}"/>
                </a:ext>
              </a:extLst>
            </p:cNvPr>
            <p:cNvSpPr txBox="1"/>
            <p:nvPr/>
          </p:nvSpPr>
          <p:spPr>
            <a:xfrm>
              <a:off x="3579735" y="1664002"/>
              <a:ext cx="7995920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9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多用户日历事件定时提醒功能的实现，目前还没有解决方案。</a:t>
              </a:r>
            </a:p>
          </p:txBody>
        </p: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0B7736BB-2E5D-4188-9683-8398C100A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25175" y="1497803"/>
              <a:ext cx="753421" cy="732508"/>
            </a:xfrm>
            <a:prstGeom prst="rect">
              <a:avLst/>
            </a:prstGeom>
          </p:spPr>
        </p:pic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17C2AB9-6C43-4404-8BAB-732B0BCE2F78}"/>
              </a:ext>
            </a:extLst>
          </p:cNvPr>
          <p:cNvGrpSpPr/>
          <p:nvPr/>
        </p:nvGrpSpPr>
        <p:grpSpPr>
          <a:xfrm>
            <a:off x="1400683" y="3120962"/>
            <a:ext cx="10053689" cy="769151"/>
            <a:chOff x="2782613" y="1466510"/>
            <a:chExt cx="8834975" cy="1088686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B61D1BF-97B3-4AD2-8B7F-B7626A8703CD}"/>
                </a:ext>
              </a:extLst>
            </p:cNvPr>
            <p:cNvSpPr txBox="1"/>
            <p:nvPr/>
          </p:nvSpPr>
          <p:spPr>
            <a:xfrm>
              <a:off x="3621668" y="1702503"/>
              <a:ext cx="7995920" cy="61670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bg1">
                      <a:lumMod val="9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分辨率问题，在不同分辨率的手机上页面排版展示效果，只能尽可能多的去测试。</a:t>
              </a:r>
              <a:endParaRPr lang="en-US" altLang="zh-CN" sz="20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4A266E74-3031-4A22-AEFC-765CD672F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82613" y="1466510"/>
              <a:ext cx="753421" cy="1088686"/>
            </a:xfrm>
            <a:prstGeom prst="rect">
              <a:avLst/>
            </a:prstGeom>
          </p:spPr>
        </p:pic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D1B5945-B3D4-4AFA-9732-20E62464324D}"/>
              </a:ext>
            </a:extLst>
          </p:cNvPr>
          <p:cNvGrpSpPr/>
          <p:nvPr/>
        </p:nvGrpSpPr>
        <p:grpSpPr>
          <a:xfrm>
            <a:off x="1400684" y="2270245"/>
            <a:ext cx="10053687" cy="769151"/>
            <a:chOff x="2740952" y="1485446"/>
            <a:chExt cx="8834973" cy="1088686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6FEB33A-49F6-4174-8E71-D7ABB817ECFA}"/>
                </a:ext>
              </a:extLst>
            </p:cNvPr>
            <p:cNvSpPr txBox="1"/>
            <p:nvPr/>
          </p:nvSpPr>
          <p:spPr>
            <a:xfrm>
              <a:off x="3580005" y="1532433"/>
              <a:ext cx="7995920" cy="100196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9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前端和后端分离，同时进行，前端所需部分数据只能使用测试数据，或调用其他 </a:t>
              </a:r>
              <a:r>
                <a:rPr lang="en-US" altLang="zh-CN" sz="2000" dirty="0">
                  <a:solidFill>
                    <a:schemeClr val="bg1">
                      <a:lumMod val="9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API</a:t>
              </a:r>
              <a:r>
                <a:rPr lang="zh-CN" altLang="en-US" sz="2000" dirty="0">
                  <a:solidFill>
                    <a:schemeClr val="bg1">
                      <a:lumMod val="9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</a:t>
              </a:r>
              <a:endParaRPr lang="en-US" altLang="zh-CN" sz="20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BE9B44DC-F88A-45C9-842B-151C902C8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40952" y="1485446"/>
              <a:ext cx="753421" cy="1088686"/>
            </a:xfrm>
            <a:prstGeom prst="rect">
              <a:avLst/>
            </a:prstGeom>
          </p:spPr>
        </p:pic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C674A98-E4B8-4D7E-886E-554F8A3938AB}"/>
              </a:ext>
            </a:extLst>
          </p:cNvPr>
          <p:cNvGrpSpPr/>
          <p:nvPr/>
        </p:nvGrpSpPr>
        <p:grpSpPr>
          <a:xfrm>
            <a:off x="1400681" y="4849183"/>
            <a:ext cx="10053690" cy="1015663"/>
            <a:chOff x="2740950" y="1466513"/>
            <a:chExt cx="8834976" cy="1015663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FE06792-9B48-4236-B584-9094DC137517}"/>
                </a:ext>
              </a:extLst>
            </p:cNvPr>
            <p:cNvSpPr txBox="1"/>
            <p:nvPr/>
          </p:nvSpPr>
          <p:spPr>
            <a:xfrm>
              <a:off x="3580006" y="1466513"/>
              <a:ext cx="7995920" cy="101566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9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测试困难，现在安卓手机系统普遍较高，想要测试低版本 </a:t>
              </a:r>
              <a:r>
                <a:rPr lang="en-US" altLang="zh-CN" sz="2000" dirty="0">
                  <a:solidFill>
                    <a:schemeClr val="bg1">
                      <a:lumMod val="9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4.0 </a:t>
              </a:r>
              <a:r>
                <a:rPr lang="zh-CN" altLang="en-US" sz="2000" dirty="0">
                  <a:solidFill>
                    <a:schemeClr val="bg1">
                      <a:lumMod val="9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左右兼容性，不好找真机，只能在安卓模拟器环境测试，无法预知模拟器和真机运行可能出现的差异。</a:t>
              </a:r>
            </a:p>
          </p:txBody>
        </p:sp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D3C06D74-7356-488C-A9DC-2B0CD8C9B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40950" y="1608090"/>
              <a:ext cx="753421" cy="732508"/>
            </a:xfrm>
            <a:prstGeom prst="rect">
              <a:avLst/>
            </a:prstGeom>
          </p:spPr>
        </p:pic>
      </p:grpSp>
      <p:sp>
        <p:nvSpPr>
          <p:cNvPr id="47" name="文本框 22">
            <a:extLst>
              <a:ext uri="{FF2B5EF4-FFF2-40B4-BE49-F238E27FC236}">
                <a16:creationId xmlns:a16="http://schemas.microsoft.com/office/drawing/2014/main" id="{0616048A-10A3-40CF-A225-E852976CE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090" y="108842"/>
            <a:ext cx="68703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21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howcard Gothic" pitchFamily="82" charset="0"/>
                <a:ea typeface="宋体" pitchFamily="2" charset="-122"/>
                <a:cs typeface="+mn-cs"/>
              </a:rPr>
              <a:t>3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Showcard Gothic" pitchFamily="82" charset="0"/>
              <a:ea typeface="宋体" pitchFamily="2" charset="-122"/>
              <a:cs typeface="+mn-cs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625A5DB-C0B0-40F5-B93A-B564FFD918C3}"/>
              </a:ext>
            </a:extLst>
          </p:cNvPr>
          <p:cNvGrpSpPr/>
          <p:nvPr/>
        </p:nvGrpSpPr>
        <p:grpSpPr>
          <a:xfrm>
            <a:off x="118090" y="108842"/>
            <a:ext cx="3461916" cy="1107996"/>
            <a:chOff x="-1183868" y="1787380"/>
            <a:chExt cx="3461916" cy="1107996"/>
          </a:xfrm>
        </p:grpSpPr>
        <p:sp>
          <p:nvSpPr>
            <p:cNvPr id="49" name="文本框 22">
              <a:extLst>
                <a:ext uri="{FF2B5EF4-FFF2-40B4-BE49-F238E27FC236}">
                  <a16:creationId xmlns:a16="http://schemas.microsoft.com/office/drawing/2014/main" id="{50B3F6A0-9806-43D1-90D3-008102A37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83868" y="1787380"/>
              <a:ext cx="687039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21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howcard Gothic" pitchFamily="82" charset="0"/>
                  <a:ea typeface="宋体" pitchFamily="2" charset="-122"/>
                  <a:cs typeface="+mn-cs"/>
                </a:rPr>
                <a:t>3</a:t>
              </a:r>
              <a:endPara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howcard Gothic" pitchFamily="82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7F09DCFC-459C-4FC8-A6B3-38480CF71713}"/>
                </a:ext>
              </a:extLst>
            </p:cNvPr>
            <p:cNvGrpSpPr/>
            <p:nvPr/>
          </p:nvGrpSpPr>
          <p:grpSpPr>
            <a:xfrm>
              <a:off x="-687656" y="1914678"/>
              <a:ext cx="2965704" cy="809410"/>
              <a:chOff x="4423813" y="4494902"/>
              <a:chExt cx="2965704" cy="809410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4D5DBE47-A5C0-45BF-B42B-2F6E1A946862}"/>
                  </a:ext>
                </a:extLst>
              </p:cNvPr>
              <p:cNvSpPr/>
              <p:nvPr/>
            </p:nvSpPr>
            <p:spPr>
              <a:xfrm>
                <a:off x="4423813" y="4934980"/>
                <a:ext cx="2965704" cy="369332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E7E6E6">
                        <a:lumMod val="2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Questions and Problems</a:t>
                </a:r>
              </a:p>
            </p:txBody>
          </p:sp>
          <p:sp>
            <p:nvSpPr>
              <p:cNvPr id="52" name="TextBox 76">
                <a:extLst>
                  <a:ext uri="{FF2B5EF4-FFF2-40B4-BE49-F238E27FC236}">
                    <a16:creationId xmlns:a16="http://schemas.microsoft.com/office/drawing/2014/main" id="{B509470E-B0BB-4D55-BA32-DEA5379E44D9}"/>
                  </a:ext>
                </a:extLst>
              </p:cNvPr>
              <p:cNvSpPr txBox="1"/>
              <p:nvPr/>
            </p:nvSpPr>
            <p:spPr>
              <a:xfrm>
                <a:off x="4436541" y="4494902"/>
                <a:ext cx="2112756" cy="52322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问题困难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29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>
            <a:off x="6274335" y="113349"/>
            <a:ext cx="2474976" cy="2364275"/>
          </a:xfrm>
          <a:custGeom>
            <a:avLst/>
            <a:gdLst>
              <a:gd name="connsiteX0" fmla="*/ 1137101 w 2274202"/>
              <a:gd name="connsiteY0" fmla="*/ 0 h 2172483"/>
              <a:gd name="connsiteX1" fmla="*/ 2274202 w 2274202"/>
              <a:gd name="connsiteY1" fmla="*/ 1086242 h 2172483"/>
              <a:gd name="connsiteX2" fmla="*/ 1137101 w 2274202"/>
              <a:gd name="connsiteY2" fmla="*/ 2172483 h 2172483"/>
              <a:gd name="connsiteX3" fmla="*/ 0 w 2274202"/>
              <a:gd name="connsiteY3" fmla="*/ 1086242 h 217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4202" h="2172483">
                <a:moveTo>
                  <a:pt x="1137101" y="0"/>
                </a:moveTo>
                <a:lnTo>
                  <a:pt x="2274202" y="1086242"/>
                </a:lnTo>
                <a:lnTo>
                  <a:pt x="1137101" y="2172483"/>
                </a:lnTo>
                <a:lnTo>
                  <a:pt x="0" y="108624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3463406" y="113349"/>
            <a:ext cx="2474976" cy="2364275"/>
          </a:xfrm>
          <a:custGeom>
            <a:avLst/>
            <a:gdLst>
              <a:gd name="connsiteX0" fmla="*/ 1137101 w 2274202"/>
              <a:gd name="connsiteY0" fmla="*/ 0 h 2172483"/>
              <a:gd name="connsiteX1" fmla="*/ 2274202 w 2274202"/>
              <a:gd name="connsiteY1" fmla="*/ 1086242 h 2172483"/>
              <a:gd name="connsiteX2" fmla="*/ 1137101 w 2274202"/>
              <a:gd name="connsiteY2" fmla="*/ 2172483 h 2172483"/>
              <a:gd name="connsiteX3" fmla="*/ 0 w 2274202"/>
              <a:gd name="connsiteY3" fmla="*/ 1086242 h 217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4202" h="2172483">
                <a:moveTo>
                  <a:pt x="1137101" y="0"/>
                </a:moveTo>
                <a:lnTo>
                  <a:pt x="2274202" y="1086242"/>
                </a:lnTo>
                <a:lnTo>
                  <a:pt x="1137101" y="2172483"/>
                </a:lnTo>
                <a:lnTo>
                  <a:pt x="0" y="108624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4868871" y="1432387"/>
            <a:ext cx="2474976" cy="2364275"/>
          </a:xfrm>
          <a:custGeom>
            <a:avLst/>
            <a:gdLst>
              <a:gd name="connsiteX0" fmla="*/ 1137101 w 2274202"/>
              <a:gd name="connsiteY0" fmla="*/ 0 h 2172483"/>
              <a:gd name="connsiteX1" fmla="*/ 2274202 w 2274202"/>
              <a:gd name="connsiteY1" fmla="*/ 1086242 h 2172483"/>
              <a:gd name="connsiteX2" fmla="*/ 1137101 w 2274202"/>
              <a:gd name="connsiteY2" fmla="*/ 2172483 h 2172483"/>
              <a:gd name="connsiteX3" fmla="*/ 0 w 2274202"/>
              <a:gd name="connsiteY3" fmla="*/ 1086242 h 217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4202" h="2172483">
                <a:moveTo>
                  <a:pt x="1137101" y="0"/>
                </a:moveTo>
                <a:lnTo>
                  <a:pt x="2274202" y="1086242"/>
                </a:lnTo>
                <a:lnTo>
                  <a:pt x="1137101" y="2172483"/>
                </a:lnTo>
                <a:lnTo>
                  <a:pt x="0" y="1086242"/>
                </a:lnTo>
                <a:close/>
              </a:path>
            </a:pathLst>
          </a:cu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lang="en-US" altLang="zh-CN" sz="9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99900C-036A-4CFA-9DD1-55B08D264725}"/>
              </a:ext>
            </a:extLst>
          </p:cNvPr>
          <p:cNvSpPr txBox="1"/>
          <p:nvPr/>
        </p:nvSpPr>
        <p:spPr>
          <a:xfrm>
            <a:off x="4360985" y="5359791"/>
            <a:ext cx="3953021" cy="70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6989E8-BEA2-4112-BC20-B3D3380D0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871" y="-1182138"/>
            <a:ext cx="2474976" cy="2364275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ADE5B066-BB60-437B-A3B6-851C1C7E7FD6}"/>
              </a:ext>
            </a:extLst>
          </p:cNvPr>
          <p:cNvGrpSpPr/>
          <p:nvPr/>
        </p:nvGrpSpPr>
        <p:grpSpPr>
          <a:xfrm>
            <a:off x="4501762" y="6219123"/>
            <a:ext cx="3209192" cy="504112"/>
            <a:chOff x="4491042" y="6323455"/>
            <a:chExt cx="3209192" cy="504112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D9B48DE-C090-4C2F-A97A-D86102D45BAA}"/>
                </a:ext>
              </a:extLst>
            </p:cNvPr>
            <p:cNvSpPr txBox="1"/>
            <p:nvPr/>
          </p:nvSpPr>
          <p:spPr>
            <a:xfrm>
              <a:off x="4491042" y="6323455"/>
              <a:ext cx="320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TJPU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EBAD7FF-D89F-438B-9EB2-890D2678A863}"/>
                </a:ext>
              </a:extLst>
            </p:cNvPr>
            <p:cNvSpPr txBox="1"/>
            <p:nvPr/>
          </p:nvSpPr>
          <p:spPr>
            <a:xfrm>
              <a:off x="5010547" y="6536590"/>
              <a:ext cx="2170905" cy="290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Tianjin Polytechnic University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BFEE1F1-5CDD-42F2-A226-5E0702B8B1FB}"/>
              </a:ext>
            </a:extLst>
          </p:cNvPr>
          <p:cNvGrpSpPr/>
          <p:nvPr/>
        </p:nvGrpSpPr>
        <p:grpSpPr>
          <a:xfrm>
            <a:off x="4333451" y="4047837"/>
            <a:ext cx="3524375" cy="845336"/>
            <a:chOff x="6551766" y="2959826"/>
            <a:chExt cx="3524375" cy="84533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7A2D58B1-450D-48AC-B631-2D8C6524A5B2}"/>
                </a:ext>
              </a:extLst>
            </p:cNvPr>
            <p:cNvGrpSpPr/>
            <p:nvPr/>
          </p:nvGrpSpPr>
          <p:grpSpPr>
            <a:xfrm>
              <a:off x="6551766" y="2959826"/>
              <a:ext cx="3524375" cy="710137"/>
              <a:chOff x="7522175" y="1216527"/>
              <a:chExt cx="2698750" cy="710137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20806B-A794-4429-9DD2-E48AB31E582C}"/>
                  </a:ext>
                </a:extLst>
              </p:cNvPr>
              <p:cNvSpPr/>
              <p:nvPr/>
            </p:nvSpPr>
            <p:spPr>
              <a:xfrm>
                <a:off x="7530385" y="1618887"/>
                <a:ext cx="1847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5" name="TextBox 76">
                <a:extLst>
                  <a:ext uri="{FF2B5EF4-FFF2-40B4-BE49-F238E27FC236}">
                    <a16:creationId xmlns:a16="http://schemas.microsoft.com/office/drawing/2014/main" id="{60843203-351C-4AF9-995A-CE08739565C6}"/>
                  </a:ext>
                </a:extLst>
              </p:cNvPr>
              <p:cNvSpPr txBox="1"/>
              <p:nvPr/>
            </p:nvSpPr>
            <p:spPr>
              <a:xfrm>
                <a:off x="7522175" y="1216527"/>
                <a:ext cx="26987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后期规划</a:t>
                </a:r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85D90B1-D750-4BB2-AB5C-8628A24C5F16}"/>
                </a:ext>
              </a:extLst>
            </p:cNvPr>
            <p:cNvSpPr txBox="1"/>
            <p:nvPr/>
          </p:nvSpPr>
          <p:spPr>
            <a:xfrm>
              <a:off x="7087186" y="3497385"/>
              <a:ext cx="2474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Plan of Future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09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C3BD067F-113D-44DF-8A28-608A6B25954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002198" y="1494399"/>
            <a:ext cx="5525997" cy="735986"/>
          </a:xfrm>
          <a:prstGeom prst="rect">
            <a:avLst/>
          </a:prstGeom>
          <a:solidFill>
            <a:schemeClr val="bg1">
              <a:lumMod val="65000"/>
              <a:alpha val="50196"/>
            </a:schemeClr>
          </a:solidFill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</a:rPr>
              <a:t>进一步优化前端，完成后端的开发，完成项目的整合并进行软件的测试，设计一份用户使用手册。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7B1E762-4CEE-4C06-B4F3-A2774E665F73}"/>
              </a:ext>
            </a:extLst>
          </p:cNvPr>
          <p:cNvSpPr txBox="1"/>
          <p:nvPr/>
        </p:nvSpPr>
        <p:spPr>
          <a:xfrm>
            <a:off x="2739786" y="970705"/>
            <a:ext cx="6302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>
                <a:solidFill>
                  <a:srgbClr val="000000"/>
                </a:solidFill>
              </a:rPr>
              <a:t>2019</a:t>
            </a:r>
            <a:r>
              <a:rPr lang="zh-CN" altLang="en-US" sz="2800" dirty="0">
                <a:solidFill>
                  <a:srgbClr val="000000"/>
                </a:solidFill>
              </a:rPr>
              <a:t>年</a:t>
            </a:r>
            <a:r>
              <a:rPr lang="en-US" altLang="zh-CN" sz="2800" dirty="0">
                <a:solidFill>
                  <a:srgbClr val="000000"/>
                </a:solidFill>
              </a:rPr>
              <a:t>1</a:t>
            </a:r>
            <a:r>
              <a:rPr lang="zh-CN" altLang="en-US" sz="2800" dirty="0">
                <a:solidFill>
                  <a:srgbClr val="000000"/>
                </a:solidFill>
              </a:rPr>
              <a:t>月 至 </a:t>
            </a:r>
            <a:r>
              <a:rPr lang="en-US" altLang="zh-CN" sz="2800" dirty="0">
                <a:solidFill>
                  <a:srgbClr val="000000"/>
                </a:solidFill>
              </a:rPr>
              <a:t>2019</a:t>
            </a:r>
            <a:r>
              <a:rPr lang="zh-CN" altLang="en-US" sz="2800" dirty="0">
                <a:solidFill>
                  <a:srgbClr val="000000"/>
                </a:solidFill>
              </a:rPr>
              <a:t>年</a:t>
            </a:r>
            <a:r>
              <a:rPr lang="en-US" altLang="zh-CN" sz="2800" dirty="0">
                <a:solidFill>
                  <a:srgbClr val="000000"/>
                </a:solidFill>
              </a:rPr>
              <a:t>2</a:t>
            </a:r>
            <a:r>
              <a:rPr lang="zh-CN" altLang="en-US" sz="2800" dirty="0">
                <a:solidFill>
                  <a:srgbClr val="000000"/>
                </a:solidFill>
              </a:rPr>
              <a:t>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4C46A0E-6E71-49AB-B84D-D03915DEF5F7}"/>
              </a:ext>
            </a:extLst>
          </p:cNvPr>
          <p:cNvCxnSpPr>
            <a:cxnSpLocks/>
          </p:cNvCxnSpPr>
          <p:nvPr/>
        </p:nvCxnSpPr>
        <p:spPr>
          <a:xfrm flipH="1">
            <a:off x="2831227" y="1457105"/>
            <a:ext cx="58679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94987E98-17E6-4702-BF4E-E818FEE9214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02198" y="1494398"/>
            <a:ext cx="5525997" cy="374263"/>
          </a:xfrm>
          <a:prstGeom prst="rect">
            <a:avLst/>
          </a:prstGeom>
          <a:solidFill>
            <a:schemeClr val="bg1">
              <a:lumMod val="65000"/>
              <a:alpha val="50196"/>
            </a:schemeClr>
          </a:solidFill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</a:rPr>
              <a:t>进一步优化前端，完成后端的开发，完成项目的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2DB1A30-B1B7-4AB2-A862-8C5ACAF3A93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02198" y="3015132"/>
            <a:ext cx="5525997" cy="1458752"/>
          </a:xfrm>
          <a:prstGeom prst="rect">
            <a:avLst/>
          </a:prstGeom>
          <a:solidFill>
            <a:schemeClr val="bg1">
              <a:lumMod val="65000"/>
              <a:alpha val="50196"/>
            </a:schemeClr>
          </a:solidFill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</a:rPr>
              <a:t>对项目中的语音识别和语音播放算法、数据库的实现，完成研究的计划设计说明书一份。基于项目中的核心算法或者实现的功能完成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</a:rPr>
              <a:t>至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</a:rPr>
              <a:t>篇论文的编写。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A11DCD0-88D5-404B-B59E-E796528A46EF}"/>
              </a:ext>
            </a:extLst>
          </p:cNvPr>
          <p:cNvSpPr txBox="1"/>
          <p:nvPr/>
        </p:nvSpPr>
        <p:spPr>
          <a:xfrm>
            <a:off x="2739786" y="2502759"/>
            <a:ext cx="2557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>
                <a:solidFill>
                  <a:srgbClr val="000000"/>
                </a:solidFill>
              </a:rPr>
              <a:t>2019</a:t>
            </a:r>
            <a:r>
              <a:rPr lang="zh-CN" altLang="en-US" sz="2800" dirty="0">
                <a:solidFill>
                  <a:srgbClr val="000000"/>
                </a:solidFill>
              </a:rPr>
              <a:t>年</a:t>
            </a:r>
            <a:r>
              <a:rPr lang="en-US" altLang="zh-CN" sz="2800" dirty="0">
                <a:solidFill>
                  <a:srgbClr val="000000"/>
                </a:solidFill>
              </a:rPr>
              <a:t>3</a:t>
            </a:r>
            <a:r>
              <a:rPr lang="zh-CN" altLang="en-US" sz="2800" dirty="0">
                <a:solidFill>
                  <a:srgbClr val="000000"/>
                </a:solidFill>
              </a:rPr>
              <a:t>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04C3D4B-535E-4455-83FF-F55D464D92E2}"/>
              </a:ext>
            </a:extLst>
          </p:cNvPr>
          <p:cNvCxnSpPr>
            <a:cxnSpLocks/>
          </p:cNvCxnSpPr>
          <p:nvPr/>
        </p:nvCxnSpPr>
        <p:spPr>
          <a:xfrm flipH="1">
            <a:off x="2831227" y="2977838"/>
            <a:ext cx="58679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CBFC514-2293-4F56-832E-AF4726B2225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002198" y="3015131"/>
            <a:ext cx="5525997" cy="372766"/>
          </a:xfrm>
          <a:prstGeom prst="rect">
            <a:avLst/>
          </a:prstGeom>
          <a:solidFill>
            <a:schemeClr val="bg1">
              <a:lumMod val="65000"/>
              <a:alpha val="50196"/>
            </a:schemeClr>
          </a:solidFill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</a:rPr>
              <a:t>对项目中的语音识别和语音播放算法、数据库的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4738981-ECBB-4AFD-8DB2-3E600691BCA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002198" y="4635186"/>
            <a:ext cx="5525997" cy="2210895"/>
          </a:xfrm>
          <a:prstGeom prst="rect">
            <a:avLst/>
          </a:prstGeom>
          <a:solidFill>
            <a:schemeClr val="bg1">
              <a:lumMod val="65000"/>
              <a:alpha val="50196"/>
            </a:schemeClr>
          </a:solidFill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</a:rPr>
              <a:t>修改论文并完成论文的发表，提交并申请软件著作权，完成软件著作权的申请。同时进行小范围的市场测试，对出现的问题进行交流，进一步搜集资料学习，对项目进行不断的优化，完善用户使用手册和计划研究说明书，完成项目的结题工作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A6E6FB8-3A80-467D-A172-1DDCC97A7123}"/>
              </a:ext>
            </a:extLst>
          </p:cNvPr>
          <p:cNvSpPr txBox="1"/>
          <p:nvPr/>
        </p:nvSpPr>
        <p:spPr>
          <a:xfrm>
            <a:off x="2739786" y="4111966"/>
            <a:ext cx="480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>
                <a:solidFill>
                  <a:srgbClr val="000000"/>
                </a:solidFill>
              </a:rPr>
              <a:t>2019</a:t>
            </a:r>
            <a:r>
              <a:rPr lang="zh-CN" altLang="en-US" sz="2800" dirty="0">
                <a:solidFill>
                  <a:srgbClr val="000000"/>
                </a:solidFill>
              </a:rPr>
              <a:t>年</a:t>
            </a:r>
            <a:r>
              <a:rPr lang="en-US" altLang="zh-CN" sz="2800" dirty="0">
                <a:solidFill>
                  <a:srgbClr val="000000"/>
                </a:solidFill>
              </a:rPr>
              <a:t>3</a:t>
            </a:r>
            <a:r>
              <a:rPr lang="zh-CN" altLang="en-US" sz="2800" dirty="0">
                <a:solidFill>
                  <a:srgbClr val="000000"/>
                </a:solidFill>
              </a:rPr>
              <a:t>月 至 </a:t>
            </a:r>
            <a:r>
              <a:rPr lang="en-US" altLang="zh-CN" sz="2800" dirty="0">
                <a:solidFill>
                  <a:srgbClr val="000000"/>
                </a:solidFill>
              </a:rPr>
              <a:t>2019</a:t>
            </a:r>
            <a:r>
              <a:rPr lang="zh-CN" altLang="en-US" sz="2800" dirty="0">
                <a:solidFill>
                  <a:srgbClr val="000000"/>
                </a:solidFill>
              </a:rPr>
              <a:t>年</a:t>
            </a:r>
            <a:r>
              <a:rPr lang="en-US" altLang="zh-CN" sz="2800" dirty="0">
                <a:solidFill>
                  <a:srgbClr val="000000"/>
                </a:solidFill>
              </a:rPr>
              <a:t>5</a:t>
            </a:r>
            <a:r>
              <a:rPr lang="zh-CN" altLang="en-US" sz="2800" dirty="0">
                <a:solidFill>
                  <a:srgbClr val="000000"/>
                </a:solidFill>
              </a:rPr>
              <a:t>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A46EBB6-3389-44DB-98BE-6D1B0BDE4678}"/>
              </a:ext>
            </a:extLst>
          </p:cNvPr>
          <p:cNvCxnSpPr>
            <a:cxnSpLocks/>
          </p:cNvCxnSpPr>
          <p:nvPr/>
        </p:nvCxnSpPr>
        <p:spPr>
          <a:xfrm flipH="1">
            <a:off x="2831227" y="4597893"/>
            <a:ext cx="58679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DF823454-081D-4E7F-9E28-A49CC525288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002198" y="4635186"/>
            <a:ext cx="5525997" cy="372764"/>
          </a:xfrm>
          <a:prstGeom prst="rect">
            <a:avLst/>
          </a:prstGeom>
          <a:solidFill>
            <a:schemeClr val="bg1">
              <a:lumMod val="65000"/>
              <a:alpha val="50196"/>
            </a:schemeClr>
          </a:solidFill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</a:rPr>
              <a:t>修改论文并完成论文的发表，提交并申请软件著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625386B-7B6F-4CEF-B562-82BB0FB521E6}"/>
              </a:ext>
            </a:extLst>
          </p:cNvPr>
          <p:cNvGrpSpPr/>
          <p:nvPr/>
        </p:nvGrpSpPr>
        <p:grpSpPr>
          <a:xfrm>
            <a:off x="118090" y="108842"/>
            <a:ext cx="3461916" cy="1107996"/>
            <a:chOff x="-1183868" y="1787380"/>
            <a:chExt cx="3461916" cy="1107996"/>
          </a:xfrm>
        </p:grpSpPr>
        <p:sp>
          <p:nvSpPr>
            <p:cNvPr id="49" name="文本框 22">
              <a:extLst>
                <a:ext uri="{FF2B5EF4-FFF2-40B4-BE49-F238E27FC236}">
                  <a16:creationId xmlns:a16="http://schemas.microsoft.com/office/drawing/2014/main" id="{6447CE7A-A1ED-4114-850E-31F482D5B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83868" y="1787380"/>
              <a:ext cx="687039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defTabSz="914217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6600" dirty="0">
                  <a:solidFill>
                    <a:srgbClr val="7030A0"/>
                  </a:solidFill>
                  <a:latin typeface="Showcard Gothic" pitchFamily="82" charset="0"/>
                </a:rPr>
                <a:t>4</a:t>
              </a:r>
              <a:endParaRPr lang="zh-CN" altLang="en-US" sz="6600" dirty="0">
                <a:solidFill>
                  <a:srgbClr val="7030A0"/>
                </a:solidFill>
                <a:latin typeface="Showcard Gothic" pitchFamily="82" charset="0"/>
              </a:endParaRP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DE4C4117-9AD3-400B-B147-283183FE1B85}"/>
                </a:ext>
              </a:extLst>
            </p:cNvPr>
            <p:cNvGrpSpPr/>
            <p:nvPr/>
          </p:nvGrpSpPr>
          <p:grpSpPr>
            <a:xfrm>
              <a:off x="-687656" y="1914678"/>
              <a:ext cx="2965704" cy="809410"/>
              <a:chOff x="4423813" y="4494902"/>
              <a:chExt cx="2965704" cy="809410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65888437-DE10-43FC-8E24-18B5100ABD2B}"/>
                  </a:ext>
                </a:extLst>
              </p:cNvPr>
              <p:cNvSpPr/>
              <p:nvPr/>
            </p:nvSpPr>
            <p:spPr>
              <a:xfrm>
                <a:off x="4423813" y="4934980"/>
                <a:ext cx="2965704" cy="369332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E7E6E6">
                        <a:lumMod val="2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Plan of Future</a:t>
                </a:r>
              </a:p>
            </p:txBody>
          </p:sp>
          <p:sp>
            <p:nvSpPr>
              <p:cNvPr id="52" name="TextBox 76">
                <a:extLst>
                  <a:ext uri="{FF2B5EF4-FFF2-40B4-BE49-F238E27FC236}">
                    <a16:creationId xmlns:a16="http://schemas.microsoft.com/office/drawing/2014/main" id="{33E8DD30-47B2-404A-AAEE-37A006F2E22F}"/>
                  </a:ext>
                </a:extLst>
              </p:cNvPr>
              <p:cNvSpPr txBox="1"/>
              <p:nvPr/>
            </p:nvSpPr>
            <p:spPr>
              <a:xfrm>
                <a:off x="4436541" y="4494902"/>
                <a:ext cx="2112756" cy="52322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后期规划</a:t>
                </a:r>
              </a:p>
            </p:txBody>
          </p: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1C5400F9-1A51-420C-84E0-CBA446E7FDDF}"/>
              </a:ext>
            </a:extLst>
          </p:cNvPr>
          <p:cNvGrpSpPr/>
          <p:nvPr/>
        </p:nvGrpSpPr>
        <p:grpSpPr>
          <a:xfrm>
            <a:off x="9732243" y="182703"/>
            <a:ext cx="2797234" cy="724164"/>
            <a:chOff x="9722083" y="199949"/>
            <a:chExt cx="2797234" cy="724164"/>
          </a:xfrm>
        </p:grpSpPr>
        <p:sp>
          <p:nvSpPr>
            <p:cNvPr id="54" name="TextBox 76">
              <a:extLst>
                <a:ext uri="{FF2B5EF4-FFF2-40B4-BE49-F238E27FC236}">
                  <a16:creationId xmlns:a16="http://schemas.microsoft.com/office/drawing/2014/main" id="{3C1578C5-BC33-45F2-8C63-A8098E9C76DB}"/>
                </a:ext>
              </a:extLst>
            </p:cNvPr>
            <p:cNvSpPr txBox="1"/>
            <p:nvPr/>
          </p:nvSpPr>
          <p:spPr>
            <a:xfrm>
              <a:off x="10956170" y="218422"/>
              <a:ext cx="8812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TJPU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268ADC7-7415-4981-9E69-4A35204CCBA1}"/>
                </a:ext>
              </a:extLst>
            </p:cNvPr>
            <p:cNvSpPr txBox="1"/>
            <p:nvPr/>
          </p:nvSpPr>
          <p:spPr>
            <a:xfrm>
              <a:off x="9722083" y="611720"/>
              <a:ext cx="2797234" cy="3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Tianjin Polytechnic University</a:t>
              </a: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EB90E728-E42A-43CD-B4A0-BE9E252411A7}"/>
                </a:ext>
              </a:extLst>
            </p:cNvPr>
            <p:cNvGrpSpPr/>
            <p:nvPr/>
          </p:nvGrpSpPr>
          <p:grpSpPr>
            <a:xfrm rot="10800000">
              <a:off x="11837437" y="199949"/>
              <a:ext cx="354563" cy="677408"/>
              <a:chOff x="0" y="-78772"/>
              <a:chExt cx="602082" cy="1150304"/>
            </a:xfrm>
            <a:solidFill>
              <a:srgbClr val="0070C0"/>
            </a:solidFill>
          </p:grpSpPr>
          <p:sp>
            <p:nvSpPr>
              <p:cNvPr id="57" name="任意多边形 35">
                <a:extLst>
                  <a:ext uri="{FF2B5EF4-FFF2-40B4-BE49-F238E27FC236}">
                    <a16:creationId xmlns:a16="http://schemas.microsoft.com/office/drawing/2014/main" id="{BF34274C-D4BD-4EF0-9755-2C6B201E6274}"/>
                  </a:ext>
                </a:extLst>
              </p:cNvPr>
              <p:cNvSpPr/>
              <p:nvPr/>
            </p:nvSpPr>
            <p:spPr>
              <a:xfrm>
                <a:off x="0" y="256213"/>
                <a:ext cx="251412" cy="480334"/>
              </a:xfrm>
              <a:custGeom>
                <a:avLst/>
                <a:gdLst>
                  <a:gd name="connsiteX0" fmla="*/ 0 w 251412"/>
                  <a:gd name="connsiteY0" fmla="*/ 0 h 480334"/>
                  <a:gd name="connsiteX1" fmla="*/ 251412 w 251412"/>
                  <a:gd name="connsiteY1" fmla="*/ 240167 h 480334"/>
                  <a:gd name="connsiteX2" fmla="*/ 0 w 251412"/>
                  <a:gd name="connsiteY2" fmla="*/ 480334 h 480334"/>
                  <a:gd name="connsiteX3" fmla="*/ 0 w 251412"/>
                  <a:gd name="connsiteY3" fmla="*/ 0 h 48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12" h="480334">
                    <a:moveTo>
                      <a:pt x="0" y="0"/>
                    </a:moveTo>
                    <a:lnTo>
                      <a:pt x="251412" y="240167"/>
                    </a:lnTo>
                    <a:lnTo>
                      <a:pt x="0" y="48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任意多边形 31">
                <a:extLst>
                  <a:ext uri="{FF2B5EF4-FFF2-40B4-BE49-F238E27FC236}">
                    <a16:creationId xmlns:a16="http://schemas.microsoft.com/office/drawing/2014/main" id="{5AC7C605-11F5-4A4F-8317-5ECFB3EED0DD}"/>
                  </a:ext>
                </a:extLst>
              </p:cNvPr>
              <p:cNvSpPr/>
              <p:nvPr/>
            </p:nvSpPr>
            <p:spPr>
              <a:xfrm>
                <a:off x="0" y="-78772"/>
                <a:ext cx="602082" cy="1150304"/>
              </a:xfrm>
              <a:custGeom>
                <a:avLst/>
                <a:gdLst>
                  <a:gd name="connsiteX0" fmla="*/ 0 w 441911"/>
                  <a:gd name="connsiteY0" fmla="*/ 0 h 844290"/>
                  <a:gd name="connsiteX1" fmla="*/ 441911 w 441911"/>
                  <a:gd name="connsiteY1" fmla="*/ 422145 h 844290"/>
                  <a:gd name="connsiteX2" fmla="*/ 0 w 441911"/>
                  <a:gd name="connsiteY2" fmla="*/ 844290 h 844290"/>
                  <a:gd name="connsiteX3" fmla="*/ 0 w 441911"/>
                  <a:gd name="connsiteY3" fmla="*/ 662312 h 844290"/>
                  <a:gd name="connsiteX4" fmla="*/ 251412 w 441911"/>
                  <a:gd name="connsiteY4" fmla="*/ 422145 h 844290"/>
                  <a:gd name="connsiteX5" fmla="*/ 0 w 441911"/>
                  <a:gd name="connsiteY5" fmla="*/ 181978 h 844290"/>
                  <a:gd name="connsiteX6" fmla="*/ 0 w 441911"/>
                  <a:gd name="connsiteY6" fmla="*/ 0 h 84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1911" h="844290">
                    <a:moveTo>
                      <a:pt x="0" y="0"/>
                    </a:moveTo>
                    <a:lnTo>
                      <a:pt x="441911" y="422145"/>
                    </a:lnTo>
                    <a:lnTo>
                      <a:pt x="0" y="844290"/>
                    </a:lnTo>
                    <a:lnTo>
                      <a:pt x="0" y="662312"/>
                    </a:lnTo>
                    <a:lnTo>
                      <a:pt x="251412" y="422145"/>
                    </a:lnTo>
                    <a:lnTo>
                      <a:pt x="0" y="1819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/>
      <p:bldP spid="34" grpId="0" animBg="1"/>
      <p:bldP spid="35" grpId="0" animBg="1"/>
      <p:bldP spid="35" grpId="1" animBg="1"/>
      <p:bldP spid="36" grpId="0"/>
      <p:bldP spid="38" grpId="0" animBg="1"/>
      <p:bldP spid="39" grpId="0" animBg="1"/>
      <p:bldP spid="39" grpId="1" animBg="1"/>
      <p:bldP spid="40" grpId="0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 rot="5400000">
            <a:off x="515282" y="1608103"/>
            <a:ext cx="6858002" cy="3641814"/>
          </a:xfrm>
          <a:custGeom>
            <a:avLst/>
            <a:gdLst>
              <a:gd name="connsiteX0" fmla="*/ 1 w 6858001"/>
              <a:gd name="connsiteY0" fmla="*/ 5128208 h 5128208"/>
              <a:gd name="connsiteX1" fmla="*/ 1 w 6858001"/>
              <a:gd name="connsiteY1" fmla="*/ 5128207 h 5128208"/>
              <a:gd name="connsiteX2" fmla="*/ 6857999 w 6858001"/>
              <a:gd name="connsiteY2" fmla="*/ 5128207 h 5128208"/>
              <a:gd name="connsiteX3" fmla="*/ 5388164 w 6858001"/>
              <a:gd name="connsiteY3" fmla="*/ 3589553 h 5128208"/>
              <a:gd name="connsiteX4" fmla="*/ 6858001 w 6858001"/>
              <a:gd name="connsiteY4" fmla="*/ 3589553 h 5128208"/>
              <a:gd name="connsiteX5" fmla="*/ 6858001 w 6858001"/>
              <a:gd name="connsiteY5" fmla="*/ 5128208 h 5128208"/>
              <a:gd name="connsiteX6" fmla="*/ 1 w 6858001"/>
              <a:gd name="connsiteY6" fmla="*/ 5128206 h 5128208"/>
              <a:gd name="connsiteX7" fmla="*/ 1 w 6858001"/>
              <a:gd name="connsiteY7" fmla="*/ 3589552 h 5128208"/>
              <a:gd name="connsiteX8" fmla="*/ 1469834 w 6858001"/>
              <a:gd name="connsiteY8" fmla="*/ 3589552 h 5128208"/>
              <a:gd name="connsiteX9" fmla="*/ 0 w 6858001"/>
              <a:gd name="connsiteY9" fmla="*/ 3589551 h 5128208"/>
              <a:gd name="connsiteX10" fmla="*/ 3428999 w 6858001"/>
              <a:gd name="connsiteY10" fmla="*/ 0 h 5128208"/>
              <a:gd name="connsiteX11" fmla="*/ 6857999 w 6858001"/>
              <a:gd name="connsiteY11" fmla="*/ 3589551 h 5128208"/>
              <a:gd name="connsiteX12" fmla="*/ 5388163 w 6858001"/>
              <a:gd name="connsiteY12" fmla="*/ 3589551 h 5128208"/>
              <a:gd name="connsiteX13" fmla="*/ 3428999 w 6858001"/>
              <a:gd name="connsiteY13" fmla="*/ 1538656 h 5128208"/>
              <a:gd name="connsiteX14" fmla="*/ 1469835 w 6858001"/>
              <a:gd name="connsiteY14" fmla="*/ 3589551 h 512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8001" h="5128208">
                <a:moveTo>
                  <a:pt x="1" y="5128208"/>
                </a:moveTo>
                <a:lnTo>
                  <a:pt x="1" y="5128207"/>
                </a:lnTo>
                <a:lnTo>
                  <a:pt x="6857999" y="5128207"/>
                </a:lnTo>
                <a:lnTo>
                  <a:pt x="5388164" y="3589553"/>
                </a:lnTo>
                <a:lnTo>
                  <a:pt x="6858001" y="3589553"/>
                </a:lnTo>
                <a:lnTo>
                  <a:pt x="6858001" y="5128208"/>
                </a:lnTo>
                <a:close/>
                <a:moveTo>
                  <a:pt x="1" y="5128206"/>
                </a:moveTo>
                <a:lnTo>
                  <a:pt x="1" y="3589552"/>
                </a:lnTo>
                <a:lnTo>
                  <a:pt x="1469834" y="3589552"/>
                </a:lnTo>
                <a:close/>
                <a:moveTo>
                  <a:pt x="0" y="3589551"/>
                </a:moveTo>
                <a:lnTo>
                  <a:pt x="3428999" y="0"/>
                </a:lnTo>
                <a:lnTo>
                  <a:pt x="6857999" y="3589551"/>
                </a:lnTo>
                <a:lnTo>
                  <a:pt x="5388163" y="3589551"/>
                </a:lnTo>
                <a:lnTo>
                  <a:pt x="3428999" y="1538656"/>
                </a:lnTo>
                <a:lnTo>
                  <a:pt x="1469835" y="3589551"/>
                </a:lnTo>
                <a:close/>
              </a:path>
            </a:pathLst>
          </a:custGeom>
          <a:solidFill>
            <a:srgbClr val="7030A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9497242" y="5411450"/>
            <a:ext cx="2694758" cy="1446550"/>
          </a:xfrm>
          <a:prstGeom prst="rect">
            <a:avLst/>
          </a:prstGeom>
          <a:noFill/>
          <a:effectLst>
            <a:reflection blurRad="38100" stA="87000" endPos="40000" dir="5400000" sy="-100000" algn="bl" rotWithShape="0"/>
          </a:effectLst>
          <a:scene3d>
            <a:camera prst="perspectiveRelaxedModerately" fov="2700000">
              <a:rot lat="20400000" lon="0" rev="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D5493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谢谢观看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KS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任意多边形 20">
            <a:extLst>
              <a:ext uri="{FF2B5EF4-FFF2-40B4-BE49-F238E27FC236}">
                <a16:creationId xmlns:a16="http://schemas.microsoft.com/office/drawing/2014/main" id="{5DE2902F-CCA2-467F-860A-EBDD92AB9B20}"/>
              </a:ext>
            </a:extLst>
          </p:cNvPr>
          <p:cNvSpPr/>
          <p:nvPr/>
        </p:nvSpPr>
        <p:spPr>
          <a:xfrm rot="5400000">
            <a:off x="-1679394" y="1608095"/>
            <a:ext cx="6858001" cy="3641814"/>
          </a:xfrm>
          <a:custGeom>
            <a:avLst/>
            <a:gdLst>
              <a:gd name="connsiteX0" fmla="*/ 1 w 6858001"/>
              <a:gd name="connsiteY0" fmla="*/ 5128208 h 5128208"/>
              <a:gd name="connsiteX1" fmla="*/ 1 w 6858001"/>
              <a:gd name="connsiteY1" fmla="*/ 5128207 h 5128208"/>
              <a:gd name="connsiteX2" fmla="*/ 6857999 w 6858001"/>
              <a:gd name="connsiteY2" fmla="*/ 5128207 h 5128208"/>
              <a:gd name="connsiteX3" fmla="*/ 5388164 w 6858001"/>
              <a:gd name="connsiteY3" fmla="*/ 3589553 h 5128208"/>
              <a:gd name="connsiteX4" fmla="*/ 6858001 w 6858001"/>
              <a:gd name="connsiteY4" fmla="*/ 3589553 h 5128208"/>
              <a:gd name="connsiteX5" fmla="*/ 6858001 w 6858001"/>
              <a:gd name="connsiteY5" fmla="*/ 5128208 h 5128208"/>
              <a:gd name="connsiteX6" fmla="*/ 1 w 6858001"/>
              <a:gd name="connsiteY6" fmla="*/ 5128206 h 5128208"/>
              <a:gd name="connsiteX7" fmla="*/ 1 w 6858001"/>
              <a:gd name="connsiteY7" fmla="*/ 3589552 h 5128208"/>
              <a:gd name="connsiteX8" fmla="*/ 1469834 w 6858001"/>
              <a:gd name="connsiteY8" fmla="*/ 3589552 h 5128208"/>
              <a:gd name="connsiteX9" fmla="*/ 0 w 6858001"/>
              <a:gd name="connsiteY9" fmla="*/ 3589551 h 5128208"/>
              <a:gd name="connsiteX10" fmla="*/ 3428999 w 6858001"/>
              <a:gd name="connsiteY10" fmla="*/ 0 h 5128208"/>
              <a:gd name="connsiteX11" fmla="*/ 6857999 w 6858001"/>
              <a:gd name="connsiteY11" fmla="*/ 3589551 h 5128208"/>
              <a:gd name="connsiteX12" fmla="*/ 5388163 w 6858001"/>
              <a:gd name="connsiteY12" fmla="*/ 3589551 h 5128208"/>
              <a:gd name="connsiteX13" fmla="*/ 3428999 w 6858001"/>
              <a:gd name="connsiteY13" fmla="*/ 1538656 h 5128208"/>
              <a:gd name="connsiteX14" fmla="*/ 1469835 w 6858001"/>
              <a:gd name="connsiteY14" fmla="*/ 3589551 h 512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8001" h="5128208">
                <a:moveTo>
                  <a:pt x="1" y="5128208"/>
                </a:moveTo>
                <a:lnTo>
                  <a:pt x="1" y="5128207"/>
                </a:lnTo>
                <a:lnTo>
                  <a:pt x="6857999" y="5128207"/>
                </a:lnTo>
                <a:lnTo>
                  <a:pt x="5388164" y="3589553"/>
                </a:lnTo>
                <a:lnTo>
                  <a:pt x="6858001" y="3589553"/>
                </a:lnTo>
                <a:lnTo>
                  <a:pt x="6858001" y="5128208"/>
                </a:lnTo>
                <a:close/>
                <a:moveTo>
                  <a:pt x="1" y="5128206"/>
                </a:moveTo>
                <a:lnTo>
                  <a:pt x="1" y="3589552"/>
                </a:lnTo>
                <a:lnTo>
                  <a:pt x="1469834" y="3589552"/>
                </a:lnTo>
                <a:close/>
                <a:moveTo>
                  <a:pt x="0" y="3589551"/>
                </a:moveTo>
                <a:lnTo>
                  <a:pt x="3428999" y="0"/>
                </a:lnTo>
                <a:lnTo>
                  <a:pt x="6857999" y="3589551"/>
                </a:lnTo>
                <a:lnTo>
                  <a:pt x="5388163" y="3589551"/>
                </a:lnTo>
                <a:lnTo>
                  <a:pt x="3428999" y="1538656"/>
                </a:lnTo>
                <a:lnTo>
                  <a:pt x="1469835" y="3589551"/>
                </a:lnTo>
                <a:close/>
              </a:path>
            </a:pathLst>
          </a:custGeom>
          <a:solidFill>
            <a:srgbClr val="7030A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7F7B1BD-C590-4BF4-87CA-CA7C3BEA784C}"/>
              </a:ext>
            </a:extLst>
          </p:cNvPr>
          <p:cNvGrpSpPr/>
          <p:nvPr/>
        </p:nvGrpSpPr>
        <p:grpSpPr>
          <a:xfrm>
            <a:off x="9722083" y="199949"/>
            <a:ext cx="2797234" cy="702748"/>
            <a:chOff x="9722083" y="199949"/>
            <a:chExt cx="2797234" cy="702748"/>
          </a:xfrm>
        </p:grpSpPr>
        <p:sp>
          <p:nvSpPr>
            <p:cNvPr id="16" name="TextBox 76">
              <a:extLst>
                <a:ext uri="{FF2B5EF4-FFF2-40B4-BE49-F238E27FC236}">
                  <a16:creationId xmlns:a16="http://schemas.microsoft.com/office/drawing/2014/main" id="{E2FDBE9B-3F98-4383-B21F-DAE89A240F7E}"/>
                </a:ext>
              </a:extLst>
            </p:cNvPr>
            <p:cNvSpPr txBox="1"/>
            <p:nvPr/>
          </p:nvSpPr>
          <p:spPr>
            <a:xfrm>
              <a:off x="10956170" y="218422"/>
              <a:ext cx="8812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TJPU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D578FA6-1B49-443A-9C4D-4AB5C0A16817}"/>
                </a:ext>
              </a:extLst>
            </p:cNvPr>
            <p:cNvSpPr txBox="1"/>
            <p:nvPr/>
          </p:nvSpPr>
          <p:spPr>
            <a:xfrm>
              <a:off x="9722083" y="611720"/>
              <a:ext cx="2797234" cy="290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Tianjin Polytechnic University</a:t>
              </a: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0A2384F-429D-4943-B37B-293ADA665C24}"/>
                </a:ext>
              </a:extLst>
            </p:cNvPr>
            <p:cNvGrpSpPr/>
            <p:nvPr/>
          </p:nvGrpSpPr>
          <p:grpSpPr>
            <a:xfrm rot="10800000">
              <a:off x="11837437" y="199949"/>
              <a:ext cx="354563" cy="677408"/>
              <a:chOff x="0" y="-78772"/>
              <a:chExt cx="602082" cy="1150304"/>
            </a:xfrm>
            <a:solidFill>
              <a:srgbClr val="0070C0"/>
            </a:solidFill>
          </p:grpSpPr>
          <p:sp>
            <p:nvSpPr>
              <p:cNvPr id="19" name="任意多边形 35">
                <a:extLst>
                  <a:ext uri="{FF2B5EF4-FFF2-40B4-BE49-F238E27FC236}">
                    <a16:creationId xmlns:a16="http://schemas.microsoft.com/office/drawing/2014/main" id="{EABF14B1-959E-426E-85E1-48C6B991EF9C}"/>
                  </a:ext>
                </a:extLst>
              </p:cNvPr>
              <p:cNvSpPr/>
              <p:nvPr/>
            </p:nvSpPr>
            <p:spPr>
              <a:xfrm>
                <a:off x="0" y="256213"/>
                <a:ext cx="251412" cy="480334"/>
              </a:xfrm>
              <a:custGeom>
                <a:avLst/>
                <a:gdLst>
                  <a:gd name="connsiteX0" fmla="*/ 0 w 251412"/>
                  <a:gd name="connsiteY0" fmla="*/ 0 h 480334"/>
                  <a:gd name="connsiteX1" fmla="*/ 251412 w 251412"/>
                  <a:gd name="connsiteY1" fmla="*/ 240167 h 480334"/>
                  <a:gd name="connsiteX2" fmla="*/ 0 w 251412"/>
                  <a:gd name="connsiteY2" fmla="*/ 480334 h 480334"/>
                  <a:gd name="connsiteX3" fmla="*/ 0 w 251412"/>
                  <a:gd name="connsiteY3" fmla="*/ 0 h 48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12" h="480334">
                    <a:moveTo>
                      <a:pt x="0" y="0"/>
                    </a:moveTo>
                    <a:lnTo>
                      <a:pt x="251412" y="240167"/>
                    </a:lnTo>
                    <a:lnTo>
                      <a:pt x="0" y="48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任意多边形 31">
                <a:extLst>
                  <a:ext uri="{FF2B5EF4-FFF2-40B4-BE49-F238E27FC236}">
                    <a16:creationId xmlns:a16="http://schemas.microsoft.com/office/drawing/2014/main" id="{AD9F2044-66B4-4C62-A9D5-262132A296C9}"/>
                  </a:ext>
                </a:extLst>
              </p:cNvPr>
              <p:cNvSpPr/>
              <p:nvPr/>
            </p:nvSpPr>
            <p:spPr>
              <a:xfrm>
                <a:off x="0" y="-78772"/>
                <a:ext cx="602082" cy="1150304"/>
              </a:xfrm>
              <a:custGeom>
                <a:avLst/>
                <a:gdLst>
                  <a:gd name="connsiteX0" fmla="*/ 0 w 441911"/>
                  <a:gd name="connsiteY0" fmla="*/ 0 h 844290"/>
                  <a:gd name="connsiteX1" fmla="*/ 441911 w 441911"/>
                  <a:gd name="connsiteY1" fmla="*/ 422145 h 844290"/>
                  <a:gd name="connsiteX2" fmla="*/ 0 w 441911"/>
                  <a:gd name="connsiteY2" fmla="*/ 844290 h 844290"/>
                  <a:gd name="connsiteX3" fmla="*/ 0 w 441911"/>
                  <a:gd name="connsiteY3" fmla="*/ 662312 h 844290"/>
                  <a:gd name="connsiteX4" fmla="*/ 251412 w 441911"/>
                  <a:gd name="connsiteY4" fmla="*/ 422145 h 844290"/>
                  <a:gd name="connsiteX5" fmla="*/ 0 w 441911"/>
                  <a:gd name="connsiteY5" fmla="*/ 181978 h 844290"/>
                  <a:gd name="connsiteX6" fmla="*/ 0 w 441911"/>
                  <a:gd name="connsiteY6" fmla="*/ 0 h 84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1911" h="844290">
                    <a:moveTo>
                      <a:pt x="0" y="0"/>
                    </a:moveTo>
                    <a:lnTo>
                      <a:pt x="441911" y="422145"/>
                    </a:lnTo>
                    <a:lnTo>
                      <a:pt x="0" y="844290"/>
                    </a:lnTo>
                    <a:lnTo>
                      <a:pt x="0" y="662312"/>
                    </a:lnTo>
                    <a:lnTo>
                      <a:pt x="251412" y="422145"/>
                    </a:lnTo>
                    <a:lnTo>
                      <a:pt x="0" y="1819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14739726-3D7D-440E-A282-892B8ABC7CAA}"/>
              </a:ext>
            </a:extLst>
          </p:cNvPr>
          <p:cNvSpPr txBox="1"/>
          <p:nvPr/>
        </p:nvSpPr>
        <p:spPr>
          <a:xfrm>
            <a:off x="5744807" y="2123658"/>
            <a:ext cx="5906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空巢老人也可以是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最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幸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福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60B7D7-A5F5-4E64-991B-1E3DAD29D2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84" b="3948"/>
          <a:stretch/>
        </p:blipFill>
        <p:spPr>
          <a:xfrm>
            <a:off x="10575855" y="6601787"/>
            <a:ext cx="1542117" cy="2562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FFF2EEA6-4AB1-4991-8F7D-51B2544DF9B5}"/>
              </a:ext>
            </a:extLst>
          </p:cNvPr>
          <p:cNvGrpSpPr/>
          <p:nvPr/>
        </p:nvGrpSpPr>
        <p:grpSpPr>
          <a:xfrm>
            <a:off x="0" y="234902"/>
            <a:ext cx="3151797" cy="677408"/>
            <a:chOff x="0" y="234902"/>
            <a:chExt cx="3151797" cy="677408"/>
          </a:xfrm>
        </p:grpSpPr>
        <p:sp>
          <p:nvSpPr>
            <p:cNvPr id="5" name="TextBox 76"/>
            <p:cNvSpPr txBox="1"/>
            <p:nvPr/>
          </p:nvSpPr>
          <p:spPr>
            <a:xfrm>
              <a:off x="354563" y="234902"/>
              <a:ext cx="8812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TJPU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4563" y="620820"/>
              <a:ext cx="2797234" cy="290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Tianjin Polytechnic University</a:t>
              </a: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0" y="234902"/>
              <a:ext cx="354563" cy="677408"/>
              <a:chOff x="0" y="-78772"/>
              <a:chExt cx="602082" cy="1150304"/>
            </a:xfrm>
            <a:solidFill>
              <a:srgbClr val="0070C0"/>
            </a:solidFill>
          </p:grpSpPr>
          <p:sp>
            <p:nvSpPr>
              <p:cNvPr id="36" name="任意多边形 35"/>
              <p:cNvSpPr/>
              <p:nvPr/>
            </p:nvSpPr>
            <p:spPr>
              <a:xfrm>
                <a:off x="0" y="256213"/>
                <a:ext cx="251412" cy="480334"/>
              </a:xfrm>
              <a:custGeom>
                <a:avLst/>
                <a:gdLst>
                  <a:gd name="connsiteX0" fmla="*/ 0 w 251412"/>
                  <a:gd name="connsiteY0" fmla="*/ 0 h 480334"/>
                  <a:gd name="connsiteX1" fmla="*/ 251412 w 251412"/>
                  <a:gd name="connsiteY1" fmla="*/ 240167 h 480334"/>
                  <a:gd name="connsiteX2" fmla="*/ 0 w 251412"/>
                  <a:gd name="connsiteY2" fmla="*/ 480334 h 480334"/>
                  <a:gd name="connsiteX3" fmla="*/ 0 w 251412"/>
                  <a:gd name="connsiteY3" fmla="*/ 0 h 48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12" h="480334">
                    <a:moveTo>
                      <a:pt x="0" y="0"/>
                    </a:moveTo>
                    <a:lnTo>
                      <a:pt x="251412" y="240167"/>
                    </a:lnTo>
                    <a:lnTo>
                      <a:pt x="0" y="48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0" y="-78772"/>
                <a:ext cx="602082" cy="1150304"/>
              </a:xfrm>
              <a:custGeom>
                <a:avLst/>
                <a:gdLst>
                  <a:gd name="connsiteX0" fmla="*/ 0 w 441911"/>
                  <a:gd name="connsiteY0" fmla="*/ 0 h 844290"/>
                  <a:gd name="connsiteX1" fmla="*/ 441911 w 441911"/>
                  <a:gd name="connsiteY1" fmla="*/ 422145 h 844290"/>
                  <a:gd name="connsiteX2" fmla="*/ 0 w 441911"/>
                  <a:gd name="connsiteY2" fmla="*/ 844290 h 844290"/>
                  <a:gd name="connsiteX3" fmla="*/ 0 w 441911"/>
                  <a:gd name="connsiteY3" fmla="*/ 662312 h 844290"/>
                  <a:gd name="connsiteX4" fmla="*/ 251412 w 441911"/>
                  <a:gd name="connsiteY4" fmla="*/ 422145 h 844290"/>
                  <a:gd name="connsiteX5" fmla="*/ 0 w 441911"/>
                  <a:gd name="connsiteY5" fmla="*/ 181978 h 844290"/>
                  <a:gd name="connsiteX6" fmla="*/ 0 w 441911"/>
                  <a:gd name="connsiteY6" fmla="*/ 0 h 84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1911" h="844290">
                    <a:moveTo>
                      <a:pt x="0" y="0"/>
                    </a:moveTo>
                    <a:lnTo>
                      <a:pt x="441911" y="422145"/>
                    </a:lnTo>
                    <a:lnTo>
                      <a:pt x="0" y="844290"/>
                    </a:lnTo>
                    <a:lnTo>
                      <a:pt x="0" y="662312"/>
                    </a:lnTo>
                    <a:lnTo>
                      <a:pt x="251412" y="422145"/>
                    </a:lnTo>
                    <a:lnTo>
                      <a:pt x="0" y="1819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9" name="TextBox 76"/>
          <p:cNvSpPr txBox="1"/>
          <p:nvPr/>
        </p:nvSpPr>
        <p:spPr>
          <a:xfrm>
            <a:off x="7465348" y="104687"/>
            <a:ext cx="35934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项目背景</a:t>
            </a:r>
            <a:endParaRPr kumimoji="0" lang="en-US" altLang="zh-CN" sz="6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346F7F7-D7B8-446E-AC0C-0C1A610AE36F}"/>
              </a:ext>
            </a:extLst>
          </p:cNvPr>
          <p:cNvGrpSpPr/>
          <p:nvPr/>
        </p:nvGrpSpPr>
        <p:grpSpPr>
          <a:xfrm rot="10800000">
            <a:off x="7465348" y="1126984"/>
            <a:ext cx="4726652" cy="225433"/>
            <a:chOff x="-1365267" y="1147349"/>
            <a:chExt cx="3149054" cy="677408"/>
          </a:xfrm>
          <a:solidFill>
            <a:srgbClr val="7030A0"/>
          </a:solidFill>
        </p:grpSpPr>
        <p:sp>
          <p:nvSpPr>
            <p:cNvPr id="30" name="流程图: 延期 29">
              <a:extLst>
                <a:ext uri="{FF2B5EF4-FFF2-40B4-BE49-F238E27FC236}">
                  <a16:creationId xmlns:a16="http://schemas.microsoft.com/office/drawing/2014/main" id="{00E604C1-3542-43B4-930E-8D467A2EB2A2}"/>
                </a:ext>
              </a:extLst>
            </p:cNvPr>
            <p:cNvSpPr/>
            <p:nvPr/>
          </p:nvSpPr>
          <p:spPr>
            <a:xfrm>
              <a:off x="1431967" y="1147349"/>
              <a:ext cx="351820" cy="67740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9F87CA9-2785-40C4-9B0F-F63297CB2E0C}"/>
                </a:ext>
              </a:extLst>
            </p:cNvPr>
            <p:cNvSpPr/>
            <p:nvPr/>
          </p:nvSpPr>
          <p:spPr>
            <a:xfrm>
              <a:off x="-1365267" y="1147349"/>
              <a:ext cx="2797234" cy="6774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7DFB6F5-0F15-429F-8EB0-2CA8EE3F49E6}"/>
              </a:ext>
            </a:extLst>
          </p:cNvPr>
          <p:cNvGrpSpPr/>
          <p:nvPr/>
        </p:nvGrpSpPr>
        <p:grpSpPr>
          <a:xfrm>
            <a:off x="0" y="6326888"/>
            <a:ext cx="4726652" cy="225433"/>
            <a:chOff x="-1365267" y="1147349"/>
            <a:chExt cx="3149054" cy="677408"/>
          </a:xfrm>
          <a:solidFill>
            <a:srgbClr val="7030A0"/>
          </a:solidFill>
        </p:grpSpPr>
        <p:sp>
          <p:nvSpPr>
            <p:cNvPr id="39" name="流程图: 延期 38">
              <a:extLst>
                <a:ext uri="{FF2B5EF4-FFF2-40B4-BE49-F238E27FC236}">
                  <a16:creationId xmlns:a16="http://schemas.microsoft.com/office/drawing/2014/main" id="{A4183815-1EA8-4D2F-B258-6FA6FB3138B5}"/>
                </a:ext>
              </a:extLst>
            </p:cNvPr>
            <p:cNvSpPr/>
            <p:nvPr/>
          </p:nvSpPr>
          <p:spPr>
            <a:xfrm>
              <a:off x="1431967" y="1147349"/>
              <a:ext cx="351820" cy="67740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DA53539-9F5E-491D-BAD1-95E13AD9591E}"/>
                </a:ext>
              </a:extLst>
            </p:cNvPr>
            <p:cNvSpPr/>
            <p:nvPr/>
          </p:nvSpPr>
          <p:spPr>
            <a:xfrm>
              <a:off x="-1365267" y="1147349"/>
              <a:ext cx="2797234" cy="6774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B476CC94-C933-4B7C-9071-AEF5A7B0DE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361115"/>
              </p:ext>
            </p:extLst>
          </p:nvPr>
        </p:nvGraphicFramePr>
        <p:xfrm>
          <a:off x="1905580" y="1484300"/>
          <a:ext cx="8089320" cy="4637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7804699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55D72E2-7029-4E62-9CA5-13E45CECFCE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311612" y="1573796"/>
            <a:ext cx="8106032" cy="4252087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lnSpc>
                <a:spcPts val="6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、缺乏他人的陪伴和交友的机会，致其精神家园相对贫瘠。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6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、遇到突发情况难以求助，老人走失的现象时有发生。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6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、记忆力退化，有时会出现忘服或者误用药物的现象。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6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、对手机操作不熟悉，缺少有效获取信息的途径。</a:t>
            </a:r>
          </a:p>
          <a:p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F2EEA6-4AB1-4991-8F7D-51B2544DF9B5}"/>
              </a:ext>
            </a:extLst>
          </p:cNvPr>
          <p:cNvGrpSpPr/>
          <p:nvPr/>
        </p:nvGrpSpPr>
        <p:grpSpPr>
          <a:xfrm>
            <a:off x="0" y="234902"/>
            <a:ext cx="3151797" cy="677408"/>
            <a:chOff x="0" y="234902"/>
            <a:chExt cx="3151797" cy="677408"/>
          </a:xfrm>
        </p:grpSpPr>
        <p:sp>
          <p:nvSpPr>
            <p:cNvPr id="5" name="TextBox 76"/>
            <p:cNvSpPr txBox="1"/>
            <p:nvPr/>
          </p:nvSpPr>
          <p:spPr>
            <a:xfrm>
              <a:off x="354563" y="234902"/>
              <a:ext cx="8812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TJPU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4563" y="620820"/>
              <a:ext cx="2797234" cy="290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Tianjin Polytechnic University</a:t>
              </a: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0" y="234902"/>
              <a:ext cx="354563" cy="677408"/>
              <a:chOff x="0" y="-78772"/>
              <a:chExt cx="602082" cy="1150304"/>
            </a:xfrm>
            <a:solidFill>
              <a:srgbClr val="0070C0"/>
            </a:solidFill>
          </p:grpSpPr>
          <p:sp>
            <p:nvSpPr>
              <p:cNvPr id="36" name="任意多边形 35"/>
              <p:cNvSpPr/>
              <p:nvPr/>
            </p:nvSpPr>
            <p:spPr>
              <a:xfrm>
                <a:off x="0" y="256213"/>
                <a:ext cx="251412" cy="480334"/>
              </a:xfrm>
              <a:custGeom>
                <a:avLst/>
                <a:gdLst>
                  <a:gd name="connsiteX0" fmla="*/ 0 w 251412"/>
                  <a:gd name="connsiteY0" fmla="*/ 0 h 480334"/>
                  <a:gd name="connsiteX1" fmla="*/ 251412 w 251412"/>
                  <a:gd name="connsiteY1" fmla="*/ 240167 h 480334"/>
                  <a:gd name="connsiteX2" fmla="*/ 0 w 251412"/>
                  <a:gd name="connsiteY2" fmla="*/ 480334 h 480334"/>
                  <a:gd name="connsiteX3" fmla="*/ 0 w 251412"/>
                  <a:gd name="connsiteY3" fmla="*/ 0 h 48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12" h="480334">
                    <a:moveTo>
                      <a:pt x="0" y="0"/>
                    </a:moveTo>
                    <a:lnTo>
                      <a:pt x="251412" y="240167"/>
                    </a:lnTo>
                    <a:lnTo>
                      <a:pt x="0" y="48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0" y="-78772"/>
                <a:ext cx="602082" cy="1150304"/>
              </a:xfrm>
              <a:custGeom>
                <a:avLst/>
                <a:gdLst>
                  <a:gd name="connsiteX0" fmla="*/ 0 w 441911"/>
                  <a:gd name="connsiteY0" fmla="*/ 0 h 844290"/>
                  <a:gd name="connsiteX1" fmla="*/ 441911 w 441911"/>
                  <a:gd name="connsiteY1" fmla="*/ 422145 h 844290"/>
                  <a:gd name="connsiteX2" fmla="*/ 0 w 441911"/>
                  <a:gd name="connsiteY2" fmla="*/ 844290 h 844290"/>
                  <a:gd name="connsiteX3" fmla="*/ 0 w 441911"/>
                  <a:gd name="connsiteY3" fmla="*/ 662312 h 844290"/>
                  <a:gd name="connsiteX4" fmla="*/ 251412 w 441911"/>
                  <a:gd name="connsiteY4" fmla="*/ 422145 h 844290"/>
                  <a:gd name="connsiteX5" fmla="*/ 0 w 441911"/>
                  <a:gd name="connsiteY5" fmla="*/ 181978 h 844290"/>
                  <a:gd name="connsiteX6" fmla="*/ 0 w 441911"/>
                  <a:gd name="connsiteY6" fmla="*/ 0 h 84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1911" h="844290">
                    <a:moveTo>
                      <a:pt x="0" y="0"/>
                    </a:moveTo>
                    <a:lnTo>
                      <a:pt x="441911" y="422145"/>
                    </a:lnTo>
                    <a:lnTo>
                      <a:pt x="0" y="844290"/>
                    </a:lnTo>
                    <a:lnTo>
                      <a:pt x="0" y="662312"/>
                    </a:lnTo>
                    <a:lnTo>
                      <a:pt x="251412" y="422145"/>
                    </a:lnTo>
                    <a:lnTo>
                      <a:pt x="0" y="1819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9" name="TextBox 76"/>
          <p:cNvSpPr txBox="1"/>
          <p:nvPr/>
        </p:nvSpPr>
        <p:spPr>
          <a:xfrm>
            <a:off x="7465348" y="104687"/>
            <a:ext cx="35934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项目背景</a:t>
            </a:r>
            <a:endParaRPr kumimoji="0" lang="en-US" altLang="zh-CN" sz="6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346F7F7-D7B8-446E-AC0C-0C1A610AE36F}"/>
              </a:ext>
            </a:extLst>
          </p:cNvPr>
          <p:cNvGrpSpPr/>
          <p:nvPr/>
        </p:nvGrpSpPr>
        <p:grpSpPr>
          <a:xfrm rot="10800000">
            <a:off x="7465348" y="1126984"/>
            <a:ext cx="4726652" cy="225433"/>
            <a:chOff x="-1365267" y="1147349"/>
            <a:chExt cx="3149054" cy="677408"/>
          </a:xfrm>
          <a:solidFill>
            <a:srgbClr val="7030A0"/>
          </a:solidFill>
        </p:grpSpPr>
        <p:sp>
          <p:nvSpPr>
            <p:cNvPr id="30" name="流程图: 延期 29">
              <a:extLst>
                <a:ext uri="{FF2B5EF4-FFF2-40B4-BE49-F238E27FC236}">
                  <a16:creationId xmlns:a16="http://schemas.microsoft.com/office/drawing/2014/main" id="{00E604C1-3542-43B4-930E-8D467A2EB2A2}"/>
                </a:ext>
              </a:extLst>
            </p:cNvPr>
            <p:cNvSpPr/>
            <p:nvPr/>
          </p:nvSpPr>
          <p:spPr>
            <a:xfrm>
              <a:off x="1431967" y="1147349"/>
              <a:ext cx="351820" cy="67740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9F87CA9-2785-40C4-9B0F-F63297CB2E0C}"/>
                </a:ext>
              </a:extLst>
            </p:cNvPr>
            <p:cNvSpPr/>
            <p:nvPr/>
          </p:nvSpPr>
          <p:spPr>
            <a:xfrm>
              <a:off x="-1365267" y="1147349"/>
              <a:ext cx="2797234" cy="6774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7DFB6F5-0F15-429F-8EB0-2CA8EE3F49E6}"/>
              </a:ext>
            </a:extLst>
          </p:cNvPr>
          <p:cNvGrpSpPr/>
          <p:nvPr/>
        </p:nvGrpSpPr>
        <p:grpSpPr>
          <a:xfrm>
            <a:off x="0" y="6326888"/>
            <a:ext cx="4726652" cy="225433"/>
            <a:chOff x="-1365267" y="1147349"/>
            <a:chExt cx="3149054" cy="677408"/>
          </a:xfrm>
          <a:solidFill>
            <a:srgbClr val="7030A0"/>
          </a:solidFill>
        </p:grpSpPr>
        <p:sp>
          <p:nvSpPr>
            <p:cNvPr id="39" name="流程图: 延期 38">
              <a:extLst>
                <a:ext uri="{FF2B5EF4-FFF2-40B4-BE49-F238E27FC236}">
                  <a16:creationId xmlns:a16="http://schemas.microsoft.com/office/drawing/2014/main" id="{A4183815-1EA8-4D2F-B258-6FA6FB3138B5}"/>
                </a:ext>
              </a:extLst>
            </p:cNvPr>
            <p:cNvSpPr/>
            <p:nvPr/>
          </p:nvSpPr>
          <p:spPr>
            <a:xfrm>
              <a:off x="1431967" y="1147349"/>
              <a:ext cx="351820" cy="67740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DA53539-9F5E-491D-BAD1-95E13AD9591E}"/>
                </a:ext>
              </a:extLst>
            </p:cNvPr>
            <p:cNvSpPr/>
            <p:nvPr/>
          </p:nvSpPr>
          <p:spPr>
            <a:xfrm>
              <a:off x="-1365267" y="1147349"/>
              <a:ext cx="2797234" cy="6774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19E050-290F-4291-BF78-A048D67A1B13}"/>
              </a:ext>
            </a:extLst>
          </p:cNvPr>
          <p:cNvGrpSpPr/>
          <p:nvPr/>
        </p:nvGrpSpPr>
        <p:grpSpPr>
          <a:xfrm>
            <a:off x="1204768" y="1554609"/>
            <a:ext cx="1789042" cy="4252091"/>
            <a:chOff x="215558" y="1883944"/>
            <a:chExt cx="5215295" cy="1723549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EB20B94A-9D90-4699-91A2-3D629E77B316}"/>
                </a:ext>
              </a:extLst>
            </p:cNvPr>
            <p:cNvSpPr/>
            <p:nvPr/>
          </p:nvSpPr>
          <p:spPr>
            <a:xfrm>
              <a:off x="215558" y="1883944"/>
              <a:ext cx="5215295" cy="1723549"/>
            </a:xfrm>
            <a:prstGeom prst="roundRect">
              <a:avLst/>
            </a:prstGeom>
            <a:solidFill>
              <a:srgbClr val="FF993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E7C603AA-4D73-4CAC-8A06-E37712E41A90}"/>
                </a:ext>
              </a:extLst>
            </p:cNvPr>
            <p:cNvSpPr txBox="1"/>
            <p:nvPr/>
          </p:nvSpPr>
          <p:spPr>
            <a:xfrm>
              <a:off x="627423" y="1883944"/>
              <a:ext cx="4391566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rPr>
                <a:t>空巢老人生活中面对的问题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0E12D2A-751D-430A-AFF9-7593AD87B412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2099289" y="1554609"/>
            <a:ext cx="949134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7339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FFF2EEA6-4AB1-4991-8F7D-51B2544DF9B5}"/>
              </a:ext>
            </a:extLst>
          </p:cNvPr>
          <p:cNvGrpSpPr/>
          <p:nvPr/>
        </p:nvGrpSpPr>
        <p:grpSpPr>
          <a:xfrm>
            <a:off x="0" y="234902"/>
            <a:ext cx="3151797" cy="677408"/>
            <a:chOff x="0" y="234902"/>
            <a:chExt cx="3151797" cy="677408"/>
          </a:xfrm>
        </p:grpSpPr>
        <p:sp>
          <p:nvSpPr>
            <p:cNvPr id="5" name="TextBox 76"/>
            <p:cNvSpPr txBox="1"/>
            <p:nvPr/>
          </p:nvSpPr>
          <p:spPr>
            <a:xfrm>
              <a:off x="354563" y="234902"/>
              <a:ext cx="8812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TJPU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4563" y="620820"/>
              <a:ext cx="2797234" cy="290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Tianjin Polytechnic University</a:t>
              </a: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0" y="234902"/>
              <a:ext cx="354563" cy="677408"/>
              <a:chOff x="0" y="-78772"/>
              <a:chExt cx="602082" cy="1150304"/>
            </a:xfrm>
            <a:solidFill>
              <a:srgbClr val="0070C0"/>
            </a:solidFill>
          </p:grpSpPr>
          <p:sp>
            <p:nvSpPr>
              <p:cNvPr id="36" name="任意多边形 35"/>
              <p:cNvSpPr/>
              <p:nvPr/>
            </p:nvSpPr>
            <p:spPr>
              <a:xfrm>
                <a:off x="0" y="256213"/>
                <a:ext cx="251412" cy="480334"/>
              </a:xfrm>
              <a:custGeom>
                <a:avLst/>
                <a:gdLst>
                  <a:gd name="connsiteX0" fmla="*/ 0 w 251412"/>
                  <a:gd name="connsiteY0" fmla="*/ 0 h 480334"/>
                  <a:gd name="connsiteX1" fmla="*/ 251412 w 251412"/>
                  <a:gd name="connsiteY1" fmla="*/ 240167 h 480334"/>
                  <a:gd name="connsiteX2" fmla="*/ 0 w 251412"/>
                  <a:gd name="connsiteY2" fmla="*/ 480334 h 480334"/>
                  <a:gd name="connsiteX3" fmla="*/ 0 w 251412"/>
                  <a:gd name="connsiteY3" fmla="*/ 0 h 48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12" h="480334">
                    <a:moveTo>
                      <a:pt x="0" y="0"/>
                    </a:moveTo>
                    <a:lnTo>
                      <a:pt x="251412" y="240167"/>
                    </a:lnTo>
                    <a:lnTo>
                      <a:pt x="0" y="48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0" y="-78772"/>
                <a:ext cx="602082" cy="1150304"/>
              </a:xfrm>
              <a:custGeom>
                <a:avLst/>
                <a:gdLst>
                  <a:gd name="connsiteX0" fmla="*/ 0 w 441911"/>
                  <a:gd name="connsiteY0" fmla="*/ 0 h 844290"/>
                  <a:gd name="connsiteX1" fmla="*/ 441911 w 441911"/>
                  <a:gd name="connsiteY1" fmla="*/ 422145 h 844290"/>
                  <a:gd name="connsiteX2" fmla="*/ 0 w 441911"/>
                  <a:gd name="connsiteY2" fmla="*/ 844290 h 844290"/>
                  <a:gd name="connsiteX3" fmla="*/ 0 w 441911"/>
                  <a:gd name="connsiteY3" fmla="*/ 662312 h 844290"/>
                  <a:gd name="connsiteX4" fmla="*/ 251412 w 441911"/>
                  <a:gd name="connsiteY4" fmla="*/ 422145 h 844290"/>
                  <a:gd name="connsiteX5" fmla="*/ 0 w 441911"/>
                  <a:gd name="connsiteY5" fmla="*/ 181978 h 844290"/>
                  <a:gd name="connsiteX6" fmla="*/ 0 w 441911"/>
                  <a:gd name="connsiteY6" fmla="*/ 0 h 84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1911" h="844290">
                    <a:moveTo>
                      <a:pt x="0" y="0"/>
                    </a:moveTo>
                    <a:lnTo>
                      <a:pt x="441911" y="422145"/>
                    </a:lnTo>
                    <a:lnTo>
                      <a:pt x="0" y="844290"/>
                    </a:lnTo>
                    <a:lnTo>
                      <a:pt x="0" y="662312"/>
                    </a:lnTo>
                    <a:lnTo>
                      <a:pt x="251412" y="422145"/>
                    </a:lnTo>
                    <a:lnTo>
                      <a:pt x="0" y="1819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9" name="TextBox 76"/>
          <p:cNvSpPr txBox="1"/>
          <p:nvPr/>
        </p:nvSpPr>
        <p:spPr>
          <a:xfrm>
            <a:off x="7465348" y="104687"/>
            <a:ext cx="35934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项目背景</a:t>
            </a:r>
            <a:endParaRPr kumimoji="0" lang="en-US" altLang="zh-CN" sz="6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346F7F7-D7B8-446E-AC0C-0C1A610AE36F}"/>
              </a:ext>
            </a:extLst>
          </p:cNvPr>
          <p:cNvGrpSpPr/>
          <p:nvPr/>
        </p:nvGrpSpPr>
        <p:grpSpPr>
          <a:xfrm rot="10800000">
            <a:off x="7465348" y="1126984"/>
            <a:ext cx="4726652" cy="225433"/>
            <a:chOff x="-1365267" y="1147349"/>
            <a:chExt cx="3149054" cy="677408"/>
          </a:xfrm>
          <a:solidFill>
            <a:srgbClr val="7030A0"/>
          </a:solidFill>
        </p:grpSpPr>
        <p:sp>
          <p:nvSpPr>
            <p:cNvPr id="30" name="流程图: 延期 29">
              <a:extLst>
                <a:ext uri="{FF2B5EF4-FFF2-40B4-BE49-F238E27FC236}">
                  <a16:creationId xmlns:a16="http://schemas.microsoft.com/office/drawing/2014/main" id="{00E604C1-3542-43B4-930E-8D467A2EB2A2}"/>
                </a:ext>
              </a:extLst>
            </p:cNvPr>
            <p:cNvSpPr/>
            <p:nvPr/>
          </p:nvSpPr>
          <p:spPr>
            <a:xfrm>
              <a:off x="1431967" y="1147349"/>
              <a:ext cx="351820" cy="67740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9F87CA9-2785-40C4-9B0F-F63297CB2E0C}"/>
                </a:ext>
              </a:extLst>
            </p:cNvPr>
            <p:cNvSpPr/>
            <p:nvPr/>
          </p:nvSpPr>
          <p:spPr>
            <a:xfrm>
              <a:off x="-1365267" y="1147349"/>
              <a:ext cx="2797234" cy="6774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7DFB6F5-0F15-429F-8EB0-2CA8EE3F49E6}"/>
              </a:ext>
            </a:extLst>
          </p:cNvPr>
          <p:cNvGrpSpPr/>
          <p:nvPr/>
        </p:nvGrpSpPr>
        <p:grpSpPr>
          <a:xfrm>
            <a:off x="0" y="6326888"/>
            <a:ext cx="4726652" cy="225433"/>
            <a:chOff x="-1365267" y="1147349"/>
            <a:chExt cx="3149054" cy="677408"/>
          </a:xfrm>
          <a:solidFill>
            <a:srgbClr val="7030A0"/>
          </a:solidFill>
        </p:grpSpPr>
        <p:sp>
          <p:nvSpPr>
            <p:cNvPr id="39" name="流程图: 延期 38">
              <a:extLst>
                <a:ext uri="{FF2B5EF4-FFF2-40B4-BE49-F238E27FC236}">
                  <a16:creationId xmlns:a16="http://schemas.microsoft.com/office/drawing/2014/main" id="{A4183815-1EA8-4D2F-B258-6FA6FB3138B5}"/>
                </a:ext>
              </a:extLst>
            </p:cNvPr>
            <p:cNvSpPr/>
            <p:nvPr/>
          </p:nvSpPr>
          <p:spPr>
            <a:xfrm>
              <a:off x="1431967" y="1147349"/>
              <a:ext cx="351820" cy="67740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DA53539-9F5E-491D-BAD1-95E13AD9591E}"/>
                </a:ext>
              </a:extLst>
            </p:cNvPr>
            <p:cNvSpPr/>
            <p:nvPr/>
          </p:nvSpPr>
          <p:spPr>
            <a:xfrm>
              <a:off x="-1365267" y="1147349"/>
              <a:ext cx="2797234" cy="6774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8D12A7D-A8FD-496A-B643-B9F28170F19A}"/>
              </a:ext>
            </a:extLst>
          </p:cNvPr>
          <p:cNvSpPr txBox="1"/>
          <p:nvPr/>
        </p:nvSpPr>
        <p:spPr>
          <a:xfrm>
            <a:off x="908801" y="2301481"/>
            <a:ext cx="10374397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目前，市场此类产品功能不够完善，更多地关注老人的健康问题和日常需求，但是缺乏对于空巢老人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精神层面和记忆力衰退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等问题的关注，所以，我们提出这样一个项目，帮助空巢老人减少孤独感，提升养老质量。</a:t>
            </a:r>
          </a:p>
        </p:txBody>
      </p:sp>
    </p:spTree>
    <p:extLst>
      <p:ext uri="{BB962C8B-B14F-4D97-AF65-F5344CB8AC3E}">
        <p14:creationId xmlns:p14="http://schemas.microsoft.com/office/powerpoint/2010/main" val="274008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3"/>
          <p:cNvSpPr>
            <a:spLocks noChangeArrowheads="1"/>
          </p:cNvSpPr>
          <p:nvPr/>
        </p:nvSpPr>
        <p:spPr bwMode="auto">
          <a:xfrm>
            <a:off x="4043766" y="350966"/>
            <a:ext cx="5500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主要功能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/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MAIN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FUNCTION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0" y="6954"/>
            <a:ext cx="4616395" cy="6851045"/>
          </a:xfrm>
          <a:custGeom>
            <a:avLst/>
            <a:gdLst>
              <a:gd name="connsiteX0" fmla="*/ 1713875 w 5192486"/>
              <a:gd name="connsiteY0" fmla="*/ 0 h 6858000"/>
              <a:gd name="connsiteX1" fmla="*/ 2647325 w 5192486"/>
              <a:gd name="connsiteY1" fmla="*/ 0 h 6858000"/>
              <a:gd name="connsiteX2" fmla="*/ 5192486 w 5192486"/>
              <a:gd name="connsiteY2" fmla="*/ 2406327 h 6858000"/>
              <a:gd name="connsiteX3" fmla="*/ 483972 w 5192486"/>
              <a:gd name="connsiteY3" fmla="*/ 6857998 h 6858000"/>
              <a:gd name="connsiteX4" fmla="*/ 483972 w 5192486"/>
              <a:gd name="connsiteY4" fmla="*/ 6858000 h 6858000"/>
              <a:gd name="connsiteX5" fmla="*/ 0 w 5192486"/>
              <a:gd name="connsiteY5" fmla="*/ 6858000 h 6858000"/>
              <a:gd name="connsiteX6" fmla="*/ 0 w 5192486"/>
              <a:gd name="connsiteY6" fmla="*/ 6433039 h 6858000"/>
              <a:gd name="connsiteX7" fmla="*/ 4259036 w 5192486"/>
              <a:gd name="connsiteY7" fmla="*/ 2406327 h 6858000"/>
              <a:gd name="connsiteX8" fmla="*/ 1713875 w 5192486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92486" h="6858000">
                <a:moveTo>
                  <a:pt x="1713875" y="0"/>
                </a:moveTo>
                <a:lnTo>
                  <a:pt x="2647325" y="0"/>
                </a:lnTo>
                <a:lnTo>
                  <a:pt x="5192486" y="2406327"/>
                </a:lnTo>
                <a:lnTo>
                  <a:pt x="483972" y="6857998"/>
                </a:lnTo>
                <a:lnTo>
                  <a:pt x="483972" y="6858000"/>
                </a:lnTo>
                <a:lnTo>
                  <a:pt x="0" y="6858000"/>
                </a:lnTo>
                <a:lnTo>
                  <a:pt x="0" y="6433039"/>
                </a:lnTo>
                <a:lnTo>
                  <a:pt x="4259036" y="2406327"/>
                </a:lnTo>
                <a:lnTo>
                  <a:pt x="1713875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5BE8965-A5A6-4DB0-920B-B35C0646F2E8}"/>
              </a:ext>
            </a:extLst>
          </p:cNvPr>
          <p:cNvGrpSpPr/>
          <p:nvPr/>
        </p:nvGrpSpPr>
        <p:grpSpPr>
          <a:xfrm>
            <a:off x="6096000" y="1431276"/>
            <a:ext cx="4656444" cy="4436013"/>
            <a:chOff x="6606097" y="1680590"/>
            <a:chExt cx="4656444" cy="4436013"/>
          </a:xfrm>
        </p:grpSpPr>
        <p:grpSp>
          <p:nvGrpSpPr>
            <p:cNvPr id="51" name="组合 50"/>
            <p:cNvGrpSpPr/>
            <p:nvPr/>
          </p:nvGrpSpPr>
          <p:grpSpPr>
            <a:xfrm>
              <a:off x="7531996" y="1683894"/>
              <a:ext cx="3524375" cy="753190"/>
              <a:chOff x="7530383" y="1173475"/>
              <a:chExt cx="3524375" cy="753190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7530384" y="1618888"/>
                <a:ext cx="179664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Real-time Location</a:t>
                </a:r>
              </a:p>
            </p:txBody>
          </p:sp>
          <p:sp>
            <p:nvSpPr>
              <p:cNvPr id="53" name="TextBox 76"/>
              <p:cNvSpPr txBox="1"/>
              <p:nvPr/>
            </p:nvSpPr>
            <p:spPr>
              <a:xfrm>
                <a:off x="7530383" y="1173475"/>
                <a:ext cx="35243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实时定位，一键求助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60" name="任意多边形 59"/>
            <p:cNvSpPr/>
            <p:nvPr/>
          </p:nvSpPr>
          <p:spPr>
            <a:xfrm>
              <a:off x="6606097" y="1680590"/>
              <a:ext cx="791915" cy="756494"/>
            </a:xfrm>
            <a:custGeom>
              <a:avLst/>
              <a:gdLst>
                <a:gd name="connsiteX0" fmla="*/ 1137101 w 2274202"/>
                <a:gd name="connsiteY0" fmla="*/ 0 h 2172483"/>
                <a:gd name="connsiteX1" fmla="*/ 2274202 w 2274202"/>
                <a:gd name="connsiteY1" fmla="*/ 1086242 h 2172483"/>
                <a:gd name="connsiteX2" fmla="*/ 1137101 w 2274202"/>
                <a:gd name="connsiteY2" fmla="*/ 2172483 h 2172483"/>
                <a:gd name="connsiteX3" fmla="*/ 0 w 2274202"/>
                <a:gd name="connsiteY3" fmla="*/ 1086242 h 2172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4202" h="2172483">
                  <a:moveTo>
                    <a:pt x="1137101" y="0"/>
                  </a:moveTo>
                  <a:lnTo>
                    <a:pt x="2274202" y="1086242"/>
                  </a:lnTo>
                  <a:lnTo>
                    <a:pt x="1137101" y="2172483"/>
                  </a:lnTo>
                  <a:lnTo>
                    <a:pt x="0" y="1086242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01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任意多边形 63"/>
            <p:cNvSpPr/>
            <p:nvPr/>
          </p:nvSpPr>
          <p:spPr>
            <a:xfrm>
              <a:off x="6606097" y="2922166"/>
              <a:ext cx="791915" cy="756494"/>
            </a:xfrm>
            <a:custGeom>
              <a:avLst/>
              <a:gdLst>
                <a:gd name="connsiteX0" fmla="*/ 1137101 w 2274202"/>
                <a:gd name="connsiteY0" fmla="*/ 0 h 2172483"/>
                <a:gd name="connsiteX1" fmla="*/ 2274202 w 2274202"/>
                <a:gd name="connsiteY1" fmla="*/ 1086242 h 2172483"/>
                <a:gd name="connsiteX2" fmla="*/ 1137101 w 2274202"/>
                <a:gd name="connsiteY2" fmla="*/ 2172483 h 2172483"/>
                <a:gd name="connsiteX3" fmla="*/ 0 w 2274202"/>
                <a:gd name="connsiteY3" fmla="*/ 1086242 h 2172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4202" h="2172483">
                  <a:moveTo>
                    <a:pt x="1137101" y="0"/>
                  </a:moveTo>
                  <a:lnTo>
                    <a:pt x="2274202" y="1086242"/>
                  </a:lnTo>
                  <a:lnTo>
                    <a:pt x="1137101" y="2172483"/>
                  </a:lnTo>
                  <a:lnTo>
                    <a:pt x="0" y="1086242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02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7531995" y="4134704"/>
              <a:ext cx="3686935" cy="726778"/>
              <a:chOff x="7530383" y="1223822"/>
              <a:chExt cx="3686935" cy="726778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7530384" y="1642823"/>
                <a:ext cx="15029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Speech Control</a:t>
                </a:r>
              </a:p>
            </p:txBody>
          </p:sp>
          <p:sp>
            <p:nvSpPr>
              <p:cNvPr id="67" name="TextBox 76"/>
              <p:cNvSpPr txBox="1"/>
              <p:nvPr/>
            </p:nvSpPr>
            <p:spPr>
              <a:xfrm>
                <a:off x="7530383" y="1223822"/>
                <a:ext cx="36869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语音控制，操作便捷</a:t>
                </a:r>
              </a:p>
            </p:txBody>
          </p:sp>
        </p:grpSp>
        <p:sp>
          <p:nvSpPr>
            <p:cNvPr id="68" name="任意多边形 67"/>
            <p:cNvSpPr/>
            <p:nvPr/>
          </p:nvSpPr>
          <p:spPr>
            <a:xfrm>
              <a:off x="6606097" y="4103130"/>
              <a:ext cx="791915" cy="756494"/>
            </a:xfrm>
            <a:custGeom>
              <a:avLst/>
              <a:gdLst>
                <a:gd name="connsiteX0" fmla="*/ 1137101 w 2274202"/>
                <a:gd name="connsiteY0" fmla="*/ 0 h 2172483"/>
                <a:gd name="connsiteX1" fmla="*/ 2274202 w 2274202"/>
                <a:gd name="connsiteY1" fmla="*/ 1086242 h 2172483"/>
                <a:gd name="connsiteX2" fmla="*/ 1137101 w 2274202"/>
                <a:gd name="connsiteY2" fmla="*/ 2172483 h 2172483"/>
                <a:gd name="connsiteX3" fmla="*/ 0 w 2274202"/>
                <a:gd name="connsiteY3" fmla="*/ 1086242 h 2172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4202" h="2172483">
                  <a:moveTo>
                    <a:pt x="1137101" y="0"/>
                  </a:moveTo>
                  <a:lnTo>
                    <a:pt x="2274202" y="1086242"/>
                  </a:lnTo>
                  <a:lnTo>
                    <a:pt x="1137101" y="2172483"/>
                  </a:lnTo>
                  <a:lnTo>
                    <a:pt x="0" y="1086242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03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E5F2458-B3F3-4B5E-8AF2-B77285DA2972}"/>
                </a:ext>
              </a:extLst>
            </p:cNvPr>
            <p:cNvGrpSpPr/>
            <p:nvPr/>
          </p:nvGrpSpPr>
          <p:grpSpPr>
            <a:xfrm>
              <a:off x="7531995" y="2909299"/>
              <a:ext cx="3524375" cy="784830"/>
              <a:chOff x="6562486" y="2958901"/>
              <a:chExt cx="3524375" cy="784830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6562486" y="2958901"/>
                <a:ext cx="3524375" cy="711062"/>
                <a:chOff x="7530384" y="1215602"/>
                <a:chExt cx="2698750" cy="711062"/>
              </a:xfrm>
            </p:grpSpPr>
            <p:sp>
              <p:nvSpPr>
                <p:cNvPr id="62" name="矩形 61"/>
                <p:cNvSpPr/>
                <p:nvPr/>
              </p:nvSpPr>
              <p:spPr>
                <a:xfrm>
                  <a:off x="7530385" y="1618887"/>
                  <a:ext cx="14145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3" name="TextBox 76"/>
                <p:cNvSpPr txBox="1"/>
                <p:nvPr/>
              </p:nvSpPr>
              <p:spPr>
                <a:xfrm>
                  <a:off x="7530384" y="1215602"/>
                  <a:ext cx="269875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药物提醒，科学服药</a:t>
                  </a:r>
                </a:p>
              </p:txBody>
            </p:sp>
          </p:grpSp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B970650-B83D-4F17-9490-18B609741D23}"/>
                  </a:ext>
                </a:extLst>
              </p:cNvPr>
              <p:cNvSpPr txBox="1"/>
              <p:nvPr/>
            </p:nvSpPr>
            <p:spPr>
              <a:xfrm>
                <a:off x="6606097" y="3435954"/>
                <a:ext cx="19681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Drugs to Remind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8" name="任意多边形 67">
              <a:extLst>
                <a:ext uri="{FF2B5EF4-FFF2-40B4-BE49-F238E27FC236}">
                  <a16:creationId xmlns:a16="http://schemas.microsoft.com/office/drawing/2014/main" id="{3DDCCB34-0F57-4A67-B336-E2DA83F58BB9}"/>
                </a:ext>
              </a:extLst>
            </p:cNvPr>
            <p:cNvSpPr/>
            <p:nvPr/>
          </p:nvSpPr>
          <p:spPr>
            <a:xfrm>
              <a:off x="6606097" y="5284094"/>
              <a:ext cx="791915" cy="756494"/>
            </a:xfrm>
            <a:custGeom>
              <a:avLst/>
              <a:gdLst>
                <a:gd name="connsiteX0" fmla="*/ 1137101 w 2274202"/>
                <a:gd name="connsiteY0" fmla="*/ 0 h 2172483"/>
                <a:gd name="connsiteX1" fmla="*/ 2274202 w 2274202"/>
                <a:gd name="connsiteY1" fmla="*/ 1086242 h 2172483"/>
                <a:gd name="connsiteX2" fmla="*/ 1137101 w 2274202"/>
                <a:gd name="connsiteY2" fmla="*/ 2172483 h 2172483"/>
                <a:gd name="connsiteX3" fmla="*/ 0 w 2274202"/>
                <a:gd name="connsiteY3" fmla="*/ 1086242 h 2172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4202" h="2172483">
                  <a:moveTo>
                    <a:pt x="1137101" y="0"/>
                  </a:moveTo>
                  <a:lnTo>
                    <a:pt x="2274202" y="1086242"/>
                  </a:lnTo>
                  <a:lnTo>
                    <a:pt x="1137101" y="2172483"/>
                  </a:lnTo>
                  <a:lnTo>
                    <a:pt x="0" y="1086242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04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BBE2733-4C03-4245-95A7-46986DC90BE8}"/>
                </a:ext>
              </a:extLst>
            </p:cNvPr>
            <p:cNvGrpSpPr/>
            <p:nvPr/>
          </p:nvGrpSpPr>
          <p:grpSpPr>
            <a:xfrm>
              <a:off x="7575606" y="5360109"/>
              <a:ext cx="3686935" cy="756494"/>
              <a:chOff x="6683110" y="5414940"/>
              <a:chExt cx="3686935" cy="756494"/>
            </a:xfrm>
          </p:grpSpPr>
          <p:sp>
            <p:nvSpPr>
              <p:cNvPr id="19" name="TextBox 76">
                <a:extLst>
                  <a:ext uri="{FF2B5EF4-FFF2-40B4-BE49-F238E27FC236}">
                    <a16:creationId xmlns:a16="http://schemas.microsoft.com/office/drawing/2014/main" id="{E242AC28-65F9-49F8-9BFD-DA28AA6735DA}"/>
                  </a:ext>
                </a:extLst>
              </p:cNvPr>
              <p:cNvSpPr txBox="1"/>
              <p:nvPr/>
            </p:nvSpPr>
            <p:spPr>
              <a:xfrm>
                <a:off x="6683110" y="5414940"/>
                <a:ext cx="36869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茶余饭后，优质养老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5F0B0CC-A697-4CB6-8CFB-CE6B6B061843}"/>
                  </a:ext>
                </a:extLst>
              </p:cNvPr>
              <p:cNvSpPr/>
              <p:nvPr/>
            </p:nvSpPr>
            <p:spPr>
              <a:xfrm>
                <a:off x="6683110" y="5863657"/>
                <a:ext cx="16977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At One’s</a:t>
                </a: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 </a:t>
                </a: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Leisure</a:t>
                </a:r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EF27430-599B-4B1D-BB7D-FDA01D9B4B80}"/>
              </a:ext>
            </a:extLst>
          </p:cNvPr>
          <p:cNvGrpSpPr/>
          <p:nvPr/>
        </p:nvGrpSpPr>
        <p:grpSpPr>
          <a:xfrm>
            <a:off x="137152" y="2118487"/>
            <a:ext cx="3209192" cy="525528"/>
            <a:chOff x="4491042" y="6323455"/>
            <a:chExt cx="3209192" cy="525528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6FE4863-D621-48E8-9B51-222E2A4564A4}"/>
                </a:ext>
              </a:extLst>
            </p:cNvPr>
            <p:cNvSpPr txBox="1"/>
            <p:nvPr/>
          </p:nvSpPr>
          <p:spPr>
            <a:xfrm>
              <a:off x="4491042" y="6323455"/>
              <a:ext cx="320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TJPU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03FB38C-7C32-4DE4-AB63-3EFE584FE47D}"/>
                </a:ext>
              </a:extLst>
            </p:cNvPr>
            <p:cNvSpPr txBox="1"/>
            <p:nvPr/>
          </p:nvSpPr>
          <p:spPr>
            <a:xfrm>
              <a:off x="5010547" y="6536590"/>
              <a:ext cx="2170905" cy="3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Tianjin Polytechnic University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3"/>
          <p:cNvSpPr>
            <a:spLocks noChangeArrowheads="1"/>
          </p:cNvSpPr>
          <p:nvPr/>
        </p:nvSpPr>
        <p:spPr bwMode="auto">
          <a:xfrm>
            <a:off x="4043766" y="350966"/>
            <a:ext cx="5500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主要功能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/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MAIN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FUNCTION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172B38F-509B-41FD-9FAF-692E87DAFCC4}"/>
              </a:ext>
            </a:extLst>
          </p:cNvPr>
          <p:cNvGrpSpPr/>
          <p:nvPr/>
        </p:nvGrpSpPr>
        <p:grpSpPr>
          <a:xfrm>
            <a:off x="6096000" y="1431276"/>
            <a:ext cx="4450274" cy="756494"/>
            <a:chOff x="6096000" y="1431276"/>
            <a:chExt cx="4450274" cy="756494"/>
          </a:xfrm>
        </p:grpSpPr>
        <p:grpSp>
          <p:nvGrpSpPr>
            <p:cNvPr id="51" name="组合 50"/>
            <p:cNvGrpSpPr/>
            <p:nvPr/>
          </p:nvGrpSpPr>
          <p:grpSpPr>
            <a:xfrm>
              <a:off x="7021899" y="1434580"/>
              <a:ext cx="3524375" cy="753190"/>
              <a:chOff x="7530383" y="1173475"/>
              <a:chExt cx="3524375" cy="753190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7530384" y="1618888"/>
                <a:ext cx="179664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Real-time Location</a:t>
                </a:r>
              </a:p>
            </p:txBody>
          </p:sp>
          <p:sp>
            <p:nvSpPr>
              <p:cNvPr id="53" name="TextBox 76"/>
              <p:cNvSpPr txBox="1"/>
              <p:nvPr/>
            </p:nvSpPr>
            <p:spPr>
              <a:xfrm>
                <a:off x="7530383" y="1173475"/>
                <a:ext cx="35243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实时定位，一键求助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60" name="任意多边形 59"/>
            <p:cNvSpPr/>
            <p:nvPr/>
          </p:nvSpPr>
          <p:spPr>
            <a:xfrm>
              <a:off x="6096000" y="1431276"/>
              <a:ext cx="791915" cy="756494"/>
            </a:xfrm>
            <a:custGeom>
              <a:avLst/>
              <a:gdLst>
                <a:gd name="connsiteX0" fmla="*/ 1137101 w 2274202"/>
                <a:gd name="connsiteY0" fmla="*/ 0 h 2172483"/>
                <a:gd name="connsiteX1" fmla="*/ 2274202 w 2274202"/>
                <a:gd name="connsiteY1" fmla="*/ 1086242 h 2172483"/>
                <a:gd name="connsiteX2" fmla="*/ 1137101 w 2274202"/>
                <a:gd name="connsiteY2" fmla="*/ 2172483 h 2172483"/>
                <a:gd name="connsiteX3" fmla="*/ 0 w 2274202"/>
                <a:gd name="connsiteY3" fmla="*/ 1086242 h 2172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4202" h="2172483">
                  <a:moveTo>
                    <a:pt x="1137101" y="0"/>
                  </a:moveTo>
                  <a:lnTo>
                    <a:pt x="2274202" y="1086242"/>
                  </a:lnTo>
                  <a:lnTo>
                    <a:pt x="1137101" y="2172483"/>
                  </a:lnTo>
                  <a:lnTo>
                    <a:pt x="0" y="1086242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01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57436F5-6F5D-4C2D-8A66-8ABA3C2E9044}"/>
              </a:ext>
            </a:extLst>
          </p:cNvPr>
          <p:cNvGrpSpPr/>
          <p:nvPr/>
        </p:nvGrpSpPr>
        <p:grpSpPr>
          <a:xfrm>
            <a:off x="6096000" y="3853816"/>
            <a:ext cx="4612833" cy="758352"/>
            <a:chOff x="6096000" y="3853816"/>
            <a:chExt cx="4612833" cy="758352"/>
          </a:xfrm>
        </p:grpSpPr>
        <p:grpSp>
          <p:nvGrpSpPr>
            <p:cNvPr id="65" name="组合 64"/>
            <p:cNvGrpSpPr/>
            <p:nvPr/>
          </p:nvGrpSpPr>
          <p:grpSpPr>
            <a:xfrm>
              <a:off x="7021898" y="3885390"/>
              <a:ext cx="3686935" cy="726778"/>
              <a:chOff x="7530383" y="1223822"/>
              <a:chExt cx="3686935" cy="726778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7530384" y="1642823"/>
                <a:ext cx="15029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Speech Control</a:t>
                </a:r>
              </a:p>
            </p:txBody>
          </p:sp>
          <p:sp>
            <p:nvSpPr>
              <p:cNvPr id="67" name="TextBox 76"/>
              <p:cNvSpPr txBox="1"/>
              <p:nvPr/>
            </p:nvSpPr>
            <p:spPr>
              <a:xfrm>
                <a:off x="7530383" y="1223822"/>
                <a:ext cx="36869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语音控制，操作便捷</a:t>
                </a:r>
              </a:p>
            </p:txBody>
          </p:sp>
        </p:grpSp>
        <p:sp>
          <p:nvSpPr>
            <p:cNvPr id="68" name="任意多边形 67"/>
            <p:cNvSpPr/>
            <p:nvPr/>
          </p:nvSpPr>
          <p:spPr>
            <a:xfrm>
              <a:off x="6096000" y="3853816"/>
              <a:ext cx="791915" cy="756494"/>
            </a:xfrm>
            <a:custGeom>
              <a:avLst/>
              <a:gdLst>
                <a:gd name="connsiteX0" fmla="*/ 1137101 w 2274202"/>
                <a:gd name="connsiteY0" fmla="*/ 0 h 2172483"/>
                <a:gd name="connsiteX1" fmla="*/ 2274202 w 2274202"/>
                <a:gd name="connsiteY1" fmla="*/ 1086242 h 2172483"/>
                <a:gd name="connsiteX2" fmla="*/ 1137101 w 2274202"/>
                <a:gd name="connsiteY2" fmla="*/ 2172483 h 2172483"/>
                <a:gd name="connsiteX3" fmla="*/ 0 w 2274202"/>
                <a:gd name="connsiteY3" fmla="*/ 1086242 h 2172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4202" h="2172483">
                  <a:moveTo>
                    <a:pt x="1137101" y="0"/>
                  </a:moveTo>
                  <a:lnTo>
                    <a:pt x="2274202" y="1086242"/>
                  </a:lnTo>
                  <a:lnTo>
                    <a:pt x="1137101" y="2172483"/>
                  </a:lnTo>
                  <a:lnTo>
                    <a:pt x="0" y="1086242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03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61A76A0-AA65-49AD-9423-C5B2D241B517}"/>
              </a:ext>
            </a:extLst>
          </p:cNvPr>
          <p:cNvGrpSpPr/>
          <p:nvPr/>
        </p:nvGrpSpPr>
        <p:grpSpPr>
          <a:xfrm>
            <a:off x="6096000" y="2659985"/>
            <a:ext cx="4450273" cy="784830"/>
            <a:chOff x="6096000" y="2659985"/>
            <a:chExt cx="4450273" cy="784830"/>
          </a:xfrm>
        </p:grpSpPr>
        <p:sp>
          <p:nvSpPr>
            <p:cNvPr id="64" name="任意多边形 63"/>
            <p:cNvSpPr/>
            <p:nvPr/>
          </p:nvSpPr>
          <p:spPr>
            <a:xfrm>
              <a:off x="6096000" y="2672852"/>
              <a:ext cx="791915" cy="756494"/>
            </a:xfrm>
            <a:custGeom>
              <a:avLst/>
              <a:gdLst>
                <a:gd name="connsiteX0" fmla="*/ 1137101 w 2274202"/>
                <a:gd name="connsiteY0" fmla="*/ 0 h 2172483"/>
                <a:gd name="connsiteX1" fmla="*/ 2274202 w 2274202"/>
                <a:gd name="connsiteY1" fmla="*/ 1086242 h 2172483"/>
                <a:gd name="connsiteX2" fmla="*/ 1137101 w 2274202"/>
                <a:gd name="connsiteY2" fmla="*/ 2172483 h 2172483"/>
                <a:gd name="connsiteX3" fmla="*/ 0 w 2274202"/>
                <a:gd name="connsiteY3" fmla="*/ 1086242 h 2172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4202" h="2172483">
                  <a:moveTo>
                    <a:pt x="1137101" y="0"/>
                  </a:moveTo>
                  <a:lnTo>
                    <a:pt x="2274202" y="1086242"/>
                  </a:lnTo>
                  <a:lnTo>
                    <a:pt x="1137101" y="2172483"/>
                  </a:lnTo>
                  <a:lnTo>
                    <a:pt x="0" y="1086242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02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E5F2458-B3F3-4B5E-8AF2-B77285DA2972}"/>
                </a:ext>
              </a:extLst>
            </p:cNvPr>
            <p:cNvGrpSpPr/>
            <p:nvPr/>
          </p:nvGrpSpPr>
          <p:grpSpPr>
            <a:xfrm>
              <a:off x="7021898" y="2659985"/>
              <a:ext cx="3524375" cy="784830"/>
              <a:chOff x="6562486" y="2958901"/>
              <a:chExt cx="3524375" cy="784830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6562486" y="2958901"/>
                <a:ext cx="3524375" cy="711062"/>
                <a:chOff x="7530384" y="1215602"/>
                <a:chExt cx="2698750" cy="711062"/>
              </a:xfrm>
            </p:grpSpPr>
            <p:sp>
              <p:nvSpPr>
                <p:cNvPr id="62" name="矩形 61"/>
                <p:cNvSpPr/>
                <p:nvPr/>
              </p:nvSpPr>
              <p:spPr>
                <a:xfrm>
                  <a:off x="7530385" y="1618887"/>
                  <a:ext cx="14145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3" name="TextBox 76"/>
                <p:cNvSpPr txBox="1"/>
                <p:nvPr/>
              </p:nvSpPr>
              <p:spPr>
                <a:xfrm>
                  <a:off x="7530384" y="1215602"/>
                  <a:ext cx="269875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药物提醒，科学服药</a:t>
                  </a:r>
                </a:p>
              </p:txBody>
            </p:sp>
          </p:grpSp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B970650-B83D-4F17-9490-18B609741D23}"/>
                  </a:ext>
                </a:extLst>
              </p:cNvPr>
              <p:cNvSpPr txBox="1"/>
              <p:nvPr/>
            </p:nvSpPr>
            <p:spPr>
              <a:xfrm>
                <a:off x="6606097" y="3435954"/>
                <a:ext cx="19681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Drugs to Remind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465A6C0-8B1D-4763-80AE-100B447F0C58}"/>
              </a:ext>
            </a:extLst>
          </p:cNvPr>
          <p:cNvGrpSpPr/>
          <p:nvPr/>
        </p:nvGrpSpPr>
        <p:grpSpPr>
          <a:xfrm>
            <a:off x="6096000" y="5034780"/>
            <a:ext cx="4656444" cy="832509"/>
            <a:chOff x="6096000" y="5034780"/>
            <a:chExt cx="4656444" cy="832509"/>
          </a:xfrm>
        </p:grpSpPr>
        <p:sp>
          <p:nvSpPr>
            <p:cNvPr id="18" name="任意多边形 67">
              <a:extLst>
                <a:ext uri="{FF2B5EF4-FFF2-40B4-BE49-F238E27FC236}">
                  <a16:creationId xmlns:a16="http://schemas.microsoft.com/office/drawing/2014/main" id="{3DDCCB34-0F57-4A67-B336-E2DA83F58BB9}"/>
                </a:ext>
              </a:extLst>
            </p:cNvPr>
            <p:cNvSpPr/>
            <p:nvPr/>
          </p:nvSpPr>
          <p:spPr>
            <a:xfrm>
              <a:off x="6096000" y="5034780"/>
              <a:ext cx="791915" cy="756494"/>
            </a:xfrm>
            <a:custGeom>
              <a:avLst/>
              <a:gdLst>
                <a:gd name="connsiteX0" fmla="*/ 1137101 w 2274202"/>
                <a:gd name="connsiteY0" fmla="*/ 0 h 2172483"/>
                <a:gd name="connsiteX1" fmla="*/ 2274202 w 2274202"/>
                <a:gd name="connsiteY1" fmla="*/ 1086242 h 2172483"/>
                <a:gd name="connsiteX2" fmla="*/ 1137101 w 2274202"/>
                <a:gd name="connsiteY2" fmla="*/ 2172483 h 2172483"/>
                <a:gd name="connsiteX3" fmla="*/ 0 w 2274202"/>
                <a:gd name="connsiteY3" fmla="*/ 1086242 h 2172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4202" h="2172483">
                  <a:moveTo>
                    <a:pt x="1137101" y="0"/>
                  </a:moveTo>
                  <a:lnTo>
                    <a:pt x="2274202" y="1086242"/>
                  </a:lnTo>
                  <a:lnTo>
                    <a:pt x="1137101" y="2172483"/>
                  </a:lnTo>
                  <a:lnTo>
                    <a:pt x="0" y="1086242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04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BBE2733-4C03-4245-95A7-46986DC90BE8}"/>
                </a:ext>
              </a:extLst>
            </p:cNvPr>
            <p:cNvGrpSpPr/>
            <p:nvPr/>
          </p:nvGrpSpPr>
          <p:grpSpPr>
            <a:xfrm>
              <a:off x="7065509" y="5110795"/>
              <a:ext cx="3686935" cy="756494"/>
              <a:chOff x="6683110" y="5414940"/>
              <a:chExt cx="3686935" cy="756494"/>
            </a:xfrm>
          </p:grpSpPr>
          <p:sp>
            <p:nvSpPr>
              <p:cNvPr id="19" name="TextBox 76">
                <a:extLst>
                  <a:ext uri="{FF2B5EF4-FFF2-40B4-BE49-F238E27FC236}">
                    <a16:creationId xmlns:a16="http://schemas.microsoft.com/office/drawing/2014/main" id="{E242AC28-65F9-49F8-9BFD-DA28AA6735DA}"/>
                  </a:ext>
                </a:extLst>
              </p:cNvPr>
              <p:cNvSpPr txBox="1"/>
              <p:nvPr/>
            </p:nvSpPr>
            <p:spPr>
              <a:xfrm>
                <a:off x="6683110" y="5414940"/>
                <a:ext cx="36869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茶余饭后，优质养老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5F0B0CC-A697-4CB6-8CFB-CE6B6B061843}"/>
                  </a:ext>
                </a:extLst>
              </p:cNvPr>
              <p:cNvSpPr/>
              <p:nvPr/>
            </p:nvSpPr>
            <p:spPr>
              <a:xfrm>
                <a:off x="6683110" y="5863657"/>
                <a:ext cx="16977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At One’s</a:t>
                </a: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 </a:t>
                </a: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Leisure</a:t>
                </a:r>
              </a:p>
            </p:txBody>
          </p: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E54C9D3E-AB05-4B5F-ADA5-B86C285D387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491955" y="1357876"/>
            <a:ext cx="3915907" cy="903294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降低老人出行走失概率，一定程度上保证出行安全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AE3735-544B-4CF4-A7C1-3B14631250C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491955" y="2606771"/>
            <a:ext cx="3915907" cy="903294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语音提醒，降低老人因忘服或误服药物带来的风险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47772D6-6AE4-4C09-9897-8B9B1CE5657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491955" y="3795517"/>
            <a:ext cx="3915907" cy="903294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语音识别，操作简便；语音输入，使用便捷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DFB3E06-6781-4915-A277-F1804E12ABF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491955" y="4949349"/>
            <a:ext cx="3915907" cy="903294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线上线下相结合；大数据分析，语音播放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BE02B5F-67DA-479C-9EFA-A4943C117640}"/>
              </a:ext>
            </a:extLst>
          </p:cNvPr>
          <p:cNvGrpSpPr/>
          <p:nvPr/>
        </p:nvGrpSpPr>
        <p:grpSpPr>
          <a:xfrm>
            <a:off x="0" y="6954"/>
            <a:ext cx="4616395" cy="6851045"/>
            <a:chOff x="0" y="6954"/>
            <a:chExt cx="4616395" cy="6851045"/>
          </a:xfrm>
        </p:grpSpPr>
        <p:sp>
          <p:nvSpPr>
            <p:cNvPr id="31" name="任意多边形 30"/>
            <p:cNvSpPr/>
            <p:nvPr/>
          </p:nvSpPr>
          <p:spPr>
            <a:xfrm>
              <a:off x="0" y="6954"/>
              <a:ext cx="4616395" cy="6851045"/>
            </a:xfrm>
            <a:custGeom>
              <a:avLst/>
              <a:gdLst>
                <a:gd name="connsiteX0" fmla="*/ 1713875 w 5192486"/>
                <a:gd name="connsiteY0" fmla="*/ 0 h 6858000"/>
                <a:gd name="connsiteX1" fmla="*/ 2647325 w 5192486"/>
                <a:gd name="connsiteY1" fmla="*/ 0 h 6858000"/>
                <a:gd name="connsiteX2" fmla="*/ 5192486 w 5192486"/>
                <a:gd name="connsiteY2" fmla="*/ 2406327 h 6858000"/>
                <a:gd name="connsiteX3" fmla="*/ 483972 w 5192486"/>
                <a:gd name="connsiteY3" fmla="*/ 6857998 h 6858000"/>
                <a:gd name="connsiteX4" fmla="*/ 483972 w 5192486"/>
                <a:gd name="connsiteY4" fmla="*/ 6858000 h 6858000"/>
                <a:gd name="connsiteX5" fmla="*/ 0 w 5192486"/>
                <a:gd name="connsiteY5" fmla="*/ 6858000 h 6858000"/>
                <a:gd name="connsiteX6" fmla="*/ 0 w 5192486"/>
                <a:gd name="connsiteY6" fmla="*/ 6433039 h 6858000"/>
                <a:gd name="connsiteX7" fmla="*/ 4259036 w 5192486"/>
                <a:gd name="connsiteY7" fmla="*/ 2406327 h 6858000"/>
                <a:gd name="connsiteX8" fmla="*/ 1713875 w 5192486"/>
                <a:gd name="connsiteY8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92486" h="6858000">
                  <a:moveTo>
                    <a:pt x="1713875" y="0"/>
                  </a:moveTo>
                  <a:lnTo>
                    <a:pt x="2647325" y="0"/>
                  </a:lnTo>
                  <a:lnTo>
                    <a:pt x="5192486" y="2406327"/>
                  </a:lnTo>
                  <a:lnTo>
                    <a:pt x="483972" y="6857998"/>
                  </a:lnTo>
                  <a:lnTo>
                    <a:pt x="483972" y="6858000"/>
                  </a:lnTo>
                  <a:lnTo>
                    <a:pt x="0" y="6858000"/>
                  </a:lnTo>
                  <a:lnTo>
                    <a:pt x="0" y="6433039"/>
                  </a:lnTo>
                  <a:lnTo>
                    <a:pt x="4259036" y="2406327"/>
                  </a:lnTo>
                  <a:lnTo>
                    <a:pt x="1713875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7D8144FA-2DC0-491C-9B75-EB3D60E2DD20}"/>
                </a:ext>
              </a:extLst>
            </p:cNvPr>
            <p:cNvGrpSpPr/>
            <p:nvPr/>
          </p:nvGrpSpPr>
          <p:grpSpPr>
            <a:xfrm>
              <a:off x="137152" y="2118487"/>
              <a:ext cx="3209192" cy="525528"/>
              <a:chOff x="4491042" y="6323455"/>
              <a:chExt cx="3209192" cy="525528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D154983-90F1-4F3B-A618-897783D669B8}"/>
                  </a:ext>
                </a:extLst>
              </p:cNvPr>
              <p:cNvSpPr txBox="1"/>
              <p:nvPr/>
            </p:nvSpPr>
            <p:spPr>
              <a:xfrm>
                <a:off x="4491042" y="6323455"/>
                <a:ext cx="3209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TJPU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607CDF2-60D9-454A-A14E-1E4E83AFF603}"/>
                  </a:ext>
                </a:extLst>
              </p:cNvPr>
              <p:cNvSpPr txBox="1"/>
              <p:nvPr/>
            </p:nvSpPr>
            <p:spPr>
              <a:xfrm>
                <a:off x="5010547" y="6536590"/>
                <a:ext cx="2170905" cy="312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2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Tianjin Polytechnic University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111E-6 L -0.33242 -0.0004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2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111E-6 L -0.33346 0.0016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8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7 L -0.3345 0.0016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3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59259E-6 L -0.33516 -0.0020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5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任意多边形 17"/>
          <p:cNvSpPr/>
          <p:nvPr>
            <p:custDataLst>
              <p:tags r:id="rId2"/>
            </p:custDataLst>
          </p:nvPr>
        </p:nvSpPr>
        <p:spPr bwMode="auto">
          <a:xfrm>
            <a:off x="7121" y="0"/>
            <a:ext cx="6341428" cy="6858000"/>
          </a:xfrm>
          <a:custGeom>
            <a:avLst/>
            <a:gdLst>
              <a:gd name="T0" fmla="*/ 0 w 5437991"/>
              <a:gd name="T1" fmla="*/ 0 h 6858000"/>
              <a:gd name="T2" fmla="*/ 5435582 w 5437991"/>
              <a:gd name="T3" fmla="*/ 0 h 6858000"/>
              <a:gd name="T4" fmla="*/ 1632404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282832"/>
              </a:gs>
              <a:gs pos="79000">
                <a:srgbClr val="7030A0"/>
              </a:gs>
              <a:gs pos="51000">
                <a:srgbClr val="612A8A"/>
              </a:gs>
              <a:gs pos="23000">
                <a:srgbClr val="4F2270"/>
              </a:gs>
              <a:gs pos="100000">
                <a:srgbClr val="1E252D"/>
              </a:gs>
            </a:gsLst>
            <a:lin ang="1800000" scaled="0"/>
          </a:gradFill>
          <a:ln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79" name="椭圆 2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714803" y="1490887"/>
            <a:ext cx="736600" cy="736600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1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2" name="文本框 3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36855" y="1473636"/>
            <a:ext cx="2807416" cy="8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工作汇报</a:t>
            </a:r>
            <a:endParaRPr kumimoji="0" lang="zh-CN" altLang="da-DK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80" name="椭圆 2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057792" y="2533076"/>
            <a:ext cx="736600" cy="736600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2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3" name="文本框 3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717074" y="2552215"/>
            <a:ext cx="2807416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lvl="0">
              <a:spcBef>
                <a:spcPct val="0"/>
              </a:spcBef>
              <a:buNone/>
              <a:defRPr/>
            </a:pPr>
            <a:r>
              <a:rPr lang="zh-CN" altLang="en-US" sz="4800" dirty="0">
                <a:solidFill>
                  <a:srgbClr val="000000"/>
                </a:solidFill>
                <a:latin typeface="Arial"/>
                <a:ea typeface="黑体" panose="02010609060101010101" pitchFamily="49" charset="-122"/>
              </a:rPr>
              <a:t>阶段成果</a:t>
            </a:r>
            <a:endParaRPr kumimoji="0" lang="zh-CN" altLang="da-DK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85" name="椭圆 3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419841" y="3556017"/>
            <a:ext cx="736600" cy="736600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3</a:t>
            </a:r>
          </a:p>
        </p:txBody>
      </p:sp>
      <p:sp>
        <p:nvSpPr>
          <p:cNvPr id="4" name="文本框 3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190229" y="3546312"/>
            <a:ext cx="2807416" cy="73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问题困难</a:t>
            </a:r>
            <a:endParaRPr kumimoji="0" lang="zh-CN" altLang="da-DK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82" name="椭圆 3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798977" y="4632100"/>
            <a:ext cx="735012" cy="735012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4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3087" name="文本框 3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503757" y="4632100"/>
            <a:ext cx="2707505" cy="88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后期规划</a:t>
            </a:r>
            <a:endParaRPr kumimoji="0" lang="zh-CN" altLang="da-DK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24" name="直接连接符 22"/>
          <p:cNvCxnSpPr>
            <a:cxnSpLocks noChangeShapeType="1"/>
          </p:cNvCxnSpPr>
          <p:nvPr>
            <p:custDataLst>
              <p:tags r:id="rId11"/>
            </p:custDataLst>
          </p:nvPr>
        </p:nvCxnSpPr>
        <p:spPr bwMode="auto">
          <a:xfrm>
            <a:off x="580210" y="1628775"/>
            <a:ext cx="2430463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24"/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auto">
          <a:xfrm>
            <a:off x="928913" y="534989"/>
            <a:ext cx="0" cy="144000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3C347E1B-86F4-4CEB-84BE-1401C2664914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950"/>
          <a:stretch/>
        </p:blipFill>
        <p:spPr>
          <a:xfrm>
            <a:off x="955169" y="534989"/>
            <a:ext cx="1964909" cy="1009650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A6BC637-056A-4834-AA91-F608502B2384}"/>
              </a:ext>
            </a:extLst>
          </p:cNvPr>
          <p:cNvCxnSpPr>
            <a:cxnSpLocks/>
            <a:stCxn id="3079" idx="4"/>
          </p:cNvCxnSpPr>
          <p:nvPr/>
        </p:nvCxnSpPr>
        <p:spPr>
          <a:xfrm>
            <a:off x="5083103" y="2227487"/>
            <a:ext cx="38136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B837382-6E87-4F5E-B0EE-465076021154}"/>
              </a:ext>
            </a:extLst>
          </p:cNvPr>
          <p:cNvCxnSpPr/>
          <p:nvPr/>
        </p:nvCxnSpPr>
        <p:spPr>
          <a:xfrm>
            <a:off x="4407932" y="3269676"/>
            <a:ext cx="38136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AD85798-C307-4AF1-B809-67B94DAD4B63}"/>
              </a:ext>
            </a:extLst>
          </p:cNvPr>
          <p:cNvCxnSpPr/>
          <p:nvPr/>
        </p:nvCxnSpPr>
        <p:spPr>
          <a:xfrm>
            <a:off x="3796857" y="4292616"/>
            <a:ext cx="38136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F4EE773-7F52-46ED-9116-D4AB9165FC76}"/>
              </a:ext>
            </a:extLst>
          </p:cNvPr>
          <p:cNvCxnSpPr/>
          <p:nvPr/>
        </p:nvCxnSpPr>
        <p:spPr>
          <a:xfrm>
            <a:off x="3172057" y="5367112"/>
            <a:ext cx="38136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animBg="1"/>
      <p:bldP spid="2" grpId="0"/>
      <p:bldP spid="3080" grpId="0" animBg="1"/>
      <p:bldP spid="3" grpId="0"/>
      <p:bldP spid="3085" grpId="0" animBg="1"/>
      <p:bldP spid="4" grpId="0"/>
      <p:bldP spid="3082" grpId="0" animBg="1"/>
      <p:bldP spid="30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>
            <a:off x="6274335" y="113349"/>
            <a:ext cx="2474976" cy="2364275"/>
          </a:xfrm>
          <a:custGeom>
            <a:avLst/>
            <a:gdLst>
              <a:gd name="connsiteX0" fmla="*/ 1137101 w 2274202"/>
              <a:gd name="connsiteY0" fmla="*/ 0 h 2172483"/>
              <a:gd name="connsiteX1" fmla="*/ 2274202 w 2274202"/>
              <a:gd name="connsiteY1" fmla="*/ 1086242 h 2172483"/>
              <a:gd name="connsiteX2" fmla="*/ 1137101 w 2274202"/>
              <a:gd name="connsiteY2" fmla="*/ 2172483 h 2172483"/>
              <a:gd name="connsiteX3" fmla="*/ 0 w 2274202"/>
              <a:gd name="connsiteY3" fmla="*/ 1086242 h 217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4202" h="2172483">
                <a:moveTo>
                  <a:pt x="1137101" y="0"/>
                </a:moveTo>
                <a:lnTo>
                  <a:pt x="2274202" y="1086242"/>
                </a:lnTo>
                <a:lnTo>
                  <a:pt x="1137101" y="2172483"/>
                </a:lnTo>
                <a:lnTo>
                  <a:pt x="0" y="108624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3463406" y="113349"/>
            <a:ext cx="2474976" cy="2364275"/>
          </a:xfrm>
          <a:custGeom>
            <a:avLst/>
            <a:gdLst>
              <a:gd name="connsiteX0" fmla="*/ 1137101 w 2274202"/>
              <a:gd name="connsiteY0" fmla="*/ 0 h 2172483"/>
              <a:gd name="connsiteX1" fmla="*/ 2274202 w 2274202"/>
              <a:gd name="connsiteY1" fmla="*/ 1086242 h 2172483"/>
              <a:gd name="connsiteX2" fmla="*/ 1137101 w 2274202"/>
              <a:gd name="connsiteY2" fmla="*/ 2172483 h 2172483"/>
              <a:gd name="connsiteX3" fmla="*/ 0 w 2274202"/>
              <a:gd name="connsiteY3" fmla="*/ 1086242 h 217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4202" h="2172483">
                <a:moveTo>
                  <a:pt x="1137101" y="0"/>
                </a:moveTo>
                <a:lnTo>
                  <a:pt x="2274202" y="1086242"/>
                </a:lnTo>
                <a:lnTo>
                  <a:pt x="1137101" y="2172483"/>
                </a:lnTo>
                <a:lnTo>
                  <a:pt x="0" y="108624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4868871" y="1432387"/>
            <a:ext cx="2474976" cy="2364275"/>
          </a:xfrm>
          <a:custGeom>
            <a:avLst/>
            <a:gdLst>
              <a:gd name="connsiteX0" fmla="*/ 1137101 w 2274202"/>
              <a:gd name="connsiteY0" fmla="*/ 0 h 2172483"/>
              <a:gd name="connsiteX1" fmla="*/ 2274202 w 2274202"/>
              <a:gd name="connsiteY1" fmla="*/ 1086242 h 2172483"/>
              <a:gd name="connsiteX2" fmla="*/ 1137101 w 2274202"/>
              <a:gd name="connsiteY2" fmla="*/ 2172483 h 2172483"/>
              <a:gd name="connsiteX3" fmla="*/ 0 w 2274202"/>
              <a:gd name="connsiteY3" fmla="*/ 1086242 h 217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4202" h="2172483">
                <a:moveTo>
                  <a:pt x="1137101" y="0"/>
                </a:moveTo>
                <a:lnTo>
                  <a:pt x="2274202" y="1086242"/>
                </a:lnTo>
                <a:lnTo>
                  <a:pt x="1137101" y="2172483"/>
                </a:lnTo>
                <a:lnTo>
                  <a:pt x="0" y="1086242"/>
                </a:lnTo>
                <a:close/>
              </a:path>
            </a:pathLst>
          </a:cu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99900C-036A-4CFA-9DD1-55B08D264725}"/>
              </a:ext>
            </a:extLst>
          </p:cNvPr>
          <p:cNvSpPr txBox="1"/>
          <p:nvPr/>
        </p:nvSpPr>
        <p:spPr>
          <a:xfrm>
            <a:off x="4360985" y="5359791"/>
            <a:ext cx="3953021" cy="70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6989E8-BEA2-4112-BC20-B3D3380D0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871" y="-1182138"/>
            <a:ext cx="2474976" cy="2364275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ADE5B066-BB60-437B-A3B6-851C1C7E7FD6}"/>
              </a:ext>
            </a:extLst>
          </p:cNvPr>
          <p:cNvGrpSpPr/>
          <p:nvPr/>
        </p:nvGrpSpPr>
        <p:grpSpPr>
          <a:xfrm>
            <a:off x="4501762" y="6219123"/>
            <a:ext cx="3209192" cy="504112"/>
            <a:chOff x="4491042" y="6323455"/>
            <a:chExt cx="3209192" cy="504112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D9B48DE-C090-4C2F-A97A-D86102D45BAA}"/>
                </a:ext>
              </a:extLst>
            </p:cNvPr>
            <p:cNvSpPr txBox="1"/>
            <p:nvPr/>
          </p:nvSpPr>
          <p:spPr>
            <a:xfrm>
              <a:off x="4491042" y="6323455"/>
              <a:ext cx="320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TJPU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EBAD7FF-D89F-438B-9EB2-890D2678A863}"/>
                </a:ext>
              </a:extLst>
            </p:cNvPr>
            <p:cNvSpPr txBox="1"/>
            <p:nvPr/>
          </p:nvSpPr>
          <p:spPr>
            <a:xfrm>
              <a:off x="5010547" y="6536590"/>
              <a:ext cx="2170905" cy="290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Tianjin Polytechnic University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BFEE1F1-5CDD-42F2-A226-5E0702B8B1FB}"/>
              </a:ext>
            </a:extLst>
          </p:cNvPr>
          <p:cNvGrpSpPr/>
          <p:nvPr/>
        </p:nvGrpSpPr>
        <p:grpSpPr>
          <a:xfrm>
            <a:off x="4333451" y="4047837"/>
            <a:ext cx="3524375" cy="826553"/>
            <a:chOff x="6551766" y="2959826"/>
            <a:chExt cx="3524375" cy="826553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7A2D58B1-450D-48AC-B631-2D8C6524A5B2}"/>
                </a:ext>
              </a:extLst>
            </p:cNvPr>
            <p:cNvGrpSpPr/>
            <p:nvPr/>
          </p:nvGrpSpPr>
          <p:grpSpPr>
            <a:xfrm>
              <a:off x="6551766" y="2959826"/>
              <a:ext cx="3524375" cy="710137"/>
              <a:chOff x="7522175" y="1216527"/>
              <a:chExt cx="2698750" cy="710137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20806B-A794-4429-9DD2-E48AB31E582C}"/>
                  </a:ext>
                </a:extLst>
              </p:cNvPr>
              <p:cNvSpPr/>
              <p:nvPr/>
            </p:nvSpPr>
            <p:spPr>
              <a:xfrm>
                <a:off x="7530385" y="1618887"/>
                <a:ext cx="1847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5" name="TextBox 76">
                <a:extLst>
                  <a:ext uri="{FF2B5EF4-FFF2-40B4-BE49-F238E27FC236}">
                    <a16:creationId xmlns:a16="http://schemas.microsoft.com/office/drawing/2014/main" id="{60843203-351C-4AF9-995A-CE08739565C6}"/>
                  </a:ext>
                </a:extLst>
              </p:cNvPr>
              <p:cNvSpPr txBox="1"/>
              <p:nvPr/>
            </p:nvSpPr>
            <p:spPr>
              <a:xfrm>
                <a:off x="7522175" y="1216527"/>
                <a:ext cx="26987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800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工作汇报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85D90B1-D750-4BB2-AB5C-8628A24C5F16}"/>
                </a:ext>
              </a:extLst>
            </p:cNvPr>
            <p:cNvSpPr txBox="1"/>
            <p:nvPr/>
          </p:nvSpPr>
          <p:spPr>
            <a:xfrm>
              <a:off x="7340578" y="3478602"/>
              <a:ext cx="1968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Work Report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文本框 22"/>
          <p:cNvSpPr txBox="1">
            <a:spLocks noChangeArrowheads="1"/>
          </p:cNvSpPr>
          <p:nvPr/>
        </p:nvSpPr>
        <p:spPr bwMode="auto">
          <a:xfrm>
            <a:off x="132758" y="136340"/>
            <a:ext cx="68703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21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howcard Gothic" pitchFamily="82" charset="0"/>
                <a:ea typeface="宋体" pitchFamily="2" charset="-122"/>
                <a:cs typeface="+mn-cs"/>
              </a:rPr>
              <a:t>1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Showcard Gothic" pitchFamily="82" charset="0"/>
              <a:ea typeface="宋体" pitchFamily="2" charset="-122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CCA6B65-7D10-4684-A329-1628B2C3AF10}"/>
              </a:ext>
            </a:extLst>
          </p:cNvPr>
          <p:cNvGrpSpPr/>
          <p:nvPr/>
        </p:nvGrpSpPr>
        <p:grpSpPr>
          <a:xfrm>
            <a:off x="9722083" y="199949"/>
            <a:ext cx="2797234" cy="702748"/>
            <a:chOff x="9722083" y="199949"/>
            <a:chExt cx="2797234" cy="702748"/>
          </a:xfrm>
        </p:grpSpPr>
        <p:sp>
          <p:nvSpPr>
            <p:cNvPr id="25" name="TextBox 76">
              <a:extLst>
                <a:ext uri="{FF2B5EF4-FFF2-40B4-BE49-F238E27FC236}">
                  <a16:creationId xmlns:a16="http://schemas.microsoft.com/office/drawing/2014/main" id="{1AD1FC63-C044-47E1-9EB7-DF600424EC9E}"/>
                </a:ext>
              </a:extLst>
            </p:cNvPr>
            <p:cNvSpPr txBox="1"/>
            <p:nvPr/>
          </p:nvSpPr>
          <p:spPr>
            <a:xfrm>
              <a:off x="10956170" y="218422"/>
              <a:ext cx="8812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TJPU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85ABF5E-AED5-4468-BA3F-045EA2A58F3B}"/>
                </a:ext>
              </a:extLst>
            </p:cNvPr>
            <p:cNvSpPr txBox="1"/>
            <p:nvPr/>
          </p:nvSpPr>
          <p:spPr>
            <a:xfrm>
              <a:off x="9722083" y="611720"/>
              <a:ext cx="2797234" cy="290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Tianjin Polytechnic University</a:t>
              </a: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CEE8FA16-36C4-4E66-8080-17084D223792}"/>
                </a:ext>
              </a:extLst>
            </p:cNvPr>
            <p:cNvGrpSpPr/>
            <p:nvPr/>
          </p:nvGrpSpPr>
          <p:grpSpPr>
            <a:xfrm rot="10800000">
              <a:off x="11837437" y="199949"/>
              <a:ext cx="354563" cy="677408"/>
              <a:chOff x="0" y="-78772"/>
              <a:chExt cx="602082" cy="1150304"/>
            </a:xfrm>
            <a:solidFill>
              <a:srgbClr val="0070C0"/>
            </a:solidFill>
          </p:grpSpPr>
          <p:sp>
            <p:nvSpPr>
              <p:cNvPr id="30" name="任意多边形 35">
                <a:extLst>
                  <a:ext uri="{FF2B5EF4-FFF2-40B4-BE49-F238E27FC236}">
                    <a16:creationId xmlns:a16="http://schemas.microsoft.com/office/drawing/2014/main" id="{3CD33490-F204-4527-91AB-A41C96620B32}"/>
                  </a:ext>
                </a:extLst>
              </p:cNvPr>
              <p:cNvSpPr/>
              <p:nvPr/>
            </p:nvSpPr>
            <p:spPr>
              <a:xfrm>
                <a:off x="0" y="256213"/>
                <a:ext cx="251412" cy="480334"/>
              </a:xfrm>
              <a:custGeom>
                <a:avLst/>
                <a:gdLst>
                  <a:gd name="connsiteX0" fmla="*/ 0 w 251412"/>
                  <a:gd name="connsiteY0" fmla="*/ 0 h 480334"/>
                  <a:gd name="connsiteX1" fmla="*/ 251412 w 251412"/>
                  <a:gd name="connsiteY1" fmla="*/ 240167 h 480334"/>
                  <a:gd name="connsiteX2" fmla="*/ 0 w 251412"/>
                  <a:gd name="connsiteY2" fmla="*/ 480334 h 480334"/>
                  <a:gd name="connsiteX3" fmla="*/ 0 w 251412"/>
                  <a:gd name="connsiteY3" fmla="*/ 0 h 48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12" h="480334">
                    <a:moveTo>
                      <a:pt x="0" y="0"/>
                    </a:moveTo>
                    <a:lnTo>
                      <a:pt x="251412" y="240167"/>
                    </a:lnTo>
                    <a:lnTo>
                      <a:pt x="0" y="48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任意多边形 31">
                <a:extLst>
                  <a:ext uri="{FF2B5EF4-FFF2-40B4-BE49-F238E27FC236}">
                    <a16:creationId xmlns:a16="http://schemas.microsoft.com/office/drawing/2014/main" id="{8C50BB97-A6E5-4715-9CD0-B097341D937C}"/>
                  </a:ext>
                </a:extLst>
              </p:cNvPr>
              <p:cNvSpPr/>
              <p:nvPr/>
            </p:nvSpPr>
            <p:spPr>
              <a:xfrm>
                <a:off x="0" y="-78772"/>
                <a:ext cx="602082" cy="1150304"/>
              </a:xfrm>
              <a:custGeom>
                <a:avLst/>
                <a:gdLst>
                  <a:gd name="connsiteX0" fmla="*/ 0 w 441911"/>
                  <a:gd name="connsiteY0" fmla="*/ 0 h 844290"/>
                  <a:gd name="connsiteX1" fmla="*/ 441911 w 441911"/>
                  <a:gd name="connsiteY1" fmla="*/ 422145 h 844290"/>
                  <a:gd name="connsiteX2" fmla="*/ 0 w 441911"/>
                  <a:gd name="connsiteY2" fmla="*/ 844290 h 844290"/>
                  <a:gd name="connsiteX3" fmla="*/ 0 w 441911"/>
                  <a:gd name="connsiteY3" fmla="*/ 662312 h 844290"/>
                  <a:gd name="connsiteX4" fmla="*/ 251412 w 441911"/>
                  <a:gd name="connsiteY4" fmla="*/ 422145 h 844290"/>
                  <a:gd name="connsiteX5" fmla="*/ 0 w 441911"/>
                  <a:gd name="connsiteY5" fmla="*/ 181978 h 844290"/>
                  <a:gd name="connsiteX6" fmla="*/ 0 w 441911"/>
                  <a:gd name="connsiteY6" fmla="*/ 0 h 84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1911" h="844290">
                    <a:moveTo>
                      <a:pt x="0" y="0"/>
                    </a:moveTo>
                    <a:lnTo>
                      <a:pt x="441911" y="422145"/>
                    </a:lnTo>
                    <a:lnTo>
                      <a:pt x="0" y="844290"/>
                    </a:lnTo>
                    <a:lnTo>
                      <a:pt x="0" y="662312"/>
                    </a:lnTo>
                    <a:lnTo>
                      <a:pt x="251412" y="422145"/>
                    </a:lnTo>
                    <a:lnTo>
                      <a:pt x="0" y="1819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2789F9E-2D7D-4EFC-AFF0-1E53406C7EEB}"/>
              </a:ext>
            </a:extLst>
          </p:cNvPr>
          <p:cNvGrpSpPr/>
          <p:nvPr/>
        </p:nvGrpSpPr>
        <p:grpSpPr>
          <a:xfrm>
            <a:off x="510308" y="350110"/>
            <a:ext cx="1889989" cy="787138"/>
            <a:chOff x="4357606" y="4581342"/>
            <a:chExt cx="1889989" cy="787138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3AD0942-2B08-4326-862C-045566CFBDAB}"/>
                </a:ext>
              </a:extLst>
            </p:cNvPr>
            <p:cNvSpPr/>
            <p:nvPr/>
          </p:nvSpPr>
          <p:spPr>
            <a:xfrm>
              <a:off x="4471908" y="4999148"/>
              <a:ext cx="1661387" cy="36933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rgbClr val="E7E6E6">
                      <a:lumMod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Work Report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TextBox 76">
              <a:extLst>
                <a:ext uri="{FF2B5EF4-FFF2-40B4-BE49-F238E27FC236}">
                  <a16:creationId xmlns:a16="http://schemas.microsoft.com/office/drawing/2014/main" id="{29568872-1EBF-4B2C-9316-AF8BB51909FA}"/>
                </a:ext>
              </a:extLst>
            </p:cNvPr>
            <p:cNvSpPr txBox="1"/>
            <p:nvPr/>
          </p:nvSpPr>
          <p:spPr>
            <a:xfrm>
              <a:off x="4357606" y="4581342"/>
              <a:ext cx="1889989" cy="52322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工作汇报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890545C-56C7-4629-9427-181067267F7C}"/>
              </a:ext>
            </a:extLst>
          </p:cNvPr>
          <p:cNvCxnSpPr>
            <a:cxnSpLocks/>
          </p:cNvCxnSpPr>
          <p:nvPr/>
        </p:nvCxnSpPr>
        <p:spPr>
          <a:xfrm>
            <a:off x="0" y="3739718"/>
            <a:ext cx="1219200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1532D72-D0C5-40A3-B795-B65FA79612CA}"/>
              </a:ext>
            </a:extLst>
          </p:cNvPr>
          <p:cNvGrpSpPr/>
          <p:nvPr/>
        </p:nvGrpSpPr>
        <p:grpSpPr>
          <a:xfrm>
            <a:off x="409242" y="1555054"/>
            <a:ext cx="11634703" cy="4013464"/>
            <a:chOff x="409242" y="1555054"/>
            <a:chExt cx="11634703" cy="4013464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B0CED978-6FA7-429D-BCC0-BC9603B05490}"/>
                </a:ext>
              </a:extLst>
            </p:cNvPr>
            <p:cNvGrpSpPr/>
            <p:nvPr/>
          </p:nvGrpSpPr>
          <p:grpSpPr>
            <a:xfrm>
              <a:off x="676971" y="1555054"/>
              <a:ext cx="2699358" cy="2184664"/>
              <a:chOff x="624610" y="1244336"/>
              <a:chExt cx="2699358" cy="2184664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4E6C5D0-B3B0-4FBE-9522-7CEDA436F90D}"/>
                  </a:ext>
                </a:extLst>
              </p:cNvPr>
              <p:cNvSpPr/>
              <p:nvPr/>
            </p:nvSpPr>
            <p:spPr>
              <a:xfrm>
                <a:off x="624610" y="1244336"/>
                <a:ext cx="2699358" cy="2184664"/>
              </a:xfrm>
              <a:prstGeom prst="rect">
                <a:avLst/>
              </a:prstGeom>
              <a:noFill/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CFBAFFF-D216-4860-84E1-49C83862ED44}"/>
                  </a:ext>
                </a:extLst>
              </p:cNvPr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801552" y="1291136"/>
                <a:ext cx="2401640" cy="2080837"/>
              </a:xfrm>
              <a:prstGeom prst="rect">
                <a:avLst/>
              </a:prstGeom>
              <a:noFill/>
            </p:spPr>
            <p:txBody>
              <a:bodyPr wrap="square" anchor="ctr" anchorCtr="0">
                <a:noAutofit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完成项目的前期准备，完善项目需求和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APP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功能，对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Java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MUI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框架、数据库等基础开发知识进行了学习。</a:t>
                </a: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75C92D4-1D7B-415F-ABB3-8186E2C218D2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409242" y="3786518"/>
              <a:ext cx="573995" cy="479008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0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sz="20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月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6F00C42-C1E2-4BA0-B980-BA459D9A8D38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089331" y="3786517"/>
              <a:ext cx="573995" cy="479009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0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zh-CN" altLang="en-US" sz="20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月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396FF1C-4C3D-4E0F-BF26-926FD90B6DD7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3460407" y="3303320"/>
              <a:ext cx="573995" cy="379371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0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zh-CN" altLang="en-US" sz="20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月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16E4029-C090-406B-9728-3E6B65428EF6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568117" y="3307540"/>
              <a:ext cx="581732" cy="384076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0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r>
                <a:rPr lang="zh-CN" altLang="en-US" sz="20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月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E23A8A6-EAD3-4701-96D7-A4629C1CD1D7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6935324" y="3732609"/>
              <a:ext cx="573995" cy="582189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0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r>
                <a:rPr lang="zh-CN" altLang="en-US" sz="20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月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DA4A383-215B-4046-96E2-6079098DEA33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11195557" y="3732608"/>
              <a:ext cx="848388" cy="582189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0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11</a:t>
              </a:r>
              <a:r>
                <a:rPr lang="zh-CN" altLang="en-US" sz="20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月</a:t>
              </a: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2D4B42A8-A6B3-4E6D-8CDD-D21BE7AC4026}"/>
                </a:ext>
              </a:extLst>
            </p:cNvPr>
            <p:cNvGrpSpPr/>
            <p:nvPr/>
          </p:nvGrpSpPr>
          <p:grpSpPr>
            <a:xfrm>
              <a:off x="3747403" y="3739718"/>
              <a:ext cx="3187920" cy="1828800"/>
              <a:chOff x="624609" y="1244336"/>
              <a:chExt cx="2699359" cy="2184664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3F7A829C-6DD2-4896-A5C1-9D4EBAC0ADA8}"/>
                  </a:ext>
                </a:extLst>
              </p:cNvPr>
              <p:cNvSpPr/>
              <p:nvPr/>
            </p:nvSpPr>
            <p:spPr>
              <a:xfrm>
                <a:off x="624610" y="1244336"/>
                <a:ext cx="2699358" cy="2184664"/>
              </a:xfrm>
              <a:prstGeom prst="rect">
                <a:avLst/>
              </a:prstGeom>
              <a:noFill/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F8DCADE-661A-4B29-89C1-82F404D6A66D}"/>
                  </a:ext>
                </a:extLst>
              </p:cNvPr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24609" y="1291136"/>
                <a:ext cx="2699359" cy="2080837"/>
              </a:xfrm>
              <a:prstGeom prst="rect">
                <a:avLst/>
              </a:prstGeom>
              <a:noFill/>
            </p:spPr>
            <p:txBody>
              <a:bodyPr wrap="square" anchor="ctr" anchorCtr="0">
                <a:noAutofit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使用墨刀软件完成了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APP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原型的设计，并通过制作其他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APP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积累了一定的项目经验。</a:t>
                </a: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4A889CE6-F095-418D-B377-59F9C2078C10}"/>
                </a:ext>
              </a:extLst>
            </p:cNvPr>
            <p:cNvGrpSpPr/>
            <p:nvPr/>
          </p:nvGrpSpPr>
          <p:grpSpPr>
            <a:xfrm>
              <a:off x="7226190" y="1555054"/>
              <a:ext cx="4393561" cy="2184664"/>
              <a:chOff x="624610" y="1244336"/>
              <a:chExt cx="2699358" cy="2184664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D9DB58C7-F39D-4B15-8BF2-30D9100CCEDC}"/>
                  </a:ext>
                </a:extLst>
              </p:cNvPr>
              <p:cNvSpPr/>
              <p:nvPr/>
            </p:nvSpPr>
            <p:spPr>
              <a:xfrm>
                <a:off x="624610" y="1244336"/>
                <a:ext cx="2699358" cy="2184664"/>
              </a:xfrm>
              <a:prstGeom prst="rect">
                <a:avLst/>
              </a:prstGeom>
              <a:noFill/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20B0804-6D56-4D5F-B82D-DE75EE9E9516}"/>
                  </a:ext>
                </a:extLst>
              </p:cNvPr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734875" y="1314468"/>
                <a:ext cx="2501708" cy="2057505"/>
              </a:xfrm>
              <a:prstGeom prst="rect">
                <a:avLst/>
              </a:prstGeom>
              <a:noFill/>
            </p:spPr>
            <p:txBody>
              <a:bodyPr wrap="square" anchor="ctr" anchorCtr="0">
                <a:noAutofit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根据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APP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原型完成了前端的开发和部分后端内容的开发，并完成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《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爱巢生活助手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》APP 1.0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版本的制作。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7288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8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308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n_h_h_f"/>
  <p:tag name="KSO_WM_UNIT_INDEX" val="1_2_1_1"/>
  <p:tag name="KSO_WM_UNIT_LAYERLEVEL" val="1_1_1_1"/>
  <p:tag name="KSO_WM_UNIT_VALUE" val="52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n1-1"/>
  <p:tag name="KSO_WM_UNIT_ID" val="custom20184274_242*n_h_h_f*1_2_1_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n_h_h_f"/>
  <p:tag name="KSO_WM_UNIT_INDEX" val="1_2_1_1"/>
  <p:tag name="KSO_WM_UNIT_LAYERLEVEL" val="1_1_1_1"/>
  <p:tag name="KSO_WM_UNIT_VALUE" val="52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n1-1"/>
  <p:tag name="KSO_WM_UNIT_ID" val="custom20184274_242*n_h_h_f*1_2_1_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n_h_h_f"/>
  <p:tag name="KSO_WM_UNIT_INDEX" val="1_2_1_1"/>
  <p:tag name="KSO_WM_UNIT_LAYERLEVEL" val="1_1_1_1"/>
  <p:tag name="KSO_WM_UNIT_VALUE" val="52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n1-1"/>
  <p:tag name="KSO_WM_UNIT_ID" val="custom20184274_242*n_h_h_f*1_2_1_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n_h_h_f"/>
  <p:tag name="KSO_WM_UNIT_INDEX" val="1_2_1_1"/>
  <p:tag name="KSO_WM_UNIT_LAYERLEVEL" val="1_1_1_1"/>
  <p:tag name="KSO_WM_UNIT_VALUE" val="52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n1-1"/>
  <p:tag name="KSO_WM_UNIT_ID" val="custom20184274_242*n_h_h_f*1_2_1_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n_h_h_f"/>
  <p:tag name="KSO_WM_UNIT_INDEX" val="1_2_1_1"/>
  <p:tag name="KSO_WM_UNIT_LAYERLEVEL" val="1_1_1_1"/>
  <p:tag name="KSO_WM_UNIT_VALUE" val="52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n1-1"/>
  <p:tag name="KSO_WM_UNIT_ID" val="custom20184274_242*n_h_h_f*1_2_1_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COMBINE_RELATE_SLIDE_ID" val="custom20182103_9"/>
  <p:tag name="KSO_WM_TEMPLATE_CATEGORY" val="custom"/>
  <p:tag name="KSO_WM_TEMPLATE_INDEX" val="20184274"/>
  <p:tag name="KSO_WM_SLIDE_ID" val="custom20184274_4"/>
  <p:tag name="KSO_WM_SLIDE_INDEX" val="4"/>
  <p:tag name="KSO_WM_DIAGRAM_GROUP_CODE" val="l1-1"/>
  <p:tag name="KSO_WM_TEMPLATE_RELATED_ID" val="20183084"/>
  <p:tag name="KSO_WM_TEMPLATE_SUBCATEGORY" val="subcombi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1"/>
  <p:tag name="KSO_WM_UNIT_CLEAR" val="1"/>
  <p:tag name="KSO_WM_UNIT_LAYERLEVEL" val="1_1"/>
  <p:tag name="KSO_WM_DIAGRAM_GROUP_CODE" val="l1-1"/>
  <p:tag name="KSO_WM_UNIT_ID" val="custom20184274_4*l_i*1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2"/>
  <p:tag name="KSO_WM_UNIT_CLEAR" val="1"/>
  <p:tag name="KSO_WM_UNIT_LAYERLEVEL" val="1_1"/>
  <p:tag name="KSO_WM_DIAGRAM_GROUP_CODE" val="l1-1"/>
  <p:tag name="KSO_WM_UNIT_ID" val="custom20184274_4*l_i*1_2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274_4*l_h_f*1_1_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4"/>
  <p:tag name="KSO_WM_UNIT_CLEAR" val="1"/>
  <p:tag name="KSO_WM_UNIT_LAYERLEVEL" val="1_1"/>
  <p:tag name="KSO_WM_DIAGRAM_GROUP_CODE" val="l1-1"/>
  <p:tag name="KSO_WM_UNIT_ID" val="custom20184274_4*l_i*1_4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308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274_4*l_h_f*1_2_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7"/>
  <p:tag name="KSO_WM_UNIT_CLEAR" val="1"/>
  <p:tag name="KSO_WM_UNIT_LAYERLEVEL" val="1_1"/>
  <p:tag name="KSO_WM_DIAGRAM_GROUP_CODE" val="l1-1"/>
  <p:tag name="KSO_WM_UNIT_ID" val="custom20184274_4*l_i*1_7"/>
  <p:tag name="KSO_WM_UNIT_FILL_FORE_SCHEMECOLOR_INDEX" val="6"/>
  <p:tag name="KSO_WM_UNI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h_f"/>
  <p:tag name="KSO_WM_UNIT_INDEX" val="1_3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274_4*l_h_f*1_3_1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8"/>
  <p:tag name="KSO_WM_UNIT_CLEAR" val="1"/>
  <p:tag name="KSO_WM_UNIT_LAYERLEVEL" val="1_1"/>
  <p:tag name="KSO_WM_DIAGRAM_GROUP_CODE" val="l1-1"/>
  <p:tag name="KSO_WM_UNIT_ID" val="custom20184274_4*l_i*1_8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h_f"/>
  <p:tag name="KSO_WM_UNIT_INDEX" val="1_4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274_4*l_h_f*1_4_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10"/>
  <p:tag name="KSO_WM_UNIT_CLEAR" val="1"/>
  <p:tag name="KSO_WM_UNIT_LAYERLEVEL" val="1_1"/>
  <p:tag name="KSO_WM_DIAGRAM_GROUP_CODE" val="l1-1"/>
  <p:tag name="KSO_WM_UNIT_ID" val="custom20184274_4*l_i*1_10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11"/>
  <p:tag name="KSO_WM_UNIT_CLEAR" val="1"/>
  <p:tag name="KSO_WM_UNIT_LAYERLEVEL" val="1_1"/>
  <p:tag name="KSO_WM_DIAGRAM_GROUP_CODE" val="l1-1"/>
  <p:tag name="KSO_WM_UNIT_ID" val="custom20184274_4*l_i*1_1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n_h_h_f"/>
  <p:tag name="KSO_WM_UNIT_INDEX" val="1_2_1_1"/>
  <p:tag name="KSO_WM_UNIT_LAYERLEVEL" val="1_1_1_1"/>
  <p:tag name="KSO_WM_UNIT_VALUE" val="52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n1-1"/>
  <p:tag name="KSO_WM_UNIT_ID" val="custom20184274_242*n_h_h_f*1_2_1_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n_h_h_f"/>
  <p:tag name="KSO_WM_UNIT_INDEX" val="1_2_1_1"/>
  <p:tag name="KSO_WM_UNIT_LAYERLEVEL" val="1_1_1_1"/>
  <p:tag name="KSO_WM_UNIT_VALUE" val="52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n1-1"/>
  <p:tag name="KSO_WM_UNIT_ID" val="custom20184274_242*n_h_h_f*1_2_1_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n_h_h_f"/>
  <p:tag name="KSO_WM_UNIT_INDEX" val="1_2_1_1"/>
  <p:tag name="KSO_WM_UNIT_LAYERLEVEL" val="1_1_1_1"/>
  <p:tag name="KSO_WM_UNIT_VALUE" val="52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n1-1"/>
  <p:tag name="KSO_WM_UNIT_ID" val="custom20184274_242*n_h_h_f*1_2_1_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1058_1"/>
  <p:tag name="KSO_WM_TEMPLATE_CATEGORY" val="custom"/>
  <p:tag name="KSO_WM_TEMPLATE_INDEX" val="20183084"/>
  <p:tag name="KSO_WM_TEMPLATE_SUBCATEGORY" val="combine"/>
  <p:tag name="KSO_WM_TEMPLATE_THUMBS_INDEX" val="1、4、5、6、12、13、16、20、25、26、27、3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n_h_h_f"/>
  <p:tag name="KSO_WM_UNIT_INDEX" val="1_2_1_1"/>
  <p:tag name="KSO_WM_UNIT_LAYERLEVEL" val="1_1_1_1"/>
  <p:tag name="KSO_WM_UNIT_VALUE" val="52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n1-1"/>
  <p:tag name="KSO_WM_UNIT_ID" val="custom20184274_242*n_h_h_f*1_2_1_1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n_h_h_f"/>
  <p:tag name="KSO_WM_UNIT_INDEX" val="1_2_1_1"/>
  <p:tag name="KSO_WM_UNIT_LAYERLEVEL" val="1_1_1_1"/>
  <p:tag name="KSO_WM_UNIT_VALUE" val="52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n1-1"/>
  <p:tag name="KSO_WM_UNIT_ID" val="custom20184274_242*n_h_h_f*1_2_1_1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n_h_h_f"/>
  <p:tag name="KSO_WM_UNIT_INDEX" val="1_2_1_1"/>
  <p:tag name="KSO_WM_UNIT_LAYERLEVEL" val="1_1_1_1"/>
  <p:tag name="KSO_WM_UNIT_VALUE" val="52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n1-1"/>
  <p:tag name="KSO_WM_UNIT_ID" val="custom20184274_242*n_h_h_f*1_2_1_1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n_h_h_f"/>
  <p:tag name="KSO_WM_UNIT_INDEX" val="1_2_1_1"/>
  <p:tag name="KSO_WM_UNIT_LAYERLEVEL" val="1_1_1_1"/>
  <p:tag name="KSO_WM_UNIT_VALUE" val="52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n1-1"/>
  <p:tag name="KSO_WM_UNIT_ID" val="custom20184274_242*n_h_h_f*1_2_1_1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n_h_h_f"/>
  <p:tag name="KSO_WM_UNIT_INDEX" val="1_2_1_1"/>
  <p:tag name="KSO_WM_UNIT_LAYERLEVEL" val="1_1_1_1"/>
  <p:tag name="KSO_WM_UNIT_VALUE" val="52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n1-1"/>
  <p:tag name="KSO_WM_UNIT_ID" val="custom20184274_242*n_h_h_f*1_2_1_1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n_h_h_f"/>
  <p:tag name="KSO_WM_UNIT_INDEX" val="1_2_1_1"/>
  <p:tag name="KSO_WM_UNIT_LAYERLEVEL" val="1_1_1_1"/>
  <p:tag name="KSO_WM_UNIT_VALUE" val="52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n1-1"/>
  <p:tag name="KSO_WM_UNIT_ID" val="custom20184274_242*n_h_h_f*1_2_1_1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5"/>
  <p:tag name="KSO_WM_SLIDE_LAYOUT" val="a_n"/>
  <p:tag name="KSO_WM_SLIDE_LAYOUT_CNT" val="1_1"/>
  <p:tag name="KSO_WM_SLIDE_TYPE" val="text"/>
  <p:tag name="KSO_WM_BEAUTIFY_FLAG" val="#wm#"/>
  <p:tag name="KSO_WM_SLIDE_POSITION" val="0*36"/>
  <p:tag name="KSO_WM_SLIDE_SIZE" val="897*501"/>
  <p:tag name="KSO_WM_COMBINE_RELATE_SLIDE_ID" val="diagram160845_5"/>
  <p:tag name="KSO_WM_TEMPLATE_CATEGORY" val="custom"/>
  <p:tag name="KSO_WM_TEMPLATE_INDEX" val="20184274"/>
  <p:tag name="KSO_WM_SLIDE_ID" val="custom20184274_242"/>
  <p:tag name="KSO_WM_SLIDE_INDEX" val="242"/>
  <p:tag name="KSO_WM_DIAGRAM_GROUP_CODE" val="n1-1"/>
  <p:tag name="KSO_WM_TEMPLATE_RELATED_ID" val="20183084"/>
  <p:tag name="KSO_WM_TEMPLATE_SUBCATEGORY" val="subcombin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n_h_h_f"/>
  <p:tag name="KSO_WM_UNIT_INDEX" val="1_2_1_1"/>
  <p:tag name="KSO_WM_UNIT_LAYERLEVEL" val="1_1_1_1"/>
  <p:tag name="KSO_WM_UNIT_VALUE" val="52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n1-1"/>
  <p:tag name="KSO_WM_UNIT_ID" val="custom20184274_242*n_h_h_f*1_2_1_1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n_h_h_f"/>
  <p:tag name="KSO_WM_UNIT_INDEX" val="1_2_1_1"/>
  <p:tag name="KSO_WM_UNIT_LAYERLEVEL" val="1_1_1_1"/>
  <p:tag name="KSO_WM_UNIT_VALUE" val="52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n1-1"/>
  <p:tag name="KSO_WM_UNIT_ID" val="custom20184274_242*n_h_h_f*1_2_1_1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n_h_h_f"/>
  <p:tag name="KSO_WM_UNIT_INDEX" val="1_2_1_1"/>
  <p:tag name="KSO_WM_UNIT_LAYERLEVEL" val="1_1_1_1"/>
  <p:tag name="KSO_WM_UNIT_VALUE" val="52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n1-1"/>
  <p:tag name="KSO_WM_UNIT_ID" val="custom20184274_242*n_h_h_f*1_2_1_1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27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n_h_h_f"/>
  <p:tag name="KSO_WM_UNIT_INDEX" val="1_2_1_1"/>
  <p:tag name="KSO_WM_UNIT_LAYERLEVEL" val="1_1_1_1"/>
  <p:tag name="KSO_WM_UNIT_VALUE" val="52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n1-1"/>
  <p:tag name="KSO_WM_UNIT_ID" val="custom20184274_242*n_h_h_f*1_2_1_1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n_h_h_f"/>
  <p:tag name="KSO_WM_UNIT_INDEX" val="1_2_1_1"/>
  <p:tag name="KSO_WM_UNIT_LAYERLEVEL" val="1_1_1_1"/>
  <p:tag name="KSO_WM_UNIT_VALUE" val="52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n1-1"/>
  <p:tag name="KSO_WM_UNIT_ID" val="custom20184274_242*n_h_h_f*1_2_1_1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n_h_h_f"/>
  <p:tag name="KSO_WM_UNIT_INDEX" val="1_2_1_1"/>
  <p:tag name="KSO_WM_UNIT_LAYERLEVEL" val="1_1_1_1"/>
  <p:tag name="KSO_WM_UNIT_VALUE" val="52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n1-1"/>
  <p:tag name="KSO_WM_UNIT_ID" val="custom20184274_242*n_h_h_f*1_2_1_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27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6、7、8、9、13"/>
  <p:tag name="KSO_WM_TAG_VERSION" val="1.0"/>
  <p:tag name="KSO_WM_BEAUTIFY_FLAG" val="#wm#"/>
  <p:tag name="KSO_WM_COMBINE_RELATE_SLIDE_ID" val="custom20182103_6"/>
  <p:tag name="KSO_WM_TEMPLATE_CATEGORY" val="custom"/>
  <p:tag name="KSO_WM_TEMPLATE_INDEX" val="20184274"/>
  <p:tag name="KSO_WM_TEMPLATE_RELATED_ID" val="20183084"/>
  <p:tag name="KSO_WM_TEMPLATE_SUBCATEGORY" val="subcombi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41857"/>
  <p:tag name="MH_LIBRARY" val="GRAPHIC"/>
  <p:tag name="MH_ORDER" val="Freeform 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41857"/>
  <p:tag name="MH_LIBRARY" val="GRAPHIC"/>
  <p:tag name="MH_ORDER" val="Rectangle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41857"/>
  <p:tag name="MH_LIBRARY" val="GRAPHIC"/>
  <p:tag name="MH_ORDER" val="矩形 5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49A9AE"/>
      </a:accent1>
      <a:accent2>
        <a:srgbClr val="FFFFFF"/>
      </a:accent2>
      <a:accent3>
        <a:srgbClr val="A5A5A5"/>
      </a:accent3>
      <a:accent4>
        <a:srgbClr val="33727E"/>
      </a:accent4>
      <a:accent5>
        <a:srgbClr val="3D3D3D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33ppt.com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www.33ppt.com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798356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49A9AE"/>
      </a:accent1>
      <a:accent2>
        <a:srgbClr val="FFFFFF"/>
      </a:accent2>
      <a:accent3>
        <a:srgbClr val="A5A5A5"/>
      </a:accent3>
      <a:accent4>
        <a:srgbClr val="33727E"/>
      </a:accent4>
      <a:accent5>
        <a:srgbClr val="3D3D3D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1474</Words>
  <Application>Microsoft Office PowerPoint</Application>
  <PresentationFormat>宽屏</PresentationFormat>
  <Paragraphs>166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Adobe 楷体 Std R</vt:lpstr>
      <vt:lpstr>黑体</vt:lpstr>
      <vt:lpstr>华文行楷</vt:lpstr>
      <vt:lpstr>华文新魏</vt:lpstr>
      <vt:lpstr>楷体</vt:lpstr>
      <vt:lpstr>宋体</vt:lpstr>
      <vt:lpstr>微软雅黑</vt:lpstr>
      <vt:lpstr>Arial</vt:lpstr>
      <vt:lpstr>Calibri</vt:lpstr>
      <vt:lpstr>Calibri Light</vt:lpstr>
      <vt:lpstr>Showcard Gothic</vt:lpstr>
      <vt:lpstr>Wingdings</vt:lpstr>
      <vt:lpstr>1_Office 主题</vt:lpstr>
      <vt:lpstr>www.33ppt.com </vt:lpstr>
      <vt:lpstr>1_www.33ppt.com </vt:lpstr>
      <vt:lpstr>2798356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Shen Yifan</cp:lastModifiedBy>
  <cp:revision>106</cp:revision>
  <dcterms:created xsi:type="dcterms:W3CDTF">2018-02-11T11:29:00Z</dcterms:created>
  <dcterms:modified xsi:type="dcterms:W3CDTF">2019-03-03T05:52:06Z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