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5143500" cx="9144000"/>
  <p:notesSz cx="6858000" cy="9144000"/>
  <p:embeddedFontLst>
    <p:embeddedFont>
      <p:font typeface="Ubuntu"/>
      <p:regular r:id="rId38"/>
      <p:bold r:id="rId39"/>
      <p:italic r:id="rId40"/>
      <p:boldItalic r:id="rId41"/>
    </p:embeddedFont>
    <p:embeddedFont>
      <p:font typeface="Chewy"/>
      <p:regular r:id="rId42"/>
    </p:embeddedFont>
    <p:embeddedFont>
      <p:font typeface="Roboto"/>
      <p:regular r:id="rId43"/>
      <p:bold r:id="rId44"/>
      <p:italic r:id="rId45"/>
      <p:boldItalic r:id="rId46"/>
    </p:embeddedFont>
    <p:embeddedFont>
      <p:font typeface="Abril Fatface"/>
      <p:regular r:id="rId47"/>
    </p:embeddedFont>
    <p:embeddedFont>
      <p:font typeface="Didact Gothic"/>
      <p:regular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Ubuntu-italic.fntdata"/><Relationship Id="rId20" Type="http://schemas.openxmlformats.org/officeDocument/2006/relationships/slide" Target="slides/slide16.xml"/><Relationship Id="rId42" Type="http://schemas.openxmlformats.org/officeDocument/2006/relationships/font" Target="fonts/Chewy-regular.fntdata"/><Relationship Id="rId41" Type="http://schemas.openxmlformats.org/officeDocument/2006/relationships/font" Target="fonts/Ubuntu-boldItalic.fntdata"/><Relationship Id="rId22" Type="http://schemas.openxmlformats.org/officeDocument/2006/relationships/slide" Target="slides/slide18.xml"/><Relationship Id="rId44" Type="http://schemas.openxmlformats.org/officeDocument/2006/relationships/font" Target="fonts/Roboto-bold.fntdata"/><Relationship Id="rId21" Type="http://schemas.openxmlformats.org/officeDocument/2006/relationships/slide" Target="slides/slide17.xml"/><Relationship Id="rId43" Type="http://schemas.openxmlformats.org/officeDocument/2006/relationships/font" Target="fonts/Roboto-regular.fntdata"/><Relationship Id="rId24" Type="http://schemas.openxmlformats.org/officeDocument/2006/relationships/slide" Target="slides/slide20.xml"/><Relationship Id="rId46" Type="http://schemas.openxmlformats.org/officeDocument/2006/relationships/font" Target="fonts/Roboto-boldItalic.fntdata"/><Relationship Id="rId23" Type="http://schemas.openxmlformats.org/officeDocument/2006/relationships/slide" Target="slides/slide19.xml"/><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DidactGothic-regular.fntdata"/><Relationship Id="rId25" Type="http://schemas.openxmlformats.org/officeDocument/2006/relationships/slide" Target="slides/slide21.xml"/><Relationship Id="rId47" Type="http://schemas.openxmlformats.org/officeDocument/2006/relationships/font" Target="fonts/AbrilFatface-regular.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Ubuntu-bold.fntdata"/><Relationship Id="rId16" Type="http://schemas.openxmlformats.org/officeDocument/2006/relationships/slide" Target="slides/slide12.xml"/><Relationship Id="rId38" Type="http://schemas.openxmlformats.org/officeDocument/2006/relationships/font" Target="fonts/Ubuntu-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2cee300692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2cee300692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Throughout the year, the high and low stock prices exhibited varying trends. From January to March, there was a consistent increase, followed by a decrease in April, although prices remained relatively high. Subsequent months saw fluctuations, with August being relatively stable compared to July. September witnessed a decrease, while October experienced a significant increase. However, November and December saw slight decreases compared to the previous month. Despite this volatility, open and close prices generally remained stable, indicating overall market stability. These insights provide investors with valuable information to make informed decisions regarding their stock investments.</a:t>
            </a:r>
            <a:endParaRPr sz="1200">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l">
              <a:spcBef>
                <a:spcPts val="1200"/>
              </a:spcBef>
              <a:spcAft>
                <a:spcPts val="0"/>
              </a:spcAft>
              <a:buNone/>
            </a:pPr>
            <a:r>
              <a:t/>
            </a:r>
            <a:endParaRPr sz="1200">
              <a:solidFill>
                <a:srgbClr val="ECECEC"/>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2cee300692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2cee300692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rPr>
              <a:t>These observations highlight the strong interdependencies among the stock parameters, particularly between the open, close, high, and low prices. Understanding these correlations can be valuable for stock analysis and prediction models.</a:t>
            </a:r>
            <a:endParaRPr sz="1050">
              <a:solidFill>
                <a:schemeClr val="dk1"/>
              </a:solidFill>
            </a:endParaRPr>
          </a:p>
          <a:p>
            <a:pPr indent="0" lvl="0" marL="457200" rtl="0" algn="l">
              <a:lnSpc>
                <a:spcPct val="115000"/>
              </a:lnSpc>
              <a:spcBef>
                <a:spcPts val="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l">
              <a:spcBef>
                <a:spcPts val="1200"/>
              </a:spcBef>
              <a:spcAft>
                <a:spcPts val="0"/>
              </a:spcAft>
              <a:buNone/>
            </a:pPr>
            <a:r>
              <a:t/>
            </a:r>
            <a:endParaRPr sz="1200">
              <a:solidFill>
                <a:srgbClr val="ECECEC"/>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2cee300692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2cee300692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In the data preprocessing stage, outliers were identified and removed to enhance the dataset's representativeness. Subsequently, the close price data was normalized using the MinMaxScaler technique, ensuring all values fall within a common range (typically 0 to 1). Normalization facilitates fair comparison and analysis, particularly valuable when dealing with features of different scales. This process prepares the close price data for modeling, ensuring equal contribution of all features in predictive analysis, such as Bitcoin price prediction.</a:t>
            </a:r>
            <a:endParaRPr sz="1200">
              <a:solidFill>
                <a:schemeClr val="dk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dfc0182d06_0_1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dfc0182d06_0_1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Upon completing preprocessing, we need to do machine learning with the various machine learning models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26f15aa9c72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26f15aa9c72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Prior to training the machine, it is important to split the data into training and testing sets and we have set 60% for training and 40% for testing</a:t>
            </a:r>
            <a:endParaRPr sz="1200">
              <a:solidFill>
                <a:schemeClr val="dk1"/>
              </a:solidFill>
              <a:latin typeface="Roboto"/>
              <a:ea typeface="Roboto"/>
              <a:cs typeface="Roboto"/>
              <a:sym typeface="Roboto"/>
            </a:endParaRPr>
          </a:p>
          <a:p>
            <a:pPr indent="0" lvl="0" marL="0" rtl="0" algn="l">
              <a:spcBef>
                <a:spcPts val="1200"/>
              </a:spcBef>
              <a:spcAft>
                <a:spcPts val="0"/>
              </a:spcAft>
              <a:buNone/>
            </a:pPr>
            <a:r>
              <a:t/>
            </a:r>
            <a:endParaRPr sz="1200">
              <a:solidFill>
                <a:srgbClr val="ECECEC"/>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26f15aa9c72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26f15aa9c72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In time-series analysis, transforming close prices into input-output pairs with a time window, like 15 time steps, is crucial for LSTM modeling. The create_dataset function structures raw data for training, capturing temporal dependencies and aiding pattern recognition. A 15-time step window enables the model to access historical information, aligning with sequential data's nature and emphasizing historical context's importance in accurate forecasting.</a:t>
            </a:r>
            <a:endParaRPr sz="1200">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2cee3006922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2cee3006922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This structured LSTM modeling approach for time series analysis includes defining architecture, training over 300 epochs with batch size 32, using MSE loss, Adam optimizer, visualizing progress, generating predictions for training/testing datasets, and evaluating performance with metrics like RMSE, MSE, MAE, explained variance, R2 score, MGD, and MPD. This ensures effective pattern learning and precise forecasting, showcasing a holistic LSTM modeling strategy.</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2cee3006922_1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2cee3006922_1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In the following few slides, Using Plotly Express, we visualize original and predicted close prices, forecast future close prices, and plot the entire dataset with predictions to analyze the LSTM model's performance and forecasting abilities.</a:t>
            </a:r>
            <a:endParaRPr sz="1200">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g26f15aa9c72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0" name="Google Shape;1140;g26f15aa9c72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121"/>
                </a:solidFill>
                <a:latin typeface="Roboto"/>
                <a:ea typeface="Roboto"/>
                <a:cs typeface="Roboto"/>
                <a:sym typeface="Roboto"/>
              </a:rPr>
              <a:t>The training loss initially decreases rapidly, reaching a minimum after around 100 epochs, while the validation loss decreases at a slower pace, hitting a minimum after about 150 epochs. Both losses then stabilize, with slight fluctuations. The close proximity of training and validation losses suggests effective learning and generalization without overfitting. Overall, the model demonstrates effective learning from training data and generalization to unseen data, indicating its potential for accurate predictions.</a:t>
            </a:r>
            <a:endParaRPr>
              <a:solidFill>
                <a:srgbClr val="21212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26f15aa9c72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26f15aa9c72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The plot compares original and predicted close prices from a trained LSTM model, revealing alignment in overall trend but discrepancies in short-term fluctuations. Train predictions closely match the original data, while test predictions show slight divergence, highlighting the model's potential for stock price forecasting with a focus on trend capture and short-term limitations.</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26f15aa9c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26f15aa9c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This is just an overview of what we will be covering today.</a:t>
            </a:r>
            <a:endParaRPr sz="1200">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26f15aa9c72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26f15aa9c72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50">
                <a:solidFill>
                  <a:schemeClr val="dk1"/>
                </a:solidFill>
              </a:rPr>
              <a:t>The predicted close prices for the next 30 days suggest a potential upward trend in the stock's price, with a gradual increase over time. This information can be useful for investors and traders looking for potential trading opportunities based on predicted price movements.</a:t>
            </a:r>
            <a:endParaRPr sz="180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26f15aa9c72_23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26f15aa9c72_23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will be covering the following regression models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4" name="Shape 1194"/>
        <p:cNvGrpSpPr/>
        <p:nvPr/>
      </p:nvGrpSpPr>
      <p:grpSpPr>
        <a:xfrm>
          <a:off x="0" y="0"/>
          <a:ext cx="0" cy="0"/>
          <a:chOff x="0" y="0"/>
          <a:chExt cx="0" cy="0"/>
        </a:xfrm>
      </p:grpSpPr>
      <p:sp>
        <p:nvSpPr>
          <p:cNvPr id="1195" name="Google Shape;1195;g2cee3006922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6" name="Google Shape;1196;g2cee3006922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200">
                <a:solidFill>
                  <a:schemeClr val="dk1"/>
                </a:solidFill>
              </a:rPr>
              <a:t>The dataset is initially prepared for time series forecasting using a machine learning model like LSTM and not regression, so transformation is done to effectively removes the time series structure from the data, converting it into a tabular format that can be used for regression modeling.</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g26f15aa9c72_236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5" name="Google Shape;1245;g26f15aa9c72_236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The linear regression model exhibits low RMSE, MSE, and MAE values, indicating accurate predictions with high explained variance and R2 scores. While MGD values are close to zero, the model shows slightly higher mean percentage errors for individual predictions in the training dataset. Overall, it demonstrates strong predictive capability but with some larger percentage errors on individual predictions, particularly in the training data.</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26f15aa9c72_236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26f15aa9c72_236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The polynomial regression model with the optimal degree of 2 exhibits exceptional performance, as evidenced by extremely low RMSE, MSE, and MAE values, high explained variance and R2 scores, and strong generalization to unseen data. Overall, it accurately captures underlying patterns and demonstrates outstanding predictive capabilities.</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g26f4631238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7" name="Google Shape;1257;g26f4631238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Ridge regression model with alpha=0.1 achieves exceptional accuracy with low RMSE and MSE, minimal MAE, and high explained variance and R2 score, indicating precise capture of data patterns. Despite a small MPD, it demonstrates outstanding performance, making it a reliable choice for accurate predictions.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g2ce3bf6477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3" name="Google Shape;1263;g2ce3bf6477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will cover the classification models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3" name="Shape 1293"/>
        <p:cNvGrpSpPr/>
        <p:nvPr/>
      </p:nvGrpSpPr>
      <p:grpSpPr>
        <a:xfrm>
          <a:off x="0" y="0"/>
          <a:ext cx="0" cy="0"/>
          <a:chOff x="0" y="0"/>
          <a:chExt cx="0" cy="0"/>
        </a:xfrm>
      </p:grpSpPr>
      <p:sp>
        <p:nvSpPr>
          <p:cNvPr id="1294" name="Google Shape;1294;g2cee3006922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5" name="Google Shape;1295;g2cee3006922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rPr>
              <a:t>In time series forecasting, the target variable is usually the next value in the sequence, while for classification tasks, discrete classes or categories are required. To adapt time series data for classification models, the target variable (e.g., Bitcoin prices) must be transformed into discrete classes or categories. This can involve binning prices into intervals or categorizing based on criteria like price direction (increase, decrease, or remain stable).</a:t>
            </a:r>
            <a:endParaRPr sz="1200">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g2ce3bf6477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4" name="Google Shape;1344;g2ce3bf6477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121"/>
                </a:solidFill>
                <a:latin typeface="Roboto"/>
                <a:ea typeface="Roboto"/>
                <a:cs typeface="Roboto"/>
                <a:sym typeface="Roboto"/>
              </a:rPr>
              <a:t>The Decision Tree Classifier's performance, evaluated with various metrics, reveals significant shortcomings. Both training and test sets show high RMSE, MSE, and MAE values, along with negative explained variance and R-squared scores, indicating poor fit to the data. The model exhibits a high mean percentage difference (MPD) of approximately 133.8945, suggesting significant deviations between predicted and actual values. Overall, the model fails to capture underlying patterns and requires further analysis or alternative approaches for improvement.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g2ce3bf6477c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0" name="Google Shape;1350;g2ce3bf6477c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For Naive Bayes, The grid search explored 12 hyperparameter candidates with 5-fold cross-validation, identifying var_smoothing=0.001 as the best parameter. However, the model's performance is notably poor, with negative explained variance and R2 scores, and high MPD indicating significant deviation of predicted values from actual values, particularly on the test data.</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rgbClr val="212121"/>
              </a:solidFill>
              <a:highlight>
                <a:srgbClr val="FFFFFF"/>
              </a:highlight>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26f15aa9c7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26f15aa9c7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Let’s begin with </a:t>
            </a:r>
            <a:r>
              <a:rPr lang="en" sz="1200">
                <a:latin typeface="Roboto"/>
                <a:ea typeface="Roboto"/>
                <a:cs typeface="Roboto"/>
                <a:sym typeface="Roboto"/>
              </a:rPr>
              <a:t>our</a:t>
            </a:r>
            <a:r>
              <a:rPr lang="en" sz="1200">
                <a:latin typeface="Roboto"/>
                <a:ea typeface="Roboto"/>
                <a:cs typeface="Roboto"/>
                <a:sym typeface="Roboto"/>
              </a:rPr>
              <a:t> introduction.</a:t>
            </a:r>
            <a:endParaRPr sz="1200">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4" name="Shape 1354"/>
        <p:cNvGrpSpPr/>
        <p:nvPr/>
      </p:nvGrpSpPr>
      <p:grpSpPr>
        <a:xfrm>
          <a:off x="0" y="0"/>
          <a:ext cx="0" cy="0"/>
          <a:chOff x="0" y="0"/>
          <a:chExt cx="0" cy="0"/>
        </a:xfrm>
      </p:grpSpPr>
      <p:sp>
        <p:nvSpPr>
          <p:cNvPr id="1355" name="Google Shape;1355;g2ce3bf6477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6" name="Google Shape;1356;g2ce3bf6477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The grid search explored 16 combinations with 5-fold cross-validation, yielding optimal hyperparameters of C=100 and gamma=0.01. The SVM model exhibits strong performance with low RMSE, MSE, and MAE, high explained variance and R2 score, indicating excellent generalization and accuracy. Despite a negative MGD, the model slightly underestimates the target variable, while the MPD, particularly for training data, suggests higher average deviation. Overall, the SVM model demonstrates robustness and effectiveness in capturing data patterns and making predictions.</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g26f15aa9c72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2" name="Google Shape;1362;g26f15aa9c72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g2cee3006922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3" name="Google Shape;1453;g2cee3006922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After evaluating various machine learning models for Bitcoin price prediction using common evaluation metrics such as RMSE, MSE, MAE, Explained Variance, R2, Mean Gamma Deviance (MGD), and Mean Poisson Deviance (MPD), LSTM emerges as the optimal choice. Its capacity to handle time series data, capture long-term dependencies, model non-linear relationships, and manage large datasets makes it particularly effective for predicting Bitcoin price trends over an 8-year period. Additionally, LSTM's robustness in handling noise further solidifies its suitability for this task. Therefore, LSTM stands out as the preferred model for accurate and reliable Bitcoin price forecasting.</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8" name="Shape 1458"/>
        <p:cNvGrpSpPr/>
        <p:nvPr/>
      </p:nvGrpSpPr>
      <p:grpSpPr>
        <a:xfrm>
          <a:off x="0" y="0"/>
          <a:ext cx="0" cy="0"/>
          <a:chOff x="0" y="0"/>
          <a:chExt cx="0" cy="0"/>
        </a:xfrm>
      </p:grpSpPr>
      <p:sp>
        <p:nvSpPr>
          <p:cNvPr id="1459" name="Google Shape;1459;g26f15aa9c72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0" name="Google Shape;1460;g26f15aa9c72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26f15aa9c72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26f15aa9c72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In recent years, Bitcoin's emergence as a significant financial asset has garnered attention from investors, traders, and analysts due to its volatile price nature, offering opportunities and challenges for profit and risk management in the cryptocurrency market. Predicting Bitcoin price trends accurately is crucial for informed decision-making by traders and investors.</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26f15aa9c7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26f15aa9c7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To meet this demand, this project endeavors to create a machine learning model for forecasting Bitcoin trends (increase, decrease, or stability) over the next period, leveraging 8 years (2015-2024) of historical price data and pertinent indicators.</a:t>
            </a:r>
            <a:endParaRPr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26f15aa9c7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26f15aa9c7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This dataset provides a comprehensive analysis of Bitcoin's price dynamics over the past eight years, including daily opening, highest, lowest, and closing prices, trading volume, momentum indicators (RSI), trend indicators (CCI), moving averages (SMA, EMA), and volatility indicators (MACD, Bollinger Bands, True Range, ATR), facilitating the prediction of future market movements by forecasting the closing price for the following day.</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2cee300692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2cee300692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importing libraries and data, a glimpse reveals 3355 observations, 20 variables, all non-null, necessitating no removal.To gain deeper insights, Exploratory Data Analysis (EDA) will be conducted.</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26f15aa9c72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26f15aa9c72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2cee300692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2cee300692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Monthly open and close prices remained relatively stable throughout the year, with slight fluctuations observed, while October saw a significant increase followed by slight decreases in November and December.</a:t>
            </a:r>
            <a:endParaRPr sz="1200">
              <a:solidFill>
                <a:schemeClr val="dk1"/>
              </a:solidFill>
              <a:latin typeface="Roboto"/>
              <a:ea typeface="Roboto"/>
              <a:cs typeface="Roboto"/>
              <a:sym typeface="Roboto"/>
            </a:endParaRPr>
          </a:p>
          <a:p>
            <a:pPr indent="0" lvl="0" marL="0" rtl="0" algn="l">
              <a:spcBef>
                <a:spcPts val="1200"/>
              </a:spcBef>
              <a:spcAft>
                <a:spcPts val="0"/>
              </a:spcAft>
              <a:buNone/>
            </a:pPr>
            <a:r>
              <a:t/>
            </a:r>
            <a:endParaRPr sz="1200">
              <a:solidFill>
                <a:srgbClr val="ECECEC"/>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bit.ly/2Tynxth" TargetMode="External"/><Relationship Id="rId6" Type="http://schemas.openxmlformats.org/officeDocument/2006/relationships/hyperlink" Target="http://bit.ly/2TyoMsr" TargetMode="External"/><Relationship Id="rId7"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180725"/>
            <a:ext cx="9143718" cy="4716050"/>
          </a:xfrm>
          <a:custGeom>
            <a:rect b="b" l="l" r="r" t="t"/>
            <a:pathLst>
              <a:path extrusionOk="0" h="188642" w="297744">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318425" y="445013"/>
            <a:ext cx="1297450" cy="477875"/>
            <a:chOff x="318425" y="357163"/>
            <a:chExt cx="1297450" cy="477875"/>
          </a:xfrm>
        </p:grpSpPr>
        <p:grpSp>
          <p:nvGrpSpPr>
            <p:cNvPr id="12" name="Google Shape;12;p2"/>
            <p:cNvGrpSpPr/>
            <p:nvPr/>
          </p:nvGrpSpPr>
          <p:grpSpPr>
            <a:xfrm flipH="1" rot="10800000">
              <a:off x="455850" y="467250"/>
              <a:ext cx="1160025" cy="257725"/>
              <a:chOff x="3464600" y="3479675"/>
              <a:chExt cx="1160025" cy="257725"/>
            </a:xfrm>
          </p:grpSpPr>
          <p:sp>
            <p:nvSpPr>
              <p:cNvPr id="13" name="Google Shape;13;p2"/>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 name="Google Shape;15;p2"/>
            <p:cNvGrpSpPr/>
            <p:nvPr/>
          </p:nvGrpSpPr>
          <p:grpSpPr>
            <a:xfrm>
              <a:off x="318425" y="357163"/>
              <a:ext cx="495375" cy="477875"/>
              <a:chOff x="3881575" y="2684100"/>
              <a:chExt cx="495375" cy="477875"/>
            </a:xfrm>
          </p:grpSpPr>
          <p:sp>
            <p:nvSpPr>
              <p:cNvPr id="16" name="Google Shape;16;p2"/>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 name="Google Shape;19;p2"/>
          <p:cNvSpPr txBox="1"/>
          <p:nvPr>
            <p:ph type="ctrTitle"/>
          </p:nvPr>
        </p:nvSpPr>
        <p:spPr>
          <a:xfrm>
            <a:off x="713225" y="1227300"/>
            <a:ext cx="6257700" cy="20733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7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0" name="Google Shape;20;p2"/>
          <p:cNvSpPr txBox="1"/>
          <p:nvPr>
            <p:ph idx="1" type="subTitle"/>
          </p:nvPr>
        </p:nvSpPr>
        <p:spPr>
          <a:xfrm>
            <a:off x="713225" y="3300600"/>
            <a:ext cx="2993100" cy="61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21" name="Google Shape;21;p2"/>
          <p:cNvGrpSpPr/>
          <p:nvPr/>
        </p:nvGrpSpPr>
        <p:grpSpPr>
          <a:xfrm flipH="1" rot="8100000">
            <a:off x="414832" y="4360489"/>
            <a:ext cx="495370" cy="477870"/>
            <a:chOff x="3881575" y="2684100"/>
            <a:chExt cx="495375" cy="477875"/>
          </a:xfrm>
        </p:grpSpPr>
        <p:sp>
          <p:nvSpPr>
            <p:cNvPr id="22" name="Google Shape;22;p2"/>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9" name="Shape 129"/>
        <p:cNvGrpSpPr/>
        <p:nvPr/>
      </p:nvGrpSpPr>
      <p:grpSpPr>
        <a:xfrm>
          <a:off x="0" y="0"/>
          <a:ext cx="0" cy="0"/>
          <a:chOff x="0" y="0"/>
          <a:chExt cx="0" cy="0"/>
        </a:xfrm>
      </p:grpSpPr>
      <p:sp>
        <p:nvSpPr>
          <p:cNvPr id="130" name="Google Shape;130;p11"/>
          <p:cNvSpPr/>
          <p:nvPr/>
        </p:nvSpPr>
        <p:spPr>
          <a:xfrm>
            <a:off x="0" y="180725"/>
            <a:ext cx="9143718" cy="4716050"/>
          </a:xfrm>
          <a:custGeom>
            <a:rect b="b" l="l" r="r" t="t"/>
            <a:pathLst>
              <a:path extrusionOk="0" h="188642" w="297744">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 name="Google Shape;131;p11"/>
          <p:cNvGrpSpPr/>
          <p:nvPr/>
        </p:nvGrpSpPr>
        <p:grpSpPr>
          <a:xfrm>
            <a:off x="7503650" y="445025"/>
            <a:ext cx="1297450" cy="477875"/>
            <a:chOff x="7164300" y="445025"/>
            <a:chExt cx="1297450" cy="477875"/>
          </a:xfrm>
        </p:grpSpPr>
        <p:grpSp>
          <p:nvGrpSpPr>
            <p:cNvPr id="132" name="Google Shape;132;p11"/>
            <p:cNvGrpSpPr/>
            <p:nvPr/>
          </p:nvGrpSpPr>
          <p:grpSpPr>
            <a:xfrm>
              <a:off x="7301725" y="555088"/>
              <a:ext cx="1160025" cy="257725"/>
              <a:chOff x="3464600" y="3479675"/>
              <a:chExt cx="1160025" cy="257725"/>
            </a:xfrm>
          </p:grpSpPr>
          <p:sp>
            <p:nvSpPr>
              <p:cNvPr id="133" name="Google Shape;133;p11"/>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1"/>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11"/>
            <p:cNvGrpSpPr/>
            <p:nvPr/>
          </p:nvGrpSpPr>
          <p:grpSpPr>
            <a:xfrm flipH="1" rot="10800000">
              <a:off x="7164300" y="445025"/>
              <a:ext cx="495375" cy="477875"/>
              <a:chOff x="3881575" y="2684100"/>
              <a:chExt cx="495375" cy="477875"/>
            </a:xfrm>
          </p:grpSpPr>
          <p:sp>
            <p:nvSpPr>
              <p:cNvPr id="136" name="Google Shape;136;p11"/>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1"/>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9" name="Google Shape;139;p11"/>
          <p:cNvGrpSpPr/>
          <p:nvPr/>
        </p:nvGrpSpPr>
        <p:grpSpPr>
          <a:xfrm rot="-5547522">
            <a:off x="320091" y="4360485"/>
            <a:ext cx="495385" cy="477885"/>
            <a:chOff x="3881575" y="2684100"/>
            <a:chExt cx="495375" cy="477875"/>
          </a:xfrm>
        </p:grpSpPr>
        <p:sp>
          <p:nvSpPr>
            <p:cNvPr id="140" name="Google Shape;140;p11"/>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11"/>
          <p:cNvSpPr txBox="1"/>
          <p:nvPr>
            <p:ph hasCustomPrompt="1" type="title"/>
          </p:nvPr>
        </p:nvSpPr>
        <p:spPr>
          <a:xfrm>
            <a:off x="3798600" y="1254175"/>
            <a:ext cx="4632300" cy="1963500"/>
          </a:xfrm>
          <a:prstGeom prst="rect">
            <a:avLst/>
          </a:prstGeom>
        </p:spPr>
        <p:txBody>
          <a:bodyPr anchorCtr="0" anchor="b" bIns="91425" lIns="91425" spcFirstLastPara="1" rIns="91425" wrap="square" tIns="91425">
            <a:noAutofit/>
          </a:bodyPr>
          <a:lstStyle>
            <a:lvl1pPr lvl="0" algn="r">
              <a:spcBef>
                <a:spcPts val="0"/>
              </a:spcBef>
              <a:spcAft>
                <a:spcPts val="0"/>
              </a:spcAft>
              <a:buSzPts val="12000"/>
              <a:buNone/>
              <a:defRPr sz="12000">
                <a:solidFill>
                  <a:schemeClr val="dk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44" name="Google Shape;144;p11"/>
          <p:cNvSpPr txBox="1"/>
          <p:nvPr>
            <p:ph idx="1" type="body"/>
          </p:nvPr>
        </p:nvSpPr>
        <p:spPr>
          <a:xfrm>
            <a:off x="5697900" y="3217675"/>
            <a:ext cx="2733000" cy="693300"/>
          </a:xfrm>
          <a:prstGeom prst="rect">
            <a:avLst/>
          </a:prstGeom>
        </p:spPr>
        <p:txBody>
          <a:bodyPr anchorCtr="0" anchor="t" bIns="91425" lIns="91425" spcFirstLastPara="1" rIns="91425" wrap="square" tIns="91425">
            <a:noAutofit/>
          </a:bodyPr>
          <a:lstStyle>
            <a:lvl1pPr indent="-342900" lvl="0" marL="457200" algn="r">
              <a:spcBef>
                <a:spcPts val="0"/>
              </a:spcBef>
              <a:spcAft>
                <a:spcPts val="0"/>
              </a:spcAft>
              <a:buSzPts val="1800"/>
              <a:buChar char="●"/>
              <a:defRPr sz="1600"/>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45" name="Shape 14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46" name="Shape 146"/>
        <p:cNvGrpSpPr/>
        <p:nvPr/>
      </p:nvGrpSpPr>
      <p:grpSpPr>
        <a:xfrm>
          <a:off x="0" y="0"/>
          <a:ext cx="0" cy="0"/>
          <a:chOff x="0" y="0"/>
          <a:chExt cx="0" cy="0"/>
        </a:xfrm>
      </p:grpSpPr>
      <p:sp>
        <p:nvSpPr>
          <p:cNvPr id="147" name="Google Shape;147;p13"/>
          <p:cNvSpPr/>
          <p:nvPr/>
        </p:nvSpPr>
        <p:spPr>
          <a:xfrm>
            <a:off x="0" y="180725"/>
            <a:ext cx="9143718" cy="4716050"/>
          </a:xfrm>
          <a:custGeom>
            <a:rect b="b" l="l" r="r" t="t"/>
            <a:pathLst>
              <a:path extrusionOk="0" h="188642" w="297744">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 name="Google Shape;148;p13"/>
          <p:cNvGrpSpPr/>
          <p:nvPr/>
        </p:nvGrpSpPr>
        <p:grpSpPr>
          <a:xfrm rot="10800000">
            <a:off x="546613" y="445025"/>
            <a:ext cx="495375" cy="477875"/>
            <a:chOff x="3881575" y="2684100"/>
            <a:chExt cx="495375" cy="477875"/>
          </a:xfrm>
        </p:grpSpPr>
        <p:sp>
          <p:nvSpPr>
            <p:cNvPr id="149" name="Google Shape;149;p13"/>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 name="Google Shape;152;p13"/>
          <p:cNvGrpSpPr/>
          <p:nvPr/>
        </p:nvGrpSpPr>
        <p:grpSpPr>
          <a:xfrm>
            <a:off x="7503650" y="445025"/>
            <a:ext cx="1297450" cy="477875"/>
            <a:chOff x="7164300" y="445025"/>
            <a:chExt cx="1297450" cy="477875"/>
          </a:xfrm>
        </p:grpSpPr>
        <p:grpSp>
          <p:nvGrpSpPr>
            <p:cNvPr id="153" name="Google Shape;153;p13"/>
            <p:cNvGrpSpPr/>
            <p:nvPr/>
          </p:nvGrpSpPr>
          <p:grpSpPr>
            <a:xfrm>
              <a:off x="7301725" y="555088"/>
              <a:ext cx="1160025" cy="257725"/>
              <a:chOff x="3464600" y="3479675"/>
              <a:chExt cx="1160025" cy="257725"/>
            </a:xfrm>
          </p:grpSpPr>
          <p:sp>
            <p:nvSpPr>
              <p:cNvPr id="154" name="Google Shape;154;p13"/>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13"/>
            <p:cNvGrpSpPr/>
            <p:nvPr/>
          </p:nvGrpSpPr>
          <p:grpSpPr>
            <a:xfrm flipH="1" rot="10800000">
              <a:off x="7164300" y="445025"/>
              <a:ext cx="495375" cy="477875"/>
              <a:chOff x="3881575" y="2684100"/>
              <a:chExt cx="495375" cy="477875"/>
            </a:xfrm>
          </p:grpSpPr>
          <p:sp>
            <p:nvSpPr>
              <p:cNvPr id="157" name="Google Shape;157;p13"/>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0" name="Google Shape;160;p13"/>
          <p:cNvSpPr txBox="1"/>
          <p:nvPr>
            <p:ph idx="1" type="subTitle"/>
          </p:nvPr>
        </p:nvSpPr>
        <p:spPr>
          <a:xfrm>
            <a:off x="1590275" y="1235950"/>
            <a:ext cx="2538900" cy="4545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1" name="Google Shape;161;p13"/>
          <p:cNvSpPr txBox="1"/>
          <p:nvPr>
            <p:ph idx="2" type="subTitle"/>
          </p:nvPr>
        </p:nvSpPr>
        <p:spPr>
          <a:xfrm>
            <a:off x="1597660" y="3431350"/>
            <a:ext cx="2538900" cy="4545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2" name="Google Shape;162;p13"/>
          <p:cNvSpPr txBox="1"/>
          <p:nvPr>
            <p:ph idx="3" type="subTitle"/>
          </p:nvPr>
        </p:nvSpPr>
        <p:spPr>
          <a:xfrm>
            <a:off x="1590275" y="2333659"/>
            <a:ext cx="2538900" cy="4545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3" name="Google Shape;163;p13"/>
          <p:cNvSpPr txBox="1"/>
          <p:nvPr>
            <p:ph idx="4" type="subTitle"/>
          </p:nvPr>
        </p:nvSpPr>
        <p:spPr>
          <a:xfrm>
            <a:off x="5701325" y="1235950"/>
            <a:ext cx="2538900" cy="4545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4" name="Google Shape;164;p13"/>
          <p:cNvSpPr txBox="1"/>
          <p:nvPr>
            <p:ph idx="5" type="subTitle"/>
          </p:nvPr>
        </p:nvSpPr>
        <p:spPr>
          <a:xfrm>
            <a:off x="1590275" y="1652358"/>
            <a:ext cx="2538900" cy="6549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5" name="Google Shape;165;p13"/>
          <p:cNvSpPr txBox="1"/>
          <p:nvPr>
            <p:ph idx="6" type="subTitle"/>
          </p:nvPr>
        </p:nvSpPr>
        <p:spPr>
          <a:xfrm>
            <a:off x="1597659" y="3849175"/>
            <a:ext cx="2538900" cy="6549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6" name="Google Shape;166;p13"/>
          <p:cNvSpPr txBox="1"/>
          <p:nvPr>
            <p:ph idx="7" type="subTitle"/>
          </p:nvPr>
        </p:nvSpPr>
        <p:spPr>
          <a:xfrm>
            <a:off x="1590275" y="2748648"/>
            <a:ext cx="2538900" cy="6549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7" name="Google Shape;167;p13"/>
          <p:cNvSpPr txBox="1"/>
          <p:nvPr>
            <p:ph idx="8" type="subTitle"/>
          </p:nvPr>
        </p:nvSpPr>
        <p:spPr>
          <a:xfrm>
            <a:off x="5701325" y="1652358"/>
            <a:ext cx="2538900" cy="6549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8" name="Google Shape;168;p13"/>
          <p:cNvSpPr txBox="1"/>
          <p:nvPr>
            <p:ph hasCustomPrompt="1" type="title"/>
          </p:nvPr>
        </p:nvSpPr>
        <p:spPr>
          <a:xfrm>
            <a:off x="903724" y="1257550"/>
            <a:ext cx="694500" cy="411300"/>
          </a:xfrm>
          <a:prstGeom prst="rect">
            <a:avLst/>
          </a:prstGeom>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169" name="Google Shape;169;p13"/>
          <p:cNvSpPr txBox="1"/>
          <p:nvPr>
            <p:ph hasCustomPrompt="1" idx="9" type="title"/>
          </p:nvPr>
        </p:nvSpPr>
        <p:spPr>
          <a:xfrm>
            <a:off x="905375" y="3452950"/>
            <a:ext cx="694500" cy="411300"/>
          </a:xfrm>
          <a:prstGeom prst="rect">
            <a:avLst/>
          </a:prstGeom>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170" name="Google Shape;170;p13"/>
          <p:cNvSpPr txBox="1"/>
          <p:nvPr>
            <p:ph hasCustomPrompt="1" idx="13" type="title"/>
          </p:nvPr>
        </p:nvSpPr>
        <p:spPr>
          <a:xfrm>
            <a:off x="905375" y="2370418"/>
            <a:ext cx="694500" cy="411300"/>
          </a:xfrm>
          <a:prstGeom prst="rect">
            <a:avLst/>
          </a:prstGeom>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171" name="Google Shape;171;p13"/>
          <p:cNvSpPr txBox="1"/>
          <p:nvPr>
            <p:ph hasCustomPrompt="1" idx="14" type="title"/>
          </p:nvPr>
        </p:nvSpPr>
        <p:spPr>
          <a:xfrm>
            <a:off x="5012227" y="1257550"/>
            <a:ext cx="694500" cy="411300"/>
          </a:xfrm>
          <a:prstGeom prst="rect">
            <a:avLst/>
          </a:prstGeom>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172" name="Google Shape;172;p13"/>
          <p:cNvSpPr txBox="1"/>
          <p:nvPr>
            <p:ph idx="15"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73" name="Google Shape;173;p13"/>
          <p:cNvSpPr txBox="1"/>
          <p:nvPr>
            <p:ph idx="16" type="subTitle"/>
          </p:nvPr>
        </p:nvSpPr>
        <p:spPr>
          <a:xfrm>
            <a:off x="5701325" y="2333659"/>
            <a:ext cx="2538900" cy="4545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4" name="Google Shape;174;p13"/>
          <p:cNvSpPr txBox="1"/>
          <p:nvPr>
            <p:ph idx="17" type="subTitle"/>
          </p:nvPr>
        </p:nvSpPr>
        <p:spPr>
          <a:xfrm>
            <a:off x="5701325" y="2748648"/>
            <a:ext cx="2538900" cy="6549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5" name="Google Shape;175;p13"/>
          <p:cNvSpPr txBox="1"/>
          <p:nvPr>
            <p:ph hasCustomPrompt="1" idx="18" type="title"/>
          </p:nvPr>
        </p:nvSpPr>
        <p:spPr>
          <a:xfrm>
            <a:off x="5012237" y="2370418"/>
            <a:ext cx="694500" cy="411300"/>
          </a:xfrm>
          <a:prstGeom prst="rect">
            <a:avLst/>
          </a:prstGeom>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76" name="Shape 176"/>
        <p:cNvGrpSpPr/>
        <p:nvPr/>
      </p:nvGrpSpPr>
      <p:grpSpPr>
        <a:xfrm>
          <a:off x="0" y="0"/>
          <a:ext cx="0" cy="0"/>
          <a:chOff x="0" y="0"/>
          <a:chExt cx="0" cy="0"/>
        </a:xfrm>
      </p:grpSpPr>
      <p:sp>
        <p:nvSpPr>
          <p:cNvPr id="177" name="Google Shape;177;p14"/>
          <p:cNvSpPr/>
          <p:nvPr/>
        </p:nvSpPr>
        <p:spPr>
          <a:xfrm flipH="1">
            <a:off x="138" y="213725"/>
            <a:ext cx="9143718" cy="4716050"/>
          </a:xfrm>
          <a:custGeom>
            <a:rect b="b" l="l" r="r" t="t"/>
            <a:pathLst>
              <a:path extrusionOk="0" h="188642" w="297744">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 name="Google Shape;178;p14"/>
          <p:cNvGrpSpPr/>
          <p:nvPr/>
        </p:nvGrpSpPr>
        <p:grpSpPr>
          <a:xfrm rot="-5547522">
            <a:off x="320091" y="4360485"/>
            <a:ext cx="495385" cy="477885"/>
            <a:chOff x="3881575" y="2684100"/>
            <a:chExt cx="495375" cy="477875"/>
          </a:xfrm>
        </p:grpSpPr>
        <p:sp>
          <p:nvSpPr>
            <p:cNvPr id="179" name="Google Shape;179;p14"/>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14"/>
          <p:cNvGrpSpPr/>
          <p:nvPr/>
        </p:nvGrpSpPr>
        <p:grpSpPr>
          <a:xfrm>
            <a:off x="7545300" y="445025"/>
            <a:ext cx="1297450" cy="477875"/>
            <a:chOff x="7164300" y="445025"/>
            <a:chExt cx="1297450" cy="477875"/>
          </a:xfrm>
        </p:grpSpPr>
        <p:grpSp>
          <p:nvGrpSpPr>
            <p:cNvPr id="183" name="Google Shape;183;p14"/>
            <p:cNvGrpSpPr/>
            <p:nvPr/>
          </p:nvGrpSpPr>
          <p:grpSpPr>
            <a:xfrm flipH="1">
              <a:off x="7164300" y="555088"/>
              <a:ext cx="1160025" cy="257725"/>
              <a:chOff x="3464600" y="3479675"/>
              <a:chExt cx="1160025" cy="257725"/>
            </a:xfrm>
          </p:grpSpPr>
          <p:sp>
            <p:nvSpPr>
              <p:cNvPr id="184" name="Google Shape;184;p14"/>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 name="Google Shape;186;p14"/>
            <p:cNvGrpSpPr/>
            <p:nvPr/>
          </p:nvGrpSpPr>
          <p:grpSpPr>
            <a:xfrm rot="10800000">
              <a:off x="7966375" y="445025"/>
              <a:ext cx="495375" cy="477875"/>
              <a:chOff x="3881575" y="2684100"/>
              <a:chExt cx="495375" cy="477875"/>
            </a:xfrm>
          </p:grpSpPr>
          <p:sp>
            <p:nvSpPr>
              <p:cNvPr id="187" name="Google Shape;187;p14"/>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0" name="Google Shape;190;p14"/>
          <p:cNvSpPr txBox="1"/>
          <p:nvPr>
            <p:ph type="title"/>
          </p:nvPr>
        </p:nvSpPr>
        <p:spPr>
          <a:xfrm flipH="1">
            <a:off x="713225" y="3071188"/>
            <a:ext cx="3858900" cy="47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800"/>
              <a:buNone/>
              <a:defRPr sz="20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sp>
        <p:nvSpPr>
          <p:cNvPr id="191" name="Google Shape;191;p14"/>
          <p:cNvSpPr txBox="1"/>
          <p:nvPr>
            <p:ph idx="1" type="subTitle"/>
          </p:nvPr>
        </p:nvSpPr>
        <p:spPr>
          <a:xfrm flipH="1">
            <a:off x="713100" y="1594413"/>
            <a:ext cx="3858900" cy="13641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spTree>
      <p:nvGrpSpPr>
        <p:cNvPr id="192" name="Shape 192"/>
        <p:cNvGrpSpPr/>
        <p:nvPr/>
      </p:nvGrpSpPr>
      <p:grpSpPr>
        <a:xfrm>
          <a:off x="0" y="0"/>
          <a:ext cx="0" cy="0"/>
          <a:chOff x="0" y="0"/>
          <a:chExt cx="0" cy="0"/>
        </a:xfrm>
      </p:grpSpPr>
      <p:sp>
        <p:nvSpPr>
          <p:cNvPr id="193" name="Google Shape;193;p15"/>
          <p:cNvSpPr/>
          <p:nvPr/>
        </p:nvSpPr>
        <p:spPr>
          <a:xfrm>
            <a:off x="0" y="180725"/>
            <a:ext cx="9143718" cy="4716050"/>
          </a:xfrm>
          <a:custGeom>
            <a:rect b="b" l="l" r="r" t="t"/>
            <a:pathLst>
              <a:path extrusionOk="0" h="188642" w="297744">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 name="Google Shape;194;p15"/>
          <p:cNvGrpSpPr/>
          <p:nvPr/>
        </p:nvGrpSpPr>
        <p:grpSpPr>
          <a:xfrm rot="10800000">
            <a:off x="470413" y="445025"/>
            <a:ext cx="495375" cy="477875"/>
            <a:chOff x="3881575" y="2684100"/>
            <a:chExt cx="495375" cy="477875"/>
          </a:xfrm>
        </p:grpSpPr>
        <p:sp>
          <p:nvSpPr>
            <p:cNvPr id="195" name="Google Shape;195;p15"/>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5"/>
          <p:cNvGrpSpPr/>
          <p:nvPr/>
        </p:nvGrpSpPr>
        <p:grpSpPr>
          <a:xfrm>
            <a:off x="7545300" y="445025"/>
            <a:ext cx="1297450" cy="477875"/>
            <a:chOff x="7164300" y="445025"/>
            <a:chExt cx="1297450" cy="477875"/>
          </a:xfrm>
        </p:grpSpPr>
        <p:grpSp>
          <p:nvGrpSpPr>
            <p:cNvPr id="199" name="Google Shape;199;p15"/>
            <p:cNvGrpSpPr/>
            <p:nvPr/>
          </p:nvGrpSpPr>
          <p:grpSpPr>
            <a:xfrm flipH="1">
              <a:off x="7164300" y="555088"/>
              <a:ext cx="1160025" cy="257725"/>
              <a:chOff x="3464600" y="3479675"/>
              <a:chExt cx="1160025" cy="257725"/>
            </a:xfrm>
          </p:grpSpPr>
          <p:sp>
            <p:nvSpPr>
              <p:cNvPr id="200" name="Google Shape;200;p15"/>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15"/>
            <p:cNvGrpSpPr/>
            <p:nvPr/>
          </p:nvGrpSpPr>
          <p:grpSpPr>
            <a:xfrm rot="10800000">
              <a:off x="7966375" y="445025"/>
              <a:ext cx="495375" cy="477875"/>
              <a:chOff x="3881575" y="2684100"/>
              <a:chExt cx="495375" cy="477875"/>
            </a:xfrm>
          </p:grpSpPr>
          <p:sp>
            <p:nvSpPr>
              <p:cNvPr id="203" name="Google Shape;203;p15"/>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6" name="Google Shape;206;p15"/>
          <p:cNvSpPr txBox="1"/>
          <p:nvPr>
            <p:ph type="title"/>
          </p:nvPr>
        </p:nvSpPr>
        <p:spPr>
          <a:xfrm flipH="1">
            <a:off x="713225" y="2348313"/>
            <a:ext cx="4996500" cy="994800"/>
          </a:xfrm>
          <a:prstGeom prst="rect">
            <a:avLst/>
          </a:prstGeom>
        </p:spPr>
        <p:txBody>
          <a:bodyPr anchorCtr="0" anchor="ctr" bIns="91425" lIns="91425" spcFirstLastPara="1" rIns="91425" wrap="square" tIns="91425">
            <a:noAutofit/>
          </a:bodyPr>
          <a:lstStyle>
            <a:lvl1pPr lvl="0" rtl="0">
              <a:spcBef>
                <a:spcPts val="0"/>
              </a:spcBef>
              <a:spcAft>
                <a:spcPts val="0"/>
              </a:spcAft>
              <a:buSzPts val="54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07" name="Google Shape;207;p15"/>
          <p:cNvSpPr txBox="1"/>
          <p:nvPr>
            <p:ph idx="1" type="subTitle"/>
          </p:nvPr>
        </p:nvSpPr>
        <p:spPr>
          <a:xfrm flipH="1">
            <a:off x="713225" y="3322588"/>
            <a:ext cx="30819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8" name="Google Shape;208;p15"/>
          <p:cNvSpPr txBox="1"/>
          <p:nvPr>
            <p:ph hasCustomPrompt="1" idx="2" type="title"/>
          </p:nvPr>
        </p:nvSpPr>
        <p:spPr>
          <a:xfrm flipH="1">
            <a:off x="713225" y="1227513"/>
            <a:ext cx="3303600" cy="1120800"/>
          </a:xfrm>
          <a:prstGeom prst="rect">
            <a:avLst/>
          </a:prstGeom>
        </p:spPr>
        <p:txBody>
          <a:bodyPr anchorCtr="0" anchor="ctr" bIns="91425" lIns="91425" spcFirstLastPara="1" rIns="91425" wrap="square" tIns="91425">
            <a:noAutofit/>
          </a:bodyPr>
          <a:lstStyle>
            <a:lvl1pPr lvl="0" rtl="0">
              <a:spcBef>
                <a:spcPts val="0"/>
              </a:spcBef>
              <a:spcAft>
                <a:spcPts val="0"/>
              </a:spcAft>
              <a:buSzPts val="8600"/>
              <a:buNone/>
              <a:defRPr sz="8600">
                <a:solidFill>
                  <a:schemeClr val="dk2"/>
                </a:solidFill>
              </a:defRPr>
            </a:lvl1pPr>
            <a:lvl2pPr lvl="1" rtl="0" algn="ctr">
              <a:spcBef>
                <a:spcPts val="0"/>
              </a:spcBef>
              <a:spcAft>
                <a:spcPts val="0"/>
              </a:spcAft>
              <a:buSzPts val="8600"/>
              <a:buNone/>
              <a:defRPr sz="8600"/>
            </a:lvl2pPr>
            <a:lvl3pPr lvl="2" rtl="0" algn="ctr">
              <a:spcBef>
                <a:spcPts val="0"/>
              </a:spcBef>
              <a:spcAft>
                <a:spcPts val="0"/>
              </a:spcAft>
              <a:buSzPts val="8600"/>
              <a:buNone/>
              <a:defRPr sz="8600"/>
            </a:lvl3pPr>
            <a:lvl4pPr lvl="3" rtl="0" algn="ctr">
              <a:spcBef>
                <a:spcPts val="0"/>
              </a:spcBef>
              <a:spcAft>
                <a:spcPts val="0"/>
              </a:spcAft>
              <a:buSzPts val="8600"/>
              <a:buNone/>
              <a:defRPr sz="8600"/>
            </a:lvl4pPr>
            <a:lvl5pPr lvl="4" rtl="0" algn="ctr">
              <a:spcBef>
                <a:spcPts val="0"/>
              </a:spcBef>
              <a:spcAft>
                <a:spcPts val="0"/>
              </a:spcAft>
              <a:buSzPts val="8600"/>
              <a:buNone/>
              <a:defRPr sz="8600"/>
            </a:lvl5pPr>
            <a:lvl6pPr lvl="5" rtl="0" algn="ctr">
              <a:spcBef>
                <a:spcPts val="0"/>
              </a:spcBef>
              <a:spcAft>
                <a:spcPts val="0"/>
              </a:spcAft>
              <a:buSzPts val="8600"/>
              <a:buNone/>
              <a:defRPr sz="8600"/>
            </a:lvl6pPr>
            <a:lvl7pPr lvl="6" rtl="0" algn="ctr">
              <a:spcBef>
                <a:spcPts val="0"/>
              </a:spcBef>
              <a:spcAft>
                <a:spcPts val="0"/>
              </a:spcAft>
              <a:buSzPts val="8600"/>
              <a:buNone/>
              <a:defRPr sz="8600"/>
            </a:lvl7pPr>
            <a:lvl8pPr lvl="7" rtl="0" algn="ctr">
              <a:spcBef>
                <a:spcPts val="0"/>
              </a:spcBef>
              <a:spcAft>
                <a:spcPts val="0"/>
              </a:spcAft>
              <a:buSzPts val="8600"/>
              <a:buNone/>
              <a:defRPr sz="8600"/>
            </a:lvl8pPr>
            <a:lvl9pPr lvl="8" rtl="0" algn="ctr">
              <a:spcBef>
                <a:spcPts val="0"/>
              </a:spcBef>
              <a:spcAft>
                <a:spcPts val="0"/>
              </a:spcAft>
              <a:buSzPts val="8600"/>
              <a:buNone/>
              <a:defRPr sz="86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9">
    <p:spTree>
      <p:nvGrpSpPr>
        <p:cNvPr id="209" name="Shape 209"/>
        <p:cNvGrpSpPr/>
        <p:nvPr/>
      </p:nvGrpSpPr>
      <p:grpSpPr>
        <a:xfrm>
          <a:off x="0" y="0"/>
          <a:ext cx="0" cy="0"/>
          <a:chOff x="0" y="0"/>
          <a:chExt cx="0" cy="0"/>
        </a:xfrm>
      </p:grpSpPr>
      <p:sp>
        <p:nvSpPr>
          <p:cNvPr id="210" name="Google Shape;210;p16"/>
          <p:cNvSpPr/>
          <p:nvPr/>
        </p:nvSpPr>
        <p:spPr>
          <a:xfrm>
            <a:off x="0" y="180725"/>
            <a:ext cx="9143718" cy="4716050"/>
          </a:xfrm>
          <a:custGeom>
            <a:rect b="b" l="l" r="r" t="t"/>
            <a:pathLst>
              <a:path extrusionOk="0" h="188642" w="297744">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16"/>
          <p:cNvGrpSpPr/>
          <p:nvPr/>
        </p:nvGrpSpPr>
        <p:grpSpPr>
          <a:xfrm>
            <a:off x="318425" y="445013"/>
            <a:ext cx="1297450" cy="477875"/>
            <a:chOff x="318425" y="357163"/>
            <a:chExt cx="1297450" cy="477875"/>
          </a:xfrm>
        </p:grpSpPr>
        <p:grpSp>
          <p:nvGrpSpPr>
            <p:cNvPr id="212" name="Google Shape;212;p16"/>
            <p:cNvGrpSpPr/>
            <p:nvPr/>
          </p:nvGrpSpPr>
          <p:grpSpPr>
            <a:xfrm flipH="1" rot="10800000">
              <a:off x="455850" y="467250"/>
              <a:ext cx="1160025" cy="257725"/>
              <a:chOff x="3464600" y="3479675"/>
              <a:chExt cx="1160025" cy="257725"/>
            </a:xfrm>
          </p:grpSpPr>
          <p:sp>
            <p:nvSpPr>
              <p:cNvPr id="213" name="Google Shape;213;p16"/>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16"/>
            <p:cNvGrpSpPr/>
            <p:nvPr/>
          </p:nvGrpSpPr>
          <p:grpSpPr>
            <a:xfrm>
              <a:off x="318425" y="357163"/>
              <a:ext cx="495375" cy="477875"/>
              <a:chOff x="3881575" y="2684100"/>
              <a:chExt cx="495375" cy="477875"/>
            </a:xfrm>
          </p:grpSpPr>
          <p:sp>
            <p:nvSpPr>
              <p:cNvPr id="216" name="Google Shape;216;p16"/>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6"/>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9" name="Google Shape;219;p16"/>
          <p:cNvGrpSpPr/>
          <p:nvPr/>
        </p:nvGrpSpPr>
        <p:grpSpPr>
          <a:xfrm flipH="1" rot="5400000">
            <a:off x="8237827" y="4360472"/>
            <a:ext cx="495375" cy="477875"/>
            <a:chOff x="3881575" y="2684100"/>
            <a:chExt cx="495375" cy="477875"/>
          </a:xfrm>
        </p:grpSpPr>
        <p:sp>
          <p:nvSpPr>
            <p:cNvPr id="220" name="Google Shape;220;p16"/>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6"/>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16"/>
          <p:cNvSpPr txBox="1"/>
          <p:nvPr>
            <p:ph type="title"/>
          </p:nvPr>
        </p:nvSpPr>
        <p:spPr>
          <a:xfrm>
            <a:off x="3434275" y="2347038"/>
            <a:ext cx="4996500" cy="994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4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4" name="Google Shape;224;p16"/>
          <p:cNvSpPr txBox="1"/>
          <p:nvPr>
            <p:ph idx="1" type="subTitle"/>
          </p:nvPr>
        </p:nvSpPr>
        <p:spPr>
          <a:xfrm>
            <a:off x="5348875" y="3323863"/>
            <a:ext cx="3081900" cy="593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5" name="Google Shape;225;p16"/>
          <p:cNvSpPr txBox="1"/>
          <p:nvPr>
            <p:ph hasCustomPrompt="1" idx="2" type="title"/>
          </p:nvPr>
        </p:nvSpPr>
        <p:spPr>
          <a:xfrm>
            <a:off x="5127175" y="1226238"/>
            <a:ext cx="3303600" cy="1120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8600"/>
              <a:buNone/>
              <a:defRPr sz="8600">
                <a:solidFill>
                  <a:schemeClr val="dk2"/>
                </a:solidFill>
              </a:defRPr>
            </a:lvl1pPr>
            <a:lvl2pPr lvl="1" rtl="0" algn="ctr">
              <a:spcBef>
                <a:spcPts val="0"/>
              </a:spcBef>
              <a:spcAft>
                <a:spcPts val="0"/>
              </a:spcAft>
              <a:buSzPts val="8600"/>
              <a:buNone/>
              <a:defRPr sz="8600"/>
            </a:lvl2pPr>
            <a:lvl3pPr lvl="2" rtl="0" algn="ctr">
              <a:spcBef>
                <a:spcPts val="0"/>
              </a:spcBef>
              <a:spcAft>
                <a:spcPts val="0"/>
              </a:spcAft>
              <a:buSzPts val="8600"/>
              <a:buNone/>
              <a:defRPr sz="8600"/>
            </a:lvl3pPr>
            <a:lvl4pPr lvl="3" rtl="0" algn="ctr">
              <a:spcBef>
                <a:spcPts val="0"/>
              </a:spcBef>
              <a:spcAft>
                <a:spcPts val="0"/>
              </a:spcAft>
              <a:buSzPts val="8600"/>
              <a:buNone/>
              <a:defRPr sz="8600"/>
            </a:lvl4pPr>
            <a:lvl5pPr lvl="4" rtl="0" algn="ctr">
              <a:spcBef>
                <a:spcPts val="0"/>
              </a:spcBef>
              <a:spcAft>
                <a:spcPts val="0"/>
              </a:spcAft>
              <a:buSzPts val="8600"/>
              <a:buNone/>
              <a:defRPr sz="8600"/>
            </a:lvl5pPr>
            <a:lvl6pPr lvl="5" rtl="0" algn="ctr">
              <a:spcBef>
                <a:spcPts val="0"/>
              </a:spcBef>
              <a:spcAft>
                <a:spcPts val="0"/>
              </a:spcAft>
              <a:buSzPts val="8600"/>
              <a:buNone/>
              <a:defRPr sz="8600"/>
            </a:lvl6pPr>
            <a:lvl7pPr lvl="6" rtl="0" algn="ctr">
              <a:spcBef>
                <a:spcPts val="0"/>
              </a:spcBef>
              <a:spcAft>
                <a:spcPts val="0"/>
              </a:spcAft>
              <a:buSzPts val="8600"/>
              <a:buNone/>
              <a:defRPr sz="8600"/>
            </a:lvl7pPr>
            <a:lvl8pPr lvl="7" rtl="0" algn="ctr">
              <a:spcBef>
                <a:spcPts val="0"/>
              </a:spcBef>
              <a:spcAft>
                <a:spcPts val="0"/>
              </a:spcAft>
              <a:buSzPts val="8600"/>
              <a:buNone/>
              <a:defRPr sz="8600"/>
            </a:lvl8pPr>
            <a:lvl9pPr lvl="8" rtl="0" algn="ctr">
              <a:spcBef>
                <a:spcPts val="0"/>
              </a:spcBef>
              <a:spcAft>
                <a:spcPts val="0"/>
              </a:spcAft>
              <a:buSzPts val="8600"/>
              <a:buNone/>
              <a:defRPr sz="86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26" name="Shape 226"/>
        <p:cNvGrpSpPr/>
        <p:nvPr/>
      </p:nvGrpSpPr>
      <p:grpSpPr>
        <a:xfrm>
          <a:off x="0" y="0"/>
          <a:ext cx="0" cy="0"/>
          <a:chOff x="0" y="0"/>
          <a:chExt cx="0" cy="0"/>
        </a:xfrm>
      </p:grpSpPr>
      <p:sp>
        <p:nvSpPr>
          <p:cNvPr id="227" name="Google Shape;227;p17"/>
          <p:cNvSpPr/>
          <p:nvPr/>
        </p:nvSpPr>
        <p:spPr>
          <a:xfrm>
            <a:off x="0" y="180725"/>
            <a:ext cx="9143718" cy="4716050"/>
          </a:xfrm>
          <a:custGeom>
            <a:rect b="b" l="l" r="r" t="t"/>
            <a:pathLst>
              <a:path extrusionOk="0" h="188642" w="297744">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 name="Google Shape;228;p17"/>
          <p:cNvGrpSpPr/>
          <p:nvPr/>
        </p:nvGrpSpPr>
        <p:grpSpPr>
          <a:xfrm>
            <a:off x="318425" y="445013"/>
            <a:ext cx="1297450" cy="477875"/>
            <a:chOff x="318425" y="357163"/>
            <a:chExt cx="1297450" cy="477875"/>
          </a:xfrm>
        </p:grpSpPr>
        <p:grpSp>
          <p:nvGrpSpPr>
            <p:cNvPr id="229" name="Google Shape;229;p17"/>
            <p:cNvGrpSpPr/>
            <p:nvPr/>
          </p:nvGrpSpPr>
          <p:grpSpPr>
            <a:xfrm flipH="1" rot="10800000">
              <a:off x="455850" y="467250"/>
              <a:ext cx="1160025" cy="257725"/>
              <a:chOff x="3464600" y="3479675"/>
              <a:chExt cx="1160025" cy="257725"/>
            </a:xfrm>
          </p:grpSpPr>
          <p:sp>
            <p:nvSpPr>
              <p:cNvPr id="230" name="Google Shape;230;p17"/>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17"/>
            <p:cNvGrpSpPr/>
            <p:nvPr/>
          </p:nvGrpSpPr>
          <p:grpSpPr>
            <a:xfrm>
              <a:off x="318425" y="357163"/>
              <a:ext cx="495375" cy="477875"/>
              <a:chOff x="3881575" y="2684100"/>
              <a:chExt cx="495375" cy="477875"/>
            </a:xfrm>
          </p:grpSpPr>
          <p:sp>
            <p:nvSpPr>
              <p:cNvPr id="233" name="Google Shape;233;p17"/>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6" name="Google Shape;236;p1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37" name="Google Shape;237;p17"/>
          <p:cNvSpPr txBox="1"/>
          <p:nvPr>
            <p:ph idx="1" type="subTitle"/>
          </p:nvPr>
        </p:nvSpPr>
        <p:spPr>
          <a:xfrm>
            <a:off x="713225" y="3273975"/>
            <a:ext cx="2135400" cy="39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900"/>
              <a:buFont typeface="Abril Fatface"/>
              <a:buNone/>
              <a:defRPr sz="2200">
                <a:solidFill>
                  <a:schemeClr val="accent1"/>
                </a:solidFill>
                <a:latin typeface="Chewy"/>
                <a:ea typeface="Chewy"/>
                <a:cs typeface="Chewy"/>
                <a:sym typeface="Chewy"/>
              </a:defRPr>
            </a:lvl1pPr>
            <a:lvl2pPr lvl="1"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2pPr>
            <a:lvl3pPr lvl="2"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3pPr>
            <a:lvl4pPr lvl="3"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4pPr>
            <a:lvl5pPr lvl="4"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5pPr>
            <a:lvl6pPr lvl="5"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6pPr>
            <a:lvl7pPr lvl="6"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7pPr>
            <a:lvl8pPr lvl="7"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8pPr>
            <a:lvl9pPr lvl="8"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9pPr>
          </a:lstStyle>
          <a:p/>
        </p:txBody>
      </p:sp>
      <p:sp>
        <p:nvSpPr>
          <p:cNvPr id="238" name="Google Shape;238;p17"/>
          <p:cNvSpPr txBox="1"/>
          <p:nvPr>
            <p:ph idx="2" type="subTitle"/>
          </p:nvPr>
        </p:nvSpPr>
        <p:spPr>
          <a:xfrm>
            <a:off x="3504300" y="3273975"/>
            <a:ext cx="2135400" cy="39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900"/>
              <a:buFont typeface="Abril Fatface"/>
              <a:buNone/>
              <a:defRPr sz="2200">
                <a:solidFill>
                  <a:schemeClr val="accent2"/>
                </a:solidFill>
                <a:latin typeface="Chewy"/>
                <a:ea typeface="Chewy"/>
                <a:cs typeface="Chewy"/>
                <a:sym typeface="Chewy"/>
              </a:defRPr>
            </a:lvl1pPr>
            <a:lvl2pPr lvl="1"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2pPr>
            <a:lvl3pPr lvl="2"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3pPr>
            <a:lvl4pPr lvl="3"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4pPr>
            <a:lvl5pPr lvl="4"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5pPr>
            <a:lvl6pPr lvl="5"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6pPr>
            <a:lvl7pPr lvl="6"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7pPr>
            <a:lvl8pPr lvl="7"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8pPr>
            <a:lvl9pPr lvl="8"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9pPr>
          </a:lstStyle>
          <a:p/>
        </p:txBody>
      </p:sp>
      <p:sp>
        <p:nvSpPr>
          <p:cNvPr id="239" name="Google Shape;239;p17"/>
          <p:cNvSpPr txBox="1"/>
          <p:nvPr>
            <p:ph idx="3" type="subTitle"/>
          </p:nvPr>
        </p:nvSpPr>
        <p:spPr>
          <a:xfrm>
            <a:off x="6295375" y="3273975"/>
            <a:ext cx="2135400" cy="39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900"/>
              <a:buFont typeface="Abril Fatface"/>
              <a:buNone/>
              <a:defRPr sz="2200">
                <a:solidFill>
                  <a:schemeClr val="lt2"/>
                </a:solidFill>
                <a:latin typeface="Chewy"/>
                <a:ea typeface="Chewy"/>
                <a:cs typeface="Chewy"/>
                <a:sym typeface="Chewy"/>
              </a:defRPr>
            </a:lvl1pPr>
            <a:lvl2pPr lvl="1"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2pPr>
            <a:lvl3pPr lvl="2"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3pPr>
            <a:lvl4pPr lvl="3"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4pPr>
            <a:lvl5pPr lvl="4"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5pPr>
            <a:lvl6pPr lvl="5"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6pPr>
            <a:lvl7pPr lvl="6"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7pPr>
            <a:lvl8pPr lvl="7"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8pPr>
            <a:lvl9pPr lvl="8"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9pPr>
          </a:lstStyle>
          <a:p/>
        </p:txBody>
      </p:sp>
      <p:sp>
        <p:nvSpPr>
          <p:cNvPr id="240" name="Google Shape;240;p17"/>
          <p:cNvSpPr txBox="1"/>
          <p:nvPr>
            <p:ph idx="4" type="subTitle"/>
          </p:nvPr>
        </p:nvSpPr>
        <p:spPr>
          <a:xfrm>
            <a:off x="713225" y="3673750"/>
            <a:ext cx="2135400" cy="91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Georgia"/>
              <a:buNone/>
              <a:defRPr sz="1600"/>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p:txBody>
      </p:sp>
      <p:sp>
        <p:nvSpPr>
          <p:cNvPr id="241" name="Google Shape;241;p17"/>
          <p:cNvSpPr txBox="1"/>
          <p:nvPr>
            <p:ph idx="5" type="subTitle"/>
          </p:nvPr>
        </p:nvSpPr>
        <p:spPr>
          <a:xfrm>
            <a:off x="3504300" y="3673750"/>
            <a:ext cx="2135400" cy="91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Georgia"/>
              <a:buNone/>
              <a:defRPr sz="1600"/>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p:txBody>
      </p:sp>
      <p:sp>
        <p:nvSpPr>
          <p:cNvPr id="242" name="Google Shape;242;p17"/>
          <p:cNvSpPr txBox="1"/>
          <p:nvPr>
            <p:ph idx="6" type="subTitle"/>
          </p:nvPr>
        </p:nvSpPr>
        <p:spPr>
          <a:xfrm>
            <a:off x="6295375" y="3673750"/>
            <a:ext cx="2135400" cy="91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Georgia"/>
              <a:buNone/>
              <a:defRPr sz="1600"/>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p:txBody>
      </p:sp>
      <p:sp>
        <p:nvSpPr>
          <p:cNvPr id="243" name="Google Shape;243;p17"/>
          <p:cNvSpPr txBox="1"/>
          <p:nvPr>
            <p:ph hasCustomPrompt="1" idx="7" type="title"/>
          </p:nvPr>
        </p:nvSpPr>
        <p:spPr>
          <a:xfrm>
            <a:off x="713225" y="1216100"/>
            <a:ext cx="2135400" cy="510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640">
                <a:solidFill>
                  <a:schemeClr val="dk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44" name="Google Shape;244;p17"/>
          <p:cNvSpPr txBox="1"/>
          <p:nvPr>
            <p:ph hasCustomPrompt="1" idx="8" type="title"/>
          </p:nvPr>
        </p:nvSpPr>
        <p:spPr>
          <a:xfrm>
            <a:off x="3504300" y="1216100"/>
            <a:ext cx="2135400" cy="510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640">
                <a:solidFill>
                  <a:schemeClr val="dk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45" name="Google Shape;245;p17"/>
          <p:cNvSpPr txBox="1"/>
          <p:nvPr>
            <p:ph hasCustomPrompt="1" idx="9" type="title"/>
          </p:nvPr>
        </p:nvSpPr>
        <p:spPr>
          <a:xfrm>
            <a:off x="6295375" y="1216100"/>
            <a:ext cx="2135400" cy="510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640">
                <a:solidFill>
                  <a:schemeClr val="dk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5">
    <p:spTree>
      <p:nvGrpSpPr>
        <p:cNvPr id="246" name="Shape 246"/>
        <p:cNvGrpSpPr/>
        <p:nvPr/>
      </p:nvGrpSpPr>
      <p:grpSpPr>
        <a:xfrm>
          <a:off x="0" y="0"/>
          <a:ext cx="0" cy="0"/>
          <a:chOff x="0" y="0"/>
          <a:chExt cx="0" cy="0"/>
        </a:xfrm>
      </p:grpSpPr>
      <p:sp>
        <p:nvSpPr>
          <p:cNvPr id="247" name="Google Shape;247;p18"/>
          <p:cNvSpPr/>
          <p:nvPr/>
        </p:nvSpPr>
        <p:spPr>
          <a:xfrm flipH="1">
            <a:off x="138" y="213725"/>
            <a:ext cx="9143718" cy="4716050"/>
          </a:xfrm>
          <a:custGeom>
            <a:rect b="b" l="l" r="r" t="t"/>
            <a:pathLst>
              <a:path extrusionOk="0" h="188642" w="297744">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 name="Google Shape;248;p18"/>
          <p:cNvGrpSpPr/>
          <p:nvPr/>
        </p:nvGrpSpPr>
        <p:grpSpPr>
          <a:xfrm flipH="1" rot="5547522">
            <a:off x="320091" y="4360510"/>
            <a:ext cx="495385" cy="477885"/>
            <a:chOff x="3881575" y="2684100"/>
            <a:chExt cx="495375" cy="477875"/>
          </a:xfrm>
        </p:grpSpPr>
        <p:sp>
          <p:nvSpPr>
            <p:cNvPr id="249" name="Google Shape;249;p18"/>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18"/>
          <p:cNvGrpSpPr/>
          <p:nvPr/>
        </p:nvGrpSpPr>
        <p:grpSpPr>
          <a:xfrm>
            <a:off x="318425" y="445013"/>
            <a:ext cx="1297450" cy="477875"/>
            <a:chOff x="318425" y="357163"/>
            <a:chExt cx="1297450" cy="477875"/>
          </a:xfrm>
        </p:grpSpPr>
        <p:grpSp>
          <p:nvGrpSpPr>
            <p:cNvPr id="253" name="Google Shape;253;p18"/>
            <p:cNvGrpSpPr/>
            <p:nvPr/>
          </p:nvGrpSpPr>
          <p:grpSpPr>
            <a:xfrm flipH="1" rot="10800000">
              <a:off x="455850" y="467250"/>
              <a:ext cx="1160025" cy="257725"/>
              <a:chOff x="3464600" y="3479675"/>
              <a:chExt cx="1160025" cy="257725"/>
            </a:xfrm>
          </p:grpSpPr>
          <p:sp>
            <p:nvSpPr>
              <p:cNvPr id="254" name="Google Shape;254;p18"/>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8"/>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18"/>
            <p:cNvGrpSpPr/>
            <p:nvPr/>
          </p:nvGrpSpPr>
          <p:grpSpPr>
            <a:xfrm>
              <a:off x="318425" y="357163"/>
              <a:ext cx="495375" cy="477875"/>
              <a:chOff x="3881575" y="2684100"/>
              <a:chExt cx="495375" cy="477875"/>
            </a:xfrm>
          </p:grpSpPr>
          <p:sp>
            <p:nvSpPr>
              <p:cNvPr id="257" name="Google Shape;257;p18"/>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8"/>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8"/>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0" name="Google Shape;260;p18"/>
          <p:cNvGrpSpPr/>
          <p:nvPr/>
        </p:nvGrpSpPr>
        <p:grpSpPr>
          <a:xfrm flipH="1" rot="8100000">
            <a:off x="8237857" y="4360514"/>
            <a:ext cx="495370" cy="477870"/>
            <a:chOff x="3881575" y="2684100"/>
            <a:chExt cx="495375" cy="477875"/>
          </a:xfrm>
        </p:grpSpPr>
        <p:sp>
          <p:nvSpPr>
            <p:cNvPr id="261" name="Google Shape;261;p18"/>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18"/>
          <p:cNvSpPr txBox="1"/>
          <p:nvPr>
            <p:ph type="title"/>
          </p:nvPr>
        </p:nvSpPr>
        <p:spPr>
          <a:xfrm>
            <a:off x="4602150" y="445025"/>
            <a:ext cx="3828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5" name="Google Shape;265;p18"/>
          <p:cNvSpPr txBox="1"/>
          <p:nvPr>
            <p:ph idx="1" type="subTitle"/>
          </p:nvPr>
        </p:nvSpPr>
        <p:spPr>
          <a:xfrm>
            <a:off x="4602175" y="1579800"/>
            <a:ext cx="3828600" cy="2441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600"/>
              <a:buFont typeface="Nunito"/>
              <a:buNone/>
              <a:defRPr sz="1600"/>
            </a:lvl1pPr>
            <a:lvl2pPr lvl="1">
              <a:spcBef>
                <a:spcPts val="0"/>
              </a:spcBef>
              <a:spcAft>
                <a:spcPts val="0"/>
              </a:spcAft>
              <a:buClr>
                <a:schemeClr val="lt1"/>
              </a:buClr>
              <a:buSzPts val="1600"/>
              <a:buFont typeface="Nunito"/>
              <a:buNone/>
              <a:defRPr/>
            </a:lvl2pPr>
            <a:lvl3pPr lvl="2">
              <a:spcBef>
                <a:spcPts val="0"/>
              </a:spcBef>
              <a:spcAft>
                <a:spcPts val="0"/>
              </a:spcAft>
              <a:buClr>
                <a:schemeClr val="lt1"/>
              </a:buClr>
              <a:buSzPts val="1600"/>
              <a:buFont typeface="Nunito"/>
              <a:buNone/>
              <a:defRPr/>
            </a:lvl3pPr>
            <a:lvl4pPr lvl="3">
              <a:spcBef>
                <a:spcPts val="0"/>
              </a:spcBef>
              <a:spcAft>
                <a:spcPts val="0"/>
              </a:spcAft>
              <a:buClr>
                <a:schemeClr val="lt1"/>
              </a:buClr>
              <a:buSzPts val="1600"/>
              <a:buFont typeface="Nunito"/>
              <a:buNone/>
              <a:defRPr/>
            </a:lvl4pPr>
            <a:lvl5pPr lvl="4">
              <a:spcBef>
                <a:spcPts val="0"/>
              </a:spcBef>
              <a:spcAft>
                <a:spcPts val="0"/>
              </a:spcAft>
              <a:buClr>
                <a:schemeClr val="lt1"/>
              </a:buClr>
              <a:buSzPts val="1600"/>
              <a:buFont typeface="Nunito"/>
              <a:buNone/>
              <a:defRPr/>
            </a:lvl5pPr>
            <a:lvl6pPr lvl="5">
              <a:spcBef>
                <a:spcPts val="0"/>
              </a:spcBef>
              <a:spcAft>
                <a:spcPts val="0"/>
              </a:spcAft>
              <a:buClr>
                <a:schemeClr val="lt1"/>
              </a:buClr>
              <a:buSzPts val="1600"/>
              <a:buFont typeface="Nunito"/>
              <a:buNone/>
              <a:defRPr/>
            </a:lvl6pPr>
            <a:lvl7pPr lvl="6">
              <a:spcBef>
                <a:spcPts val="0"/>
              </a:spcBef>
              <a:spcAft>
                <a:spcPts val="0"/>
              </a:spcAft>
              <a:buClr>
                <a:schemeClr val="lt1"/>
              </a:buClr>
              <a:buSzPts val="1600"/>
              <a:buFont typeface="Nunito"/>
              <a:buNone/>
              <a:defRPr/>
            </a:lvl7pPr>
            <a:lvl8pPr lvl="7">
              <a:spcBef>
                <a:spcPts val="0"/>
              </a:spcBef>
              <a:spcAft>
                <a:spcPts val="0"/>
              </a:spcAft>
              <a:buClr>
                <a:schemeClr val="lt1"/>
              </a:buClr>
              <a:buSzPts val="1600"/>
              <a:buFont typeface="Nunito"/>
              <a:buNone/>
              <a:defRPr/>
            </a:lvl8pPr>
            <a:lvl9pPr lvl="8">
              <a:spcBef>
                <a:spcPts val="0"/>
              </a:spcBef>
              <a:spcAft>
                <a:spcPts val="0"/>
              </a:spcAft>
              <a:buClr>
                <a:schemeClr val="lt1"/>
              </a:buClr>
              <a:buSzPts val="1600"/>
              <a:buFont typeface="Nunito"/>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0">
    <p:spTree>
      <p:nvGrpSpPr>
        <p:cNvPr id="266" name="Shape 266"/>
        <p:cNvGrpSpPr/>
        <p:nvPr/>
      </p:nvGrpSpPr>
      <p:grpSpPr>
        <a:xfrm>
          <a:off x="0" y="0"/>
          <a:ext cx="0" cy="0"/>
          <a:chOff x="0" y="0"/>
          <a:chExt cx="0" cy="0"/>
        </a:xfrm>
      </p:grpSpPr>
      <p:sp>
        <p:nvSpPr>
          <p:cNvPr id="267" name="Google Shape;267;p1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68" name="Google Shape;268;p19"/>
          <p:cNvSpPr txBox="1"/>
          <p:nvPr>
            <p:ph idx="1" type="subTitle"/>
          </p:nvPr>
        </p:nvSpPr>
        <p:spPr>
          <a:xfrm>
            <a:off x="713225" y="2086050"/>
            <a:ext cx="2951100" cy="1246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9" name="Google Shape;269;p19"/>
          <p:cNvSpPr/>
          <p:nvPr/>
        </p:nvSpPr>
        <p:spPr>
          <a:xfrm>
            <a:off x="0" y="180725"/>
            <a:ext cx="9143718" cy="4716050"/>
          </a:xfrm>
          <a:custGeom>
            <a:rect b="b" l="l" r="r" t="t"/>
            <a:pathLst>
              <a:path extrusionOk="0" h="188642" w="297744">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19"/>
          <p:cNvGrpSpPr/>
          <p:nvPr/>
        </p:nvGrpSpPr>
        <p:grpSpPr>
          <a:xfrm>
            <a:off x="318425" y="445013"/>
            <a:ext cx="1297450" cy="477875"/>
            <a:chOff x="318425" y="357163"/>
            <a:chExt cx="1297450" cy="477875"/>
          </a:xfrm>
        </p:grpSpPr>
        <p:grpSp>
          <p:nvGrpSpPr>
            <p:cNvPr id="271" name="Google Shape;271;p19"/>
            <p:cNvGrpSpPr/>
            <p:nvPr/>
          </p:nvGrpSpPr>
          <p:grpSpPr>
            <a:xfrm flipH="1" rot="10800000">
              <a:off x="455850" y="467250"/>
              <a:ext cx="1160025" cy="257725"/>
              <a:chOff x="3464600" y="3479675"/>
              <a:chExt cx="1160025" cy="257725"/>
            </a:xfrm>
          </p:grpSpPr>
          <p:sp>
            <p:nvSpPr>
              <p:cNvPr id="272" name="Google Shape;272;p19"/>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19"/>
            <p:cNvGrpSpPr/>
            <p:nvPr/>
          </p:nvGrpSpPr>
          <p:grpSpPr>
            <a:xfrm>
              <a:off x="318425" y="357163"/>
              <a:ext cx="495375" cy="477875"/>
              <a:chOff x="3881575" y="2684100"/>
              <a:chExt cx="495375" cy="477875"/>
            </a:xfrm>
          </p:grpSpPr>
          <p:sp>
            <p:nvSpPr>
              <p:cNvPr id="275" name="Google Shape;275;p19"/>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8" name="Google Shape;278;p19"/>
          <p:cNvGrpSpPr/>
          <p:nvPr/>
        </p:nvGrpSpPr>
        <p:grpSpPr>
          <a:xfrm rot="-5547522">
            <a:off x="320091" y="4360485"/>
            <a:ext cx="495385" cy="477885"/>
            <a:chOff x="3881575" y="2684100"/>
            <a:chExt cx="495375" cy="477875"/>
          </a:xfrm>
        </p:grpSpPr>
        <p:sp>
          <p:nvSpPr>
            <p:cNvPr id="279" name="Google Shape;279;p19"/>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6">
    <p:spTree>
      <p:nvGrpSpPr>
        <p:cNvPr id="282" name="Shape 282"/>
        <p:cNvGrpSpPr/>
        <p:nvPr/>
      </p:nvGrpSpPr>
      <p:grpSpPr>
        <a:xfrm>
          <a:off x="0" y="0"/>
          <a:ext cx="0" cy="0"/>
          <a:chOff x="0" y="0"/>
          <a:chExt cx="0" cy="0"/>
        </a:xfrm>
      </p:grpSpPr>
      <p:sp>
        <p:nvSpPr>
          <p:cNvPr id="283" name="Google Shape;283;p20"/>
          <p:cNvSpPr/>
          <p:nvPr/>
        </p:nvSpPr>
        <p:spPr>
          <a:xfrm flipH="1">
            <a:off x="138" y="213725"/>
            <a:ext cx="9143718" cy="4716050"/>
          </a:xfrm>
          <a:custGeom>
            <a:rect b="b" l="l" r="r" t="t"/>
            <a:pathLst>
              <a:path extrusionOk="0" h="188642" w="297744">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 name="Google Shape;284;p20"/>
          <p:cNvGrpSpPr/>
          <p:nvPr/>
        </p:nvGrpSpPr>
        <p:grpSpPr>
          <a:xfrm>
            <a:off x="318425" y="445013"/>
            <a:ext cx="1297450" cy="477875"/>
            <a:chOff x="318425" y="357163"/>
            <a:chExt cx="1297450" cy="477875"/>
          </a:xfrm>
        </p:grpSpPr>
        <p:grpSp>
          <p:nvGrpSpPr>
            <p:cNvPr id="285" name="Google Shape;285;p20"/>
            <p:cNvGrpSpPr/>
            <p:nvPr/>
          </p:nvGrpSpPr>
          <p:grpSpPr>
            <a:xfrm flipH="1" rot="10800000">
              <a:off x="455850" y="467250"/>
              <a:ext cx="1160025" cy="257725"/>
              <a:chOff x="3464600" y="3479675"/>
              <a:chExt cx="1160025" cy="257725"/>
            </a:xfrm>
          </p:grpSpPr>
          <p:sp>
            <p:nvSpPr>
              <p:cNvPr id="286" name="Google Shape;286;p20"/>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0"/>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20"/>
            <p:cNvGrpSpPr/>
            <p:nvPr/>
          </p:nvGrpSpPr>
          <p:grpSpPr>
            <a:xfrm>
              <a:off x="318425" y="357163"/>
              <a:ext cx="495375" cy="477875"/>
              <a:chOff x="3881575" y="2684100"/>
              <a:chExt cx="495375" cy="477875"/>
            </a:xfrm>
          </p:grpSpPr>
          <p:sp>
            <p:nvSpPr>
              <p:cNvPr id="289" name="Google Shape;289;p20"/>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0"/>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0"/>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2" name="Google Shape;292;p2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3"/>
          <p:cNvSpPr/>
          <p:nvPr/>
        </p:nvSpPr>
        <p:spPr>
          <a:xfrm flipH="1">
            <a:off x="138" y="213725"/>
            <a:ext cx="9143718" cy="4716050"/>
          </a:xfrm>
          <a:custGeom>
            <a:rect b="b" l="l" r="r" t="t"/>
            <a:pathLst>
              <a:path extrusionOk="0" h="188642" w="297744">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 name="Google Shape;27;p3"/>
          <p:cNvGrpSpPr/>
          <p:nvPr/>
        </p:nvGrpSpPr>
        <p:grpSpPr>
          <a:xfrm>
            <a:off x="7545300" y="445025"/>
            <a:ext cx="1297450" cy="477875"/>
            <a:chOff x="7164300" y="445025"/>
            <a:chExt cx="1297450" cy="477875"/>
          </a:xfrm>
        </p:grpSpPr>
        <p:grpSp>
          <p:nvGrpSpPr>
            <p:cNvPr id="28" name="Google Shape;28;p3"/>
            <p:cNvGrpSpPr/>
            <p:nvPr/>
          </p:nvGrpSpPr>
          <p:grpSpPr>
            <a:xfrm flipH="1">
              <a:off x="7164300" y="555088"/>
              <a:ext cx="1160025" cy="257725"/>
              <a:chOff x="3464600" y="3479675"/>
              <a:chExt cx="1160025" cy="257725"/>
            </a:xfrm>
          </p:grpSpPr>
          <p:sp>
            <p:nvSpPr>
              <p:cNvPr id="29" name="Google Shape;29;p3"/>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 name="Google Shape;31;p3"/>
            <p:cNvGrpSpPr/>
            <p:nvPr/>
          </p:nvGrpSpPr>
          <p:grpSpPr>
            <a:xfrm rot="10800000">
              <a:off x="7966375" y="445025"/>
              <a:ext cx="495375" cy="477875"/>
              <a:chOff x="3881575" y="2684100"/>
              <a:chExt cx="495375" cy="477875"/>
            </a:xfrm>
          </p:grpSpPr>
          <p:sp>
            <p:nvSpPr>
              <p:cNvPr id="32" name="Google Shape;32;p3"/>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 name="Google Shape;35;p3"/>
          <p:cNvSpPr txBox="1"/>
          <p:nvPr>
            <p:ph type="title"/>
          </p:nvPr>
        </p:nvSpPr>
        <p:spPr>
          <a:xfrm>
            <a:off x="3434275" y="2349600"/>
            <a:ext cx="4996500" cy="994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4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6" name="Google Shape;36;p3"/>
          <p:cNvSpPr txBox="1"/>
          <p:nvPr>
            <p:ph idx="1" type="subTitle"/>
          </p:nvPr>
        </p:nvSpPr>
        <p:spPr>
          <a:xfrm>
            <a:off x="5348875" y="3321300"/>
            <a:ext cx="3081900" cy="593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 name="Google Shape;37;p3"/>
          <p:cNvSpPr txBox="1"/>
          <p:nvPr>
            <p:ph hasCustomPrompt="1" idx="2" type="title"/>
          </p:nvPr>
        </p:nvSpPr>
        <p:spPr>
          <a:xfrm>
            <a:off x="5127175" y="1228800"/>
            <a:ext cx="3303600" cy="1120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8600"/>
              <a:buNone/>
              <a:defRPr sz="8600">
                <a:solidFill>
                  <a:schemeClr val="dk2"/>
                </a:solidFill>
              </a:defRPr>
            </a:lvl1pPr>
            <a:lvl2pPr lvl="1" rtl="0" algn="ctr">
              <a:spcBef>
                <a:spcPts val="0"/>
              </a:spcBef>
              <a:spcAft>
                <a:spcPts val="0"/>
              </a:spcAft>
              <a:buSzPts val="8600"/>
              <a:buNone/>
              <a:defRPr sz="8600"/>
            </a:lvl2pPr>
            <a:lvl3pPr lvl="2" rtl="0" algn="ctr">
              <a:spcBef>
                <a:spcPts val="0"/>
              </a:spcBef>
              <a:spcAft>
                <a:spcPts val="0"/>
              </a:spcAft>
              <a:buSzPts val="8600"/>
              <a:buNone/>
              <a:defRPr sz="8600"/>
            </a:lvl3pPr>
            <a:lvl4pPr lvl="3" rtl="0" algn="ctr">
              <a:spcBef>
                <a:spcPts val="0"/>
              </a:spcBef>
              <a:spcAft>
                <a:spcPts val="0"/>
              </a:spcAft>
              <a:buSzPts val="8600"/>
              <a:buNone/>
              <a:defRPr sz="8600"/>
            </a:lvl4pPr>
            <a:lvl5pPr lvl="4" rtl="0" algn="ctr">
              <a:spcBef>
                <a:spcPts val="0"/>
              </a:spcBef>
              <a:spcAft>
                <a:spcPts val="0"/>
              </a:spcAft>
              <a:buSzPts val="8600"/>
              <a:buNone/>
              <a:defRPr sz="8600"/>
            </a:lvl5pPr>
            <a:lvl6pPr lvl="5" rtl="0" algn="ctr">
              <a:spcBef>
                <a:spcPts val="0"/>
              </a:spcBef>
              <a:spcAft>
                <a:spcPts val="0"/>
              </a:spcAft>
              <a:buSzPts val="8600"/>
              <a:buNone/>
              <a:defRPr sz="8600"/>
            </a:lvl6pPr>
            <a:lvl7pPr lvl="6" rtl="0" algn="ctr">
              <a:spcBef>
                <a:spcPts val="0"/>
              </a:spcBef>
              <a:spcAft>
                <a:spcPts val="0"/>
              </a:spcAft>
              <a:buSzPts val="8600"/>
              <a:buNone/>
              <a:defRPr sz="8600"/>
            </a:lvl7pPr>
            <a:lvl8pPr lvl="7" rtl="0" algn="ctr">
              <a:spcBef>
                <a:spcPts val="0"/>
              </a:spcBef>
              <a:spcAft>
                <a:spcPts val="0"/>
              </a:spcAft>
              <a:buSzPts val="8600"/>
              <a:buNone/>
              <a:defRPr sz="8600"/>
            </a:lvl8pPr>
            <a:lvl9pPr lvl="8" rtl="0" algn="ctr">
              <a:spcBef>
                <a:spcPts val="0"/>
              </a:spcBef>
              <a:spcAft>
                <a:spcPts val="0"/>
              </a:spcAft>
              <a:buSzPts val="8600"/>
              <a:buNone/>
              <a:defRPr sz="86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3">
    <p:spTree>
      <p:nvGrpSpPr>
        <p:cNvPr id="293" name="Shape 293"/>
        <p:cNvGrpSpPr/>
        <p:nvPr/>
      </p:nvGrpSpPr>
      <p:grpSpPr>
        <a:xfrm>
          <a:off x="0" y="0"/>
          <a:ext cx="0" cy="0"/>
          <a:chOff x="0" y="0"/>
          <a:chExt cx="0" cy="0"/>
        </a:xfrm>
      </p:grpSpPr>
      <p:sp>
        <p:nvSpPr>
          <p:cNvPr id="294" name="Google Shape;294;p21"/>
          <p:cNvSpPr/>
          <p:nvPr/>
        </p:nvSpPr>
        <p:spPr>
          <a:xfrm>
            <a:off x="0" y="180725"/>
            <a:ext cx="9143718" cy="4716050"/>
          </a:xfrm>
          <a:custGeom>
            <a:rect b="b" l="l" r="r" t="t"/>
            <a:pathLst>
              <a:path extrusionOk="0" h="188642" w="297744">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21"/>
          <p:cNvGrpSpPr/>
          <p:nvPr/>
        </p:nvGrpSpPr>
        <p:grpSpPr>
          <a:xfrm rot="-5547522">
            <a:off x="320091" y="4360485"/>
            <a:ext cx="495385" cy="477885"/>
            <a:chOff x="3881575" y="2684100"/>
            <a:chExt cx="495375" cy="477875"/>
          </a:xfrm>
        </p:grpSpPr>
        <p:sp>
          <p:nvSpPr>
            <p:cNvPr id="296" name="Google Shape;296;p21"/>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1"/>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1"/>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21"/>
          <p:cNvGrpSpPr/>
          <p:nvPr/>
        </p:nvGrpSpPr>
        <p:grpSpPr>
          <a:xfrm>
            <a:off x="318425" y="445013"/>
            <a:ext cx="1297450" cy="477875"/>
            <a:chOff x="318425" y="357163"/>
            <a:chExt cx="1297450" cy="477875"/>
          </a:xfrm>
        </p:grpSpPr>
        <p:grpSp>
          <p:nvGrpSpPr>
            <p:cNvPr id="300" name="Google Shape;300;p21"/>
            <p:cNvGrpSpPr/>
            <p:nvPr/>
          </p:nvGrpSpPr>
          <p:grpSpPr>
            <a:xfrm flipH="1" rot="10800000">
              <a:off x="455850" y="467250"/>
              <a:ext cx="1160025" cy="257725"/>
              <a:chOff x="3464600" y="3479675"/>
              <a:chExt cx="1160025" cy="257725"/>
            </a:xfrm>
          </p:grpSpPr>
          <p:sp>
            <p:nvSpPr>
              <p:cNvPr id="301" name="Google Shape;301;p21"/>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21"/>
            <p:cNvGrpSpPr/>
            <p:nvPr/>
          </p:nvGrpSpPr>
          <p:grpSpPr>
            <a:xfrm>
              <a:off x="318425" y="357163"/>
              <a:ext cx="495375" cy="477875"/>
              <a:chOff x="3881575" y="2684100"/>
              <a:chExt cx="495375" cy="477875"/>
            </a:xfrm>
          </p:grpSpPr>
          <p:sp>
            <p:nvSpPr>
              <p:cNvPr id="304" name="Google Shape;304;p21"/>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1"/>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1"/>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7" name="Google Shape;307;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4">
    <p:spTree>
      <p:nvGrpSpPr>
        <p:cNvPr id="308" name="Shape 308"/>
        <p:cNvGrpSpPr/>
        <p:nvPr/>
      </p:nvGrpSpPr>
      <p:grpSpPr>
        <a:xfrm>
          <a:off x="0" y="0"/>
          <a:ext cx="0" cy="0"/>
          <a:chOff x="0" y="0"/>
          <a:chExt cx="0" cy="0"/>
        </a:xfrm>
      </p:grpSpPr>
      <p:sp>
        <p:nvSpPr>
          <p:cNvPr id="309" name="Google Shape;309;p22"/>
          <p:cNvSpPr/>
          <p:nvPr/>
        </p:nvSpPr>
        <p:spPr>
          <a:xfrm>
            <a:off x="0" y="180725"/>
            <a:ext cx="9143718" cy="4716050"/>
          </a:xfrm>
          <a:custGeom>
            <a:rect b="b" l="l" r="r" t="t"/>
            <a:pathLst>
              <a:path extrusionOk="0" h="188642" w="297744">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0" name="Google Shape;310;p22"/>
          <p:cNvGrpSpPr/>
          <p:nvPr/>
        </p:nvGrpSpPr>
        <p:grpSpPr>
          <a:xfrm>
            <a:off x="7545300" y="445025"/>
            <a:ext cx="1297450" cy="477875"/>
            <a:chOff x="7164300" y="445025"/>
            <a:chExt cx="1297450" cy="477875"/>
          </a:xfrm>
        </p:grpSpPr>
        <p:grpSp>
          <p:nvGrpSpPr>
            <p:cNvPr id="311" name="Google Shape;311;p22"/>
            <p:cNvGrpSpPr/>
            <p:nvPr/>
          </p:nvGrpSpPr>
          <p:grpSpPr>
            <a:xfrm flipH="1">
              <a:off x="7164300" y="555088"/>
              <a:ext cx="1160025" cy="257725"/>
              <a:chOff x="3464600" y="3479675"/>
              <a:chExt cx="1160025" cy="257725"/>
            </a:xfrm>
          </p:grpSpPr>
          <p:sp>
            <p:nvSpPr>
              <p:cNvPr id="312" name="Google Shape;312;p22"/>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22"/>
            <p:cNvGrpSpPr/>
            <p:nvPr/>
          </p:nvGrpSpPr>
          <p:grpSpPr>
            <a:xfrm rot="10800000">
              <a:off x="7966375" y="445025"/>
              <a:ext cx="495375" cy="477875"/>
              <a:chOff x="3881575" y="2684100"/>
              <a:chExt cx="495375" cy="477875"/>
            </a:xfrm>
          </p:grpSpPr>
          <p:sp>
            <p:nvSpPr>
              <p:cNvPr id="315" name="Google Shape;315;p22"/>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8" name="Google Shape;318;p22"/>
          <p:cNvGrpSpPr/>
          <p:nvPr/>
        </p:nvGrpSpPr>
        <p:grpSpPr>
          <a:xfrm flipH="1" rot="5400000">
            <a:off x="8237827" y="4360472"/>
            <a:ext cx="495375" cy="477875"/>
            <a:chOff x="3881575" y="2684100"/>
            <a:chExt cx="495375" cy="477875"/>
          </a:xfrm>
        </p:grpSpPr>
        <p:sp>
          <p:nvSpPr>
            <p:cNvPr id="319" name="Google Shape;319;p22"/>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2"/>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 name="Google Shape;322;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22">
    <p:spTree>
      <p:nvGrpSpPr>
        <p:cNvPr id="323" name="Shape 323"/>
        <p:cNvGrpSpPr/>
        <p:nvPr/>
      </p:nvGrpSpPr>
      <p:grpSpPr>
        <a:xfrm>
          <a:off x="0" y="0"/>
          <a:ext cx="0" cy="0"/>
          <a:chOff x="0" y="0"/>
          <a:chExt cx="0" cy="0"/>
        </a:xfrm>
      </p:grpSpPr>
      <p:sp>
        <p:nvSpPr>
          <p:cNvPr id="324" name="Google Shape;324;p23"/>
          <p:cNvSpPr/>
          <p:nvPr/>
        </p:nvSpPr>
        <p:spPr>
          <a:xfrm>
            <a:off x="0" y="180725"/>
            <a:ext cx="9143718" cy="4716050"/>
          </a:xfrm>
          <a:custGeom>
            <a:rect b="b" l="l" r="r" t="t"/>
            <a:pathLst>
              <a:path extrusionOk="0" h="188642" w="297744">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5" name="Google Shape;325;p23"/>
          <p:cNvGrpSpPr/>
          <p:nvPr/>
        </p:nvGrpSpPr>
        <p:grpSpPr>
          <a:xfrm>
            <a:off x="7545300" y="445025"/>
            <a:ext cx="1297450" cy="477875"/>
            <a:chOff x="7164300" y="445025"/>
            <a:chExt cx="1297450" cy="477875"/>
          </a:xfrm>
        </p:grpSpPr>
        <p:grpSp>
          <p:nvGrpSpPr>
            <p:cNvPr id="326" name="Google Shape;326;p23"/>
            <p:cNvGrpSpPr/>
            <p:nvPr/>
          </p:nvGrpSpPr>
          <p:grpSpPr>
            <a:xfrm flipH="1">
              <a:off x="7164300" y="555088"/>
              <a:ext cx="1160025" cy="257725"/>
              <a:chOff x="3464600" y="3479675"/>
              <a:chExt cx="1160025" cy="257725"/>
            </a:xfrm>
          </p:grpSpPr>
          <p:sp>
            <p:nvSpPr>
              <p:cNvPr id="327" name="Google Shape;327;p23"/>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3"/>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23"/>
            <p:cNvGrpSpPr/>
            <p:nvPr/>
          </p:nvGrpSpPr>
          <p:grpSpPr>
            <a:xfrm rot="10800000">
              <a:off x="7966375" y="445025"/>
              <a:ext cx="495375" cy="477875"/>
              <a:chOff x="3881575" y="2684100"/>
              <a:chExt cx="495375" cy="477875"/>
            </a:xfrm>
          </p:grpSpPr>
          <p:sp>
            <p:nvSpPr>
              <p:cNvPr id="330" name="Google Shape;330;p23"/>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3" name="Google Shape;333;p2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4">
    <p:spTree>
      <p:nvGrpSpPr>
        <p:cNvPr id="334" name="Shape 334"/>
        <p:cNvGrpSpPr/>
        <p:nvPr/>
      </p:nvGrpSpPr>
      <p:grpSpPr>
        <a:xfrm>
          <a:off x="0" y="0"/>
          <a:ext cx="0" cy="0"/>
          <a:chOff x="0" y="0"/>
          <a:chExt cx="0" cy="0"/>
        </a:xfrm>
      </p:grpSpPr>
      <p:sp>
        <p:nvSpPr>
          <p:cNvPr id="335" name="Google Shape;335;p24"/>
          <p:cNvSpPr/>
          <p:nvPr/>
        </p:nvSpPr>
        <p:spPr>
          <a:xfrm>
            <a:off x="0" y="180725"/>
            <a:ext cx="9143718" cy="4716050"/>
          </a:xfrm>
          <a:custGeom>
            <a:rect b="b" l="l" r="r" t="t"/>
            <a:pathLst>
              <a:path extrusionOk="0" h="188642" w="297744">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6" name="Google Shape;336;p24"/>
          <p:cNvGrpSpPr/>
          <p:nvPr/>
        </p:nvGrpSpPr>
        <p:grpSpPr>
          <a:xfrm flipH="1" rot="5400000">
            <a:off x="8237827" y="4360472"/>
            <a:ext cx="495375" cy="477875"/>
            <a:chOff x="3881575" y="2684100"/>
            <a:chExt cx="495375" cy="477875"/>
          </a:xfrm>
        </p:grpSpPr>
        <p:sp>
          <p:nvSpPr>
            <p:cNvPr id="337" name="Google Shape;337;p24"/>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4"/>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4"/>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 name="Google Shape;340;p24"/>
          <p:cNvGrpSpPr/>
          <p:nvPr/>
        </p:nvGrpSpPr>
        <p:grpSpPr>
          <a:xfrm>
            <a:off x="318425" y="445013"/>
            <a:ext cx="1297450" cy="477875"/>
            <a:chOff x="318425" y="357163"/>
            <a:chExt cx="1297450" cy="477875"/>
          </a:xfrm>
        </p:grpSpPr>
        <p:grpSp>
          <p:nvGrpSpPr>
            <p:cNvPr id="341" name="Google Shape;341;p24"/>
            <p:cNvGrpSpPr/>
            <p:nvPr/>
          </p:nvGrpSpPr>
          <p:grpSpPr>
            <a:xfrm flipH="1" rot="10800000">
              <a:off x="455850" y="467250"/>
              <a:ext cx="1160025" cy="257725"/>
              <a:chOff x="3464600" y="3479675"/>
              <a:chExt cx="1160025" cy="257725"/>
            </a:xfrm>
          </p:grpSpPr>
          <p:sp>
            <p:nvSpPr>
              <p:cNvPr id="342" name="Google Shape;342;p24"/>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4"/>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24"/>
            <p:cNvGrpSpPr/>
            <p:nvPr/>
          </p:nvGrpSpPr>
          <p:grpSpPr>
            <a:xfrm>
              <a:off x="318425" y="357163"/>
              <a:ext cx="495375" cy="477875"/>
              <a:chOff x="3881575" y="2684100"/>
              <a:chExt cx="495375" cy="477875"/>
            </a:xfrm>
          </p:grpSpPr>
          <p:sp>
            <p:nvSpPr>
              <p:cNvPr id="345" name="Google Shape;345;p24"/>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4"/>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8" name="Google Shape;348;p2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49" name="Google Shape;349;p24"/>
          <p:cNvSpPr txBox="1"/>
          <p:nvPr>
            <p:ph idx="1" type="subTitle"/>
          </p:nvPr>
        </p:nvSpPr>
        <p:spPr>
          <a:xfrm>
            <a:off x="5164025" y="2159475"/>
            <a:ext cx="3266400" cy="1203000"/>
          </a:xfrm>
          <a:prstGeom prst="rect">
            <a:avLst/>
          </a:prstGeom>
        </p:spPr>
        <p:txBody>
          <a:bodyPr anchorCtr="0" anchor="t" bIns="91425" lIns="91425" spcFirstLastPara="1" rIns="91425" wrap="square" tIns="91425">
            <a:noAutofit/>
          </a:bodyPr>
          <a:lstStyle>
            <a:lvl1pPr lvl="0" algn="r">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2">
    <p:spTree>
      <p:nvGrpSpPr>
        <p:cNvPr id="350" name="Shape 350"/>
        <p:cNvGrpSpPr/>
        <p:nvPr/>
      </p:nvGrpSpPr>
      <p:grpSpPr>
        <a:xfrm>
          <a:off x="0" y="0"/>
          <a:ext cx="0" cy="0"/>
          <a:chOff x="0" y="0"/>
          <a:chExt cx="0" cy="0"/>
        </a:xfrm>
      </p:grpSpPr>
      <p:sp>
        <p:nvSpPr>
          <p:cNvPr id="351" name="Google Shape;351;p25"/>
          <p:cNvSpPr/>
          <p:nvPr/>
        </p:nvSpPr>
        <p:spPr>
          <a:xfrm flipH="1">
            <a:off x="138" y="213725"/>
            <a:ext cx="9143718" cy="4716050"/>
          </a:xfrm>
          <a:custGeom>
            <a:rect b="b" l="l" r="r" t="t"/>
            <a:pathLst>
              <a:path extrusionOk="0" h="188642" w="297744">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25"/>
          <p:cNvGrpSpPr/>
          <p:nvPr/>
        </p:nvGrpSpPr>
        <p:grpSpPr>
          <a:xfrm>
            <a:off x="7545300" y="445025"/>
            <a:ext cx="1297450" cy="477875"/>
            <a:chOff x="7164300" y="445025"/>
            <a:chExt cx="1297450" cy="477875"/>
          </a:xfrm>
        </p:grpSpPr>
        <p:grpSp>
          <p:nvGrpSpPr>
            <p:cNvPr id="353" name="Google Shape;353;p25"/>
            <p:cNvGrpSpPr/>
            <p:nvPr/>
          </p:nvGrpSpPr>
          <p:grpSpPr>
            <a:xfrm flipH="1">
              <a:off x="7164300" y="555088"/>
              <a:ext cx="1160025" cy="257725"/>
              <a:chOff x="3464600" y="3479675"/>
              <a:chExt cx="1160025" cy="257725"/>
            </a:xfrm>
          </p:grpSpPr>
          <p:sp>
            <p:nvSpPr>
              <p:cNvPr id="354" name="Google Shape;354;p25"/>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5"/>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 name="Google Shape;356;p25"/>
            <p:cNvGrpSpPr/>
            <p:nvPr/>
          </p:nvGrpSpPr>
          <p:grpSpPr>
            <a:xfrm rot="10800000">
              <a:off x="7966375" y="445025"/>
              <a:ext cx="495375" cy="477875"/>
              <a:chOff x="3881575" y="2684100"/>
              <a:chExt cx="495375" cy="477875"/>
            </a:xfrm>
          </p:grpSpPr>
          <p:sp>
            <p:nvSpPr>
              <p:cNvPr id="357" name="Google Shape;357;p25"/>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5"/>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5"/>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0" name="Google Shape;360;p25"/>
          <p:cNvGrpSpPr/>
          <p:nvPr/>
        </p:nvGrpSpPr>
        <p:grpSpPr>
          <a:xfrm>
            <a:off x="318425" y="445013"/>
            <a:ext cx="1297450" cy="477875"/>
            <a:chOff x="318425" y="357163"/>
            <a:chExt cx="1297450" cy="477875"/>
          </a:xfrm>
        </p:grpSpPr>
        <p:grpSp>
          <p:nvGrpSpPr>
            <p:cNvPr id="361" name="Google Shape;361;p25"/>
            <p:cNvGrpSpPr/>
            <p:nvPr/>
          </p:nvGrpSpPr>
          <p:grpSpPr>
            <a:xfrm flipH="1" rot="10800000">
              <a:off x="455850" y="467250"/>
              <a:ext cx="1160025" cy="257725"/>
              <a:chOff x="3464600" y="3479675"/>
              <a:chExt cx="1160025" cy="257725"/>
            </a:xfrm>
          </p:grpSpPr>
          <p:sp>
            <p:nvSpPr>
              <p:cNvPr id="362" name="Google Shape;362;p25"/>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5"/>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25"/>
            <p:cNvGrpSpPr/>
            <p:nvPr/>
          </p:nvGrpSpPr>
          <p:grpSpPr>
            <a:xfrm>
              <a:off x="318425" y="357163"/>
              <a:ext cx="495375" cy="477875"/>
              <a:chOff x="3881575" y="2684100"/>
              <a:chExt cx="495375" cy="477875"/>
            </a:xfrm>
          </p:grpSpPr>
          <p:sp>
            <p:nvSpPr>
              <p:cNvPr id="365" name="Google Shape;365;p25"/>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5"/>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5"/>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68" name="Google Shape;368;p2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69" name="Google Shape;369;p25"/>
          <p:cNvSpPr txBox="1"/>
          <p:nvPr>
            <p:ph idx="1" type="subTitle"/>
          </p:nvPr>
        </p:nvSpPr>
        <p:spPr>
          <a:xfrm>
            <a:off x="4572000" y="2022550"/>
            <a:ext cx="3858600" cy="1269300"/>
          </a:xfrm>
          <a:prstGeom prst="rect">
            <a:avLst/>
          </a:prstGeom>
        </p:spPr>
        <p:txBody>
          <a:bodyPr anchorCtr="0" anchor="t" bIns="91425" lIns="91425" spcFirstLastPara="1" rIns="91425" wrap="square" tIns="91425">
            <a:noAutofit/>
          </a:bodyPr>
          <a:lstStyle>
            <a:lvl1pPr lvl="0" algn="r">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
    <p:spTree>
      <p:nvGrpSpPr>
        <p:cNvPr id="370" name="Shape 370"/>
        <p:cNvGrpSpPr/>
        <p:nvPr/>
      </p:nvGrpSpPr>
      <p:grpSpPr>
        <a:xfrm>
          <a:off x="0" y="0"/>
          <a:ext cx="0" cy="0"/>
          <a:chOff x="0" y="0"/>
          <a:chExt cx="0" cy="0"/>
        </a:xfrm>
      </p:grpSpPr>
      <p:sp>
        <p:nvSpPr>
          <p:cNvPr id="371" name="Google Shape;371;p26"/>
          <p:cNvSpPr/>
          <p:nvPr/>
        </p:nvSpPr>
        <p:spPr>
          <a:xfrm>
            <a:off x="0" y="180725"/>
            <a:ext cx="9143718" cy="4716050"/>
          </a:xfrm>
          <a:custGeom>
            <a:rect b="b" l="l" r="r" t="t"/>
            <a:pathLst>
              <a:path extrusionOk="0" h="188642" w="297744">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26"/>
          <p:cNvGrpSpPr/>
          <p:nvPr/>
        </p:nvGrpSpPr>
        <p:grpSpPr>
          <a:xfrm>
            <a:off x="7503650" y="445025"/>
            <a:ext cx="1297450" cy="477875"/>
            <a:chOff x="7164300" y="445025"/>
            <a:chExt cx="1297450" cy="477875"/>
          </a:xfrm>
        </p:grpSpPr>
        <p:grpSp>
          <p:nvGrpSpPr>
            <p:cNvPr id="373" name="Google Shape;373;p26"/>
            <p:cNvGrpSpPr/>
            <p:nvPr/>
          </p:nvGrpSpPr>
          <p:grpSpPr>
            <a:xfrm>
              <a:off x="7301725" y="555088"/>
              <a:ext cx="1160025" cy="257725"/>
              <a:chOff x="3464600" y="3479675"/>
              <a:chExt cx="1160025" cy="257725"/>
            </a:xfrm>
          </p:grpSpPr>
          <p:sp>
            <p:nvSpPr>
              <p:cNvPr id="374" name="Google Shape;374;p26"/>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6"/>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26"/>
            <p:cNvGrpSpPr/>
            <p:nvPr/>
          </p:nvGrpSpPr>
          <p:grpSpPr>
            <a:xfrm flipH="1" rot="10800000">
              <a:off x="7164300" y="445025"/>
              <a:ext cx="495375" cy="477875"/>
              <a:chOff x="3881575" y="2684100"/>
              <a:chExt cx="495375" cy="477875"/>
            </a:xfrm>
          </p:grpSpPr>
          <p:sp>
            <p:nvSpPr>
              <p:cNvPr id="377" name="Google Shape;377;p26"/>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6"/>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6"/>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0" name="Google Shape;380;p2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1" name="Google Shape;381;p26"/>
          <p:cNvSpPr txBox="1"/>
          <p:nvPr>
            <p:ph idx="1" type="subTitle"/>
          </p:nvPr>
        </p:nvSpPr>
        <p:spPr>
          <a:xfrm>
            <a:off x="713225" y="1700950"/>
            <a:ext cx="35988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2" name="Google Shape;382;p26"/>
          <p:cNvSpPr txBox="1"/>
          <p:nvPr>
            <p:ph idx="2" type="subTitle"/>
          </p:nvPr>
        </p:nvSpPr>
        <p:spPr>
          <a:xfrm>
            <a:off x="713225" y="3275827"/>
            <a:ext cx="35988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3" name="Google Shape;383;p26"/>
          <p:cNvSpPr txBox="1"/>
          <p:nvPr>
            <p:ph idx="3" type="subTitle"/>
          </p:nvPr>
        </p:nvSpPr>
        <p:spPr>
          <a:xfrm>
            <a:off x="713225" y="2119474"/>
            <a:ext cx="3598800" cy="6636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4" name="Google Shape;384;p26"/>
          <p:cNvSpPr txBox="1"/>
          <p:nvPr>
            <p:ph idx="4" type="subTitle"/>
          </p:nvPr>
        </p:nvSpPr>
        <p:spPr>
          <a:xfrm>
            <a:off x="713225" y="3690825"/>
            <a:ext cx="3598800" cy="6636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1">
    <p:spTree>
      <p:nvGrpSpPr>
        <p:cNvPr id="385" name="Shape 385"/>
        <p:cNvGrpSpPr/>
        <p:nvPr/>
      </p:nvGrpSpPr>
      <p:grpSpPr>
        <a:xfrm>
          <a:off x="0" y="0"/>
          <a:ext cx="0" cy="0"/>
          <a:chOff x="0" y="0"/>
          <a:chExt cx="0" cy="0"/>
        </a:xfrm>
      </p:grpSpPr>
      <p:sp>
        <p:nvSpPr>
          <p:cNvPr id="386" name="Google Shape;386;p27"/>
          <p:cNvSpPr/>
          <p:nvPr/>
        </p:nvSpPr>
        <p:spPr>
          <a:xfrm>
            <a:off x="0" y="180725"/>
            <a:ext cx="9143718" cy="4716050"/>
          </a:xfrm>
          <a:custGeom>
            <a:rect b="b" l="l" r="r" t="t"/>
            <a:pathLst>
              <a:path extrusionOk="0" h="188642" w="297744">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7" name="Google Shape;387;p27"/>
          <p:cNvGrpSpPr/>
          <p:nvPr/>
        </p:nvGrpSpPr>
        <p:grpSpPr>
          <a:xfrm>
            <a:off x="318425" y="445013"/>
            <a:ext cx="1297450" cy="477875"/>
            <a:chOff x="318425" y="357163"/>
            <a:chExt cx="1297450" cy="477875"/>
          </a:xfrm>
        </p:grpSpPr>
        <p:grpSp>
          <p:nvGrpSpPr>
            <p:cNvPr id="388" name="Google Shape;388;p27"/>
            <p:cNvGrpSpPr/>
            <p:nvPr/>
          </p:nvGrpSpPr>
          <p:grpSpPr>
            <a:xfrm flipH="1" rot="10800000">
              <a:off x="455850" y="467250"/>
              <a:ext cx="1160025" cy="257725"/>
              <a:chOff x="3464600" y="3479675"/>
              <a:chExt cx="1160025" cy="257725"/>
            </a:xfrm>
          </p:grpSpPr>
          <p:sp>
            <p:nvSpPr>
              <p:cNvPr id="389" name="Google Shape;389;p27"/>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7"/>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 name="Google Shape;391;p27"/>
            <p:cNvGrpSpPr/>
            <p:nvPr/>
          </p:nvGrpSpPr>
          <p:grpSpPr>
            <a:xfrm>
              <a:off x="318425" y="357163"/>
              <a:ext cx="495375" cy="477875"/>
              <a:chOff x="3881575" y="2684100"/>
              <a:chExt cx="495375" cy="477875"/>
            </a:xfrm>
          </p:grpSpPr>
          <p:sp>
            <p:nvSpPr>
              <p:cNvPr id="392" name="Google Shape;392;p27"/>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7"/>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7"/>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5" name="Google Shape;395;p27"/>
          <p:cNvGrpSpPr/>
          <p:nvPr/>
        </p:nvGrpSpPr>
        <p:grpSpPr>
          <a:xfrm>
            <a:off x="7545300" y="445025"/>
            <a:ext cx="1297450" cy="477875"/>
            <a:chOff x="7164300" y="445025"/>
            <a:chExt cx="1297450" cy="477875"/>
          </a:xfrm>
        </p:grpSpPr>
        <p:grpSp>
          <p:nvGrpSpPr>
            <p:cNvPr id="396" name="Google Shape;396;p27"/>
            <p:cNvGrpSpPr/>
            <p:nvPr/>
          </p:nvGrpSpPr>
          <p:grpSpPr>
            <a:xfrm flipH="1">
              <a:off x="7164300" y="555088"/>
              <a:ext cx="1160025" cy="257725"/>
              <a:chOff x="3464600" y="3479675"/>
              <a:chExt cx="1160025" cy="257725"/>
            </a:xfrm>
          </p:grpSpPr>
          <p:sp>
            <p:nvSpPr>
              <p:cNvPr id="397" name="Google Shape;397;p27"/>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7"/>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27"/>
            <p:cNvGrpSpPr/>
            <p:nvPr/>
          </p:nvGrpSpPr>
          <p:grpSpPr>
            <a:xfrm rot="10800000">
              <a:off x="7966375" y="445025"/>
              <a:ext cx="495375" cy="477875"/>
              <a:chOff x="3881575" y="2684100"/>
              <a:chExt cx="495375" cy="477875"/>
            </a:xfrm>
          </p:grpSpPr>
          <p:sp>
            <p:nvSpPr>
              <p:cNvPr id="400" name="Google Shape;400;p27"/>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7"/>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7"/>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3" name="Google Shape;403;p27"/>
          <p:cNvGrpSpPr/>
          <p:nvPr/>
        </p:nvGrpSpPr>
        <p:grpSpPr>
          <a:xfrm flipH="1" rot="8100000">
            <a:off x="414832" y="4360489"/>
            <a:ext cx="495370" cy="477870"/>
            <a:chOff x="3881575" y="2684100"/>
            <a:chExt cx="495375" cy="477875"/>
          </a:xfrm>
        </p:grpSpPr>
        <p:sp>
          <p:nvSpPr>
            <p:cNvPr id="404" name="Google Shape;404;p27"/>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7"/>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7"/>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 name="Google Shape;407;p2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8" name="Google Shape;408;p27"/>
          <p:cNvSpPr txBox="1"/>
          <p:nvPr>
            <p:ph idx="1" type="subTitle"/>
          </p:nvPr>
        </p:nvSpPr>
        <p:spPr>
          <a:xfrm>
            <a:off x="2209750" y="1600963"/>
            <a:ext cx="4484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9" name="Google Shape;409;p27"/>
          <p:cNvSpPr txBox="1"/>
          <p:nvPr>
            <p:ph idx="2" type="subTitle"/>
          </p:nvPr>
        </p:nvSpPr>
        <p:spPr>
          <a:xfrm>
            <a:off x="2394600" y="3042775"/>
            <a:ext cx="4484100" cy="4545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0" name="Google Shape;410;p27"/>
          <p:cNvSpPr txBox="1"/>
          <p:nvPr>
            <p:ph idx="3" type="subTitle"/>
          </p:nvPr>
        </p:nvSpPr>
        <p:spPr>
          <a:xfrm>
            <a:off x="2209750" y="2019488"/>
            <a:ext cx="4484100" cy="711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11" name="Google Shape;411;p27"/>
          <p:cNvSpPr txBox="1"/>
          <p:nvPr>
            <p:ph idx="4" type="subTitle"/>
          </p:nvPr>
        </p:nvSpPr>
        <p:spPr>
          <a:xfrm>
            <a:off x="2394600" y="3457775"/>
            <a:ext cx="4484100" cy="7113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1">
    <p:spTree>
      <p:nvGrpSpPr>
        <p:cNvPr id="412" name="Shape 412"/>
        <p:cNvGrpSpPr/>
        <p:nvPr/>
      </p:nvGrpSpPr>
      <p:grpSpPr>
        <a:xfrm>
          <a:off x="0" y="0"/>
          <a:ext cx="0" cy="0"/>
          <a:chOff x="0" y="0"/>
          <a:chExt cx="0" cy="0"/>
        </a:xfrm>
      </p:grpSpPr>
      <p:sp>
        <p:nvSpPr>
          <p:cNvPr id="413" name="Google Shape;413;p28"/>
          <p:cNvSpPr/>
          <p:nvPr/>
        </p:nvSpPr>
        <p:spPr>
          <a:xfrm flipH="1">
            <a:off x="138" y="213725"/>
            <a:ext cx="9143718" cy="4716050"/>
          </a:xfrm>
          <a:custGeom>
            <a:rect b="b" l="l" r="r" t="t"/>
            <a:pathLst>
              <a:path extrusionOk="0" h="188642" w="297744">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8"/>
          <p:cNvSpPr txBox="1"/>
          <p:nvPr>
            <p:ph idx="1" type="subTitle"/>
          </p:nvPr>
        </p:nvSpPr>
        <p:spPr>
          <a:xfrm>
            <a:off x="713225" y="1147200"/>
            <a:ext cx="3858900" cy="3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Char char="●"/>
              <a:defRPr sz="1600"/>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p:txBody>
      </p:sp>
      <p:sp>
        <p:nvSpPr>
          <p:cNvPr id="415" name="Google Shape;415;p28"/>
          <p:cNvSpPr txBox="1"/>
          <p:nvPr>
            <p:ph idx="2" type="subTitle"/>
          </p:nvPr>
        </p:nvSpPr>
        <p:spPr>
          <a:xfrm>
            <a:off x="4572000" y="1147200"/>
            <a:ext cx="3858900" cy="3447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600"/>
              <a:buChar char="●"/>
              <a:defRPr sz="1600"/>
            </a:lvl1pPr>
            <a:lvl2pPr lvl="1" rtl="0">
              <a:spcBef>
                <a:spcPts val="0"/>
              </a:spcBef>
              <a:spcAft>
                <a:spcPts val="0"/>
              </a:spcAft>
              <a:buSzPts val="1200"/>
              <a:buChar char="○"/>
              <a:defRPr/>
            </a:lvl2pPr>
            <a:lvl3pPr lvl="2" rtl="0">
              <a:spcBef>
                <a:spcPts val="0"/>
              </a:spcBef>
              <a:spcAft>
                <a:spcPts val="0"/>
              </a:spcAft>
              <a:buSzPts val="1200"/>
              <a:buChar char="■"/>
              <a:defRPr/>
            </a:lvl3pPr>
            <a:lvl4pPr lvl="3" rtl="0">
              <a:spcBef>
                <a:spcPts val="0"/>
              </a:spcBef>
              <a:spcAft>
                <a:spcPts val="0"/>
              </a:spcAft>
              <a:buSzPts val="1200"/>
              <a:buChar char="●"/>
              <a:defRPr/>
            </a:lvl4pPr>
            <a:lvl5pPr lvl="4" rtl="0">
              <a:spcBef>
                <a:spcPts val="0"/>
              </a:spcBef>
              <a:spcAft>
                <a:spcPts val="0"/>
              </a:spcAft>
              <a:buSzPts val="1200"/>
              <a:buChar char="○"/>
              <a:defRPr/>
            </a:lvl5pPr>
            <a:lvl6pPr lvl="5" rtl="0">
              <a:spcBef>
                <a:spcPts val="0"/>
              </a:spcBef>
              <a:spcAft>
                <a:spcPts val="0"/>
              </a:spcAft>
              <a:buSzPts val="1200"/>
              <a:buChar char="■"/>
              <a:defRPr/>
            </a:lvl6pPr>
            <a:lvl7pPr lvl="6" rtl="0">
              <a:spcBef>
                <a:spcPts val="0"/>
              </a:spcBef>
              <a:spcAft>
                <a:spcPts val="0"/>
              </a:spcAft>
              <a:buSzPts val="1200"/>
              <a:buChar char="●"/>
              <a:defRPr/>
            </a:lvl7pPr>
            <a:lvl8pPr lvl="7" rtl="0">
              <a:spcBef>
                <a:spcPts val="0"/>
              </a:spcBef>
              <a:spcAft>
                <a:spcPts val="0"/>
              </a:spcAft>
              <a:buSzPts val="1200"/>
              <a:buChar char="○"/>
              <a:defRPr/>
            </a:lvl8pPr>
            <a:lvl9pPr lvl="8" rtl="0">
              <a:spcBef>
                <a:spcPts val="0"/>
              </a:spcBef>
              <a:spcAft>
                <a:spcPts val="0"/>
              </a:spcAft>
              <a:buSzPts val="1200"/>
              <a:buChar char="■"/>
              <a:defRPr/>
            </a:lvl9pPr>
          </a:lstStyle>
          <a:p/>
        </p:txBody>
      </p:sp>
      <p:sp>
        <p:nvSpPr>
          <p:cNvPr id="416" name="Google Shape;416;p2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17" name="Google Shape;417;p28"/>
          <p:cNvGrpSpPr/>
          <p:nvPr/>
        </p:nvGrpSpPr>
        <p:grpSpPr>
          <a:xfrm>
            <a:off x="7503650" y="445025"/>
            <a:ext cx="1297450" cy="477875"/>
            <a:chOff x="7164300" y="445025"/>
            <a:chExt cx="1297450" cy="477875"/>
          </a:xfrm>
        </p:grpSpPr>
        <p:grpSp>
          <p:nvGrpSpPr>
            <p:cNvPr id="418" name="Google Shape;418;p28"/>
            <p:cNvGrpSpPr/>
            <p:nvPr/>
          </p:nvGrpSpPr>
          <p:grpSpPr>
            <a:xfrm>
              <a:off x="7301725" y="555088"/>
              <a:ext cx="1160025" cy="257725"/>
              <a:chOff x="3464600" y="3479675"/>
              <a:chExt cx="1160025" cy="257725"/>
            </a:xfrm>
          </p:grpSpPr>
          <p:sp>
            <p:nvSpPr>
              <p:cNvPr id="419" name="Google Shape;419;p28"/>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 name="Google Shape;421;p28"/>
            <p:cNvGrpSpPr/>
            <p:nvPr/>
          </p:nvGrpSpPr>
          <p:grpSpPr>
            <a:xfrm flipH="1" rot="10800000">
              <a:off x="7164300" y="445025"/>
              <a:ext cx="495375" cy="477875"/>
              <a:chOff x="3881575" y="2684100"/>
              <a:chExt cx="495375" cy="477875"/>
            </a:xfrm>
          </p:grpSpPr>
          <p:sp>
            <p:nvSpPr>
              <p:cNvPr id="422" name="Google Shape;422;p28"/>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8"/>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5" name="Google Shape;425;p28"/>
          <p:cNvGrpSpPr/>
          <p:nvPr/>
        </p:nvGrpSpPr>
        <p:grpSpPr>
          <a:xfrm flipH="1" rot="8100000">
            <a:off x="414832" y="4360489"/>
            <a:ext cx="495370" cy="477870"/>
            <a:chOff x="3881575" y="2684100"/>
            <a:chExt cx="495375" cy="477875"/>
          </a:xfrm>
        </p:grpSpPr>
        <p:sp>
          <p:nvSpPr>
            <p:cNvPr id="426" name="Google Shape;426;p28"/>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8"/>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8"/>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429" name="Shape 429"/>
        <p:cNvGrpSpPr/>
        <p:nvPr/>
      </p:nvGrpSpPr>
      <p:grpSpPr>
        <a:xfrm>
          <a:off x="0" y="0"/>
          <a:ext cx="0" cy="0"/>
          <a:chOff x="0" y="0"/>
          <a:chExt cx="0" cy="0"/>
        </a:xfrm>
      </p:grpSpPr>
      <p:sp>
        <p:nvSpPr>
          <p:cNvPr id="430" name="Google Shape;430;p29"/>
          <p:cNvSpPr/>
          <p:nvPr/>
        </p:nvSpPr>
        <p:spPr>
          <a:xfrm flipH="1">
            <a:off x="138" y="213725"/>
            <a:ext cx="9143718" cy="4716050"/>
          </a:xfrm>
          <a:custGeom>
            <a:rect b="b" l="l" r="r" t="t"/>
            <a:pathLst>
              <a:path extrusionOk="0" h="188642" w="297744">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29"/>
          <p:cNvGrpSpPr/>
          <p:nvPr/>
        </p:nvGrpSpPr>
        <p:grpSpPr>
          <a:xfrm flipH="1" rot="8100000">
            <a:off x="8237857" y="4360514"/>
            <a:ext cx="495370" cy="477870"/>
            <a:chOff x="3881575" y="2684100"/>
            <a:chExt cx="495375" cy="477875"/>
          </a:xfrm>
        </p:grpSpPr>
        <p:sp>
          <p:nvSpPr>
            <p:cNvPr id="432" name="Google Shape;432;p29"/>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29"/>
          <p:cNvGrpSpPr/>
          <p:nvPr/>
        </p:nvGrpSpPr>
        <p:grpSpPr>
          <a:xfrm>
            <a:off x="7545300" y="445025"/>
            <a:ext cx="1297450" cy="477875"/>
            <a:chOff x="7164300" y="445025"/>
            <a:chExt cx="1297450" cy="477875"/>
          </a:xfrm>
        </p:grpSpPr>
        <p:grpSp>
          <p:nvGrpSpPr>
            <p:cNvPr id="436" name="Google Shape;436;p29"/>
            <p:cNvGrpSpPr/>
            <p:nvPr/>
          </p:nvGrpSpPr>
          <p:grpSpPr>
            <a:xfrm flipH="1">
              <a:off x="7164300" y="555088"/>
              <a:ext cx="1160025" cy="257725"/>
              <a:chOff x="3464600" y="3479675"/>
              <a:chExt cx="1160025" cy="257725"/>
            </a:xfrm>
          </p:grpSpPr>
          <p:sp>
            <p:nvSpPr>
              <p:cNvPr id="437" name="Google Shape;437;p29"/>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29"/>
            <p:cNvGrpSpPr/>
            <p:nvPr/>
          </p:nvGrpSpPr>
          <p:grpSpPr>
            <a:xfrm rot="10800000">
              <a:off x="7966375" y="445025"/>
              <a:ext cx="495375" cy="477875"/>
              <a:chOff x="3881575" y="2684100"/>
              <a:chExt cx="495375" cy="477875"/>
            </a:xfrm>
          </p:grpSpPr>
          <p:sp>
            <p:nvSpPr>
              <p:cNvPr id="440" name="Google Shape;440;p29"/>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3" name="Google Shape;443;p2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44" name="Google Shape;444;p29"/>
          <p:cNvSpPr txBox="1"/>
          <p:nvPr>
            <p:ph idx="1" type="subTitle"/>
          </p:nvPr>
        </p:nvSpPr>
        <p:spPr>
          <a:xfrm>
            <a:off x="847425" y="2578725"/>
            <a:ext cx="23256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5" name="Google Shape;445;p29"/>
          <p:cNvSpPr txBox="1"/>
          <p:nvPr>
            <p:ph idx="2" type="subTitle"/>
          </p:nvPr>
        </p:nvSpPr>
        <p:spPr>
          <a:xfrm>
            <a:off x="5970975" y="2578725"/>
            <a:ext cx="23256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6" name="Google Shape;446;p29"/>
          <p:cNvSpPr txBox="1"/>
          <p:nvPr>
            <p:ph idx="3" type="subTitle"/>
          </p:nvPr>
        </p:nvSpPr>
        <p:spPr>
          <a:xfrm>
            <a:off x="3409200" y="1812800"/>
            <a:ext cx="23256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7" name="Google Shape;447;p29"/>
          <p:cNvSpPr txBox="1"/>
          <p:nvPr>
            <p:ph idx="4" type="subTitle"/>
          </p:nvPr>
        </p:nvSpPr>
        <p:spPr>
          <a:xfrm>
            <a:off x="847425" y="2996550"/>
            <a:ext cx="2325600" cy="6549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8" name="Google Shape;448;p29"/>
          <p:cNvSpPr txBox="1"/>
          <p:nvPr>
            <p:ph idx="5" type="subTitle"/>
          </p:nvPr>
        </p:nvSpPr>
        <p:spPr>
          <a:xfrm>
            <a:off x="5970975" y="2996550"/>
            <a:ext cx="2325600" cy="6549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9" name="Google Shape;449;p29"/>
          <p:cNvSpPr txBox="1"/>
          <p:nvPr>
            <p:ph idx="6" type="subTitle"/>
          </p:nvPr>
        </p:nvSpPr>
        <p:spPr>
          <a:xfrm>
            <a:off x="3409200" y="2227793"/>
            <a:ext cx="2325600" cy="6549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0">
    <p:spTree>
      <p:nvGrpSpPr>
        <p:cNvPr id="450" name="Shape 450"/>
        <p:cNvGrpSpPr/>
        <p:nvPr/>
      </p:nvGrpSpPr>
      <p:grpSpPr>
        <a:xfrm>
          <a:off x="0" y="0"/>
          <a:ext cx="0" cy="0"/>
          <a:chOff x="0" y="0"/>
          <a:chExt cx="0" cy="0"/>
        </a:xfrm>
      </p:grpSpPr>
      <p:sp>
        <p:nvSpPr>
          <p:cNvPr id="451" name="Google Shape;451;p30"/>
          <p:cNvSpPr/>
          <p:nvPr/>
        </p:nvSpPr>
        <p:spPr>
          <a:xfrm flipH="1">
            <a:off x="138" y="213725"/>
            <a:ext cx="9143718" cy="4716050"/>
          </a:xfrm>
          <a:custGeom>
            <a:rect b="b" l="l" r="r" t="t"/>
            <a:pathLst>
              <a:path extrusionOk="0" h="188642" w="297744">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2" name="Google Shape;452;p30"/>
          <p:cNvGrpSpPr/>
          <p:nvPr/>
        </p:nvGrpSpPr>
        <p:grpSpPr>
          <a:xfrm>
            <a:off x="7545300" y="445025"/>
            <a:ext cx="1297450" cy="477875"/>
            <a:chOff x="7164300" y="445025"/>
            <a:chExt cx="1297450" cy="477875"/>
          </a:xfrm>
        </p:grpSpPr>
        <p:grpSp>
          <p:nvGrpSpPr>
            <p:cNvPr id="453" name="Google Shape;453;p30"/>
            <p:cNvGrpSpPr/>
            <p:nvPr/>
          </p:nvGrpSpPr>
          <p:grpSpPr>
            <a:xfrm flipH="1">
              <a:off x="7164300" y="555088"/>
              <a:ext cx="1160025" cy="257725"/>
              <a:chOff x="3464600" y="3479675"/>
              <a:chExt cx="1160025" cy="257725"/>
            </a:xfrm>
          </p:grpSpPr>
          <p:sp>
            <p:nvSpPr>
              <p:cNvPr id="454" name="Google Shape;454;p30"/>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0"/>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30"/>
            <p:cNvGrpSpPr/>
            <p:nvPr/>
          </p:nvGrpSpPr>
          <p:grpSpPr>
            <a:xfrm rot="10800000">
              <a:off x="7966375" y="445025"/>
              <a:ext cx="495375" cy="477875"/>
              <a:chOff x="3881575" y="2684100"/>
              <a:chExt cx="495375" cy="477875"/>
            </a:xfrm>
          </p:grpSpPr>
          <p:sp>
            <p:nvSpPr>
              <p:cNvPr id="457" name="Google Shape;457;p30"/>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0"/>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0"/>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0" name="Google Shape;460;p30"/>
          <p:cNvGrpSpPr/>
          <p:nvPr/>
        </p:nvGrpSpPr>
        <p:grpSpPr>
          <a:xfrm rot="-5547522">
            <a:off x="320091" y="4360485"/>
            <a:ext cx="495385" cy="477885"/>
            <a:chOff x="3881575" y="2684100"/>
            <a:chExt cx="495375" cy="477875"/>
          </a:xfrm>
        </p:grpSpPr>
        <p:sp>
          <p:nvSpPr>
            <p:cNvPr id="461" name="Google Shape;461;p30"/>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0"/>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0"/>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4" name="Google Shape;464;p3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65" name="Google Shape;465;p30"/>
          <p:cNvSpPr txBox="1"/>
          <p:nvPr>
            <p:ph idx="1" type="subTitle"/>
          </p:nvPr>
        </p:nvSpPr>
        <p:spPr>
          <a:xfrm>
            <a:off x="713251" y="1609375"/>
            <a:ext cx="24180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6" name="Google Shape;466;p30"/>
          <p:cNvSpPr txBox="1"/>
          <p:nvPr>
            <p:ph idx="2" type="subTitle"/>
          </p:nvPr>
        </p:nvSpPr>
        <p:spPr>
          <a:xfrm>
            <a:off x="3248851" y="1609375"/>
            <a:ext cx="24180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7" name="Google Shape;467;p30"/>
          <p:cNvSpPr txBox="1"/>
          <p:nvPr>
            <p:ph idx="3" type="subTitle"/>
          </p:nvPr>
        </p:nvSpPr>
        <p:spPr>
          <a:xfrm>
            <a:off x="713251" y="2027200"/>
            <a:ext cx="2418000" cy="654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68" name="Google Shape;468;p30"/>
          <p:cNvSpPr txBox="1"/>
          <p:nvPr>
            <p:ph idx="4" type="subTitle"/>
          </p:nvPr>
        </p:nvSpPr>
        <p:spPr>
          <a:xfrm>
            <a:off x="3248850" y="2027200"/>
            <a:ext cx="2418000" cy="654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69" name="Google Shape;469;p30"/>
          <p:cNvSpPr txBox="1"/>
          <p:nvPr>
            <p:ph idx="5" type="subTitle"/>
          </p:nvPr>
        </p:nvSpPr>
        <p:spPr>
          <a:xfrm>
            <a:off x="713225" y="2976600"/>
            <a:ext cx="24180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70" name="Google Shape;470;p30"/>
          <p:cNvSpPr txBox="1"/>
          <p:nvPr>
            <p:ph idx="6" type="subTitle"/>
          </p:nvPr>
        </p:nvSpPr>
        <p:spPr>
          <a:xfrm>
            <a:off x="3248825" y="2976600"/>
            <a:ext cx="24180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71" name="Google Shape;471;p30"/>
          <p:cNvSpPr txBox="1"/>
          <p:nvPr>
            <p:ph idx="7" type="subTitle"/>
          </p:nvPr>
        </p:nvSpPr>
        <p:spPr>
          <a:xfrm>
            <a:off x="713225" y="3394425"/>
            <a:ext cx="2418000" cy="654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72" name="Google Shape;472;p30"/>
          <p:cNvSpPr txBox="1"/>
          <p:nvPr>
            <p:ph idx="8" type="subTitle"/>
          </p:nvPr>
        </p:nvSpPr>
        <p:spPr>
          <a:xfrm>
            <a:off x="3248824" y="3394425"/>
            <a:ext cx="2418000" cy="654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4"/>
          <p:cNvSpPr/>
          <p:nvPr/>
        </p:nvSpPr>
        <p:spPr>
          <a:xfrm flipH="1">
            <a:off x="0" y="180725"/>
            <a:ext cx="9143718" cy="4716050"/>
          </a:xfrm>
          <a:custGeom>
            <a:rect b="b" l="l" r="r" t="t"/>
            <a:pathLst>
              <a:path extrusionOk="0" h="188642" w="297744">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4"/>
          <p:cNvGrpSpPr/>
          <p:nvPr/>
        </p:nvGrpSpPr>
        <p:grpSpPr>
          <a:xfrm>
            <a:off x="7545300" y="445025"/>
            <a:ext cx="1297450" cy="477875"/>
            <a:chOff x="7164300" y="445025"/>
            <a:chExt cx="1297450" cy="477875"/>
          </a:xfrm>
        </p:grpSpPr>
        <p:grpSp>
          <p:nvGrpSpPr>
            <p:cNvPr id="41" name="Google Shape;41;p4"/>
            <p:cNvGrpSpPr/>
            <p:nvPr/>
          </p:nvGrpSpPr>
          <p:grpSpPr>
            <a:xfrm flipH="1">
              <a:off x="7164300" y="555088"/>
              <a:ext cx="1160025" cy="257725"/>
              <a:chOff x="3464600" y="3479675"/>
              <a:chExt cx="1160025" cy="257725"/>
            </a:xfrm>
          </p:grpSpPr>
          <p:sp>
            <p:nvSpPr>
              <p:cNvPr id="42" name="Google Shape;42;p4"/>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 name="Google Shape;44;p4"/>
            <p:cNvGrpSpPr/>
            <p:nvPr/>
          </p:nvGrpSpPr>
          <p:grpSpPr>
            <a:xfrm rot="10800000">
              <a:off x="7966375" y="445025"/>
              <a:ext cx="495375" cy="477875"/>
              <a:chOff x="3881575" y="2684100"/>
              <a:chExt cx="495375" cy="477875"/>
            </a:xfrm>
          </p:grpSpPr>
          <p:sp>
            <p:nvSpPr>
              <p:cNvPr id="45" name="Google Shape;45;p4"/>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 name="Google Shape;48;p4"/>
          <p:cNvSpPr txBox="1"/>
          <p:nvPr>
            <p:ph idx="1" type="body"/>
          </p:nvPr>
        </p:nvSpPr>
        <p:spPr>
          <a:xfrm>
            <a:off x="713225" y="1152475"/>
            <a:ext cx="7717500" cy="3447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49" name="Google Shape;49;p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9">
    <p:spTree>
      <p:nvGrpSpPr>
        <p:cNvPr id="473" name="Shape 473"/>
        <p:cNvGrpSpPr/>
        <p:nvPr/>
      </p:nvGrpSpPr>
      <p:grpSpPr>
        <a:xfrm>
          <a:off x="0" y="0"/>
          <a:ext cx="0" cy="0"/>
          <a:chOff x="0" y="0"/>
          <a:chExt cx="0" cy="0"/>
        </a:xfrm>
      </p:grpSpPr>
      <p:sp>
        <p:nvSpPr>
          <p:cNvPr id="474" name="Google Shape;474;p31"/>
          <p:cNvSpPr/>
          <p:nvPr/>
        </p:nvSpPr>
        <p:spPr>
          <a:xfrm flipH="1">
            <a:off x="138" y="213725"/>
            <a:ext cx="9143718" cy="4716050"/>
          </a:xfrm>
          <a:custGeom>
            <a:rect b="b" l="l" r="r" t="t"/>
            <a:pathLst>
              <a:path extrusionOk="0" h="188642" w="297744">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5" name="Google Shape;475;p31"/>
          <p:cNvGrpSpPr/>
          <p:nvPr/>
        </p:nvGrpSpPr>
        <p:grpSpPr>
          <a:xfrm>
            <a:off x="7503650" y="445025"/>
            <a:ext cx="1297450" cy="477875"/>
            <a:chOff x="7164300" y="445025"/>
            <a:chExt cx="1297450" cy="477875"/>
          </a:xfrm>
        </p:grpSpPr>
        <p:grpSp>
          <p:nvGrpSpPr>
            <p:cNvPr id="476" name="Google Shape;476;p31"/>
            <p:cNvGrpSpPr/>
            <p:nvPr/>
          </p:nvGrpSpPr>
          <p:grpSpPr>
            <a:xfrm>
              <a:off x="7301725" y="555088"/>
              <a:ext cx="1160025" cy="257725"/>
              <a:chOff x="3464600" y="3479675"/>
              <a:chExt cx="1160025" cy="257725"/>
            </a:xfrm>
          </p:grpSpPr>
          <p:sp>
            <p:nvSpPr>
              <p:cNvPr id="477" name="Google Shape;477;p31"/>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1"/>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31"/>
            <p:cNvGrpSpPr/>
            <p:nvPr/>
          </p:nvGrpSpPr>
          <p:grpSpPr>
            <a:xfrm flipH="1" rot="10800000">
              <a:off x="7164300" y="445025"/>
              <a:ext cx="495375" cy="477875"/>
              <a:chOff x="3881575" y="2684100"/>
              <a:chExt cx="495375" cy="477875"/>
            </a:xfrm>
          </p:grpSpPr>
          <p:sp>
            <p:nvSpPr>
              <p:cNvPr id="480" name="Google Shape;480;p31"/>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1"/>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1"/>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3" name="Google Shape;483;p31"/>
          <p:cNvGrpSpPr/>
          <p:nvPr/>
        </p:nvGrpSpPr>
        <p:grpSpPr>
          <a:xfrm flipH="1" rot="8100000">
            <a:off x="414832" y="4360489"/>
            <a:ext cx="495370" cy="477870"/>
            <a:chOff x="3881575" y="2684100"/>
            <a:chExt cx="495375" cy="477875"/>
          </a:xfrm>
        </p:grpSpPr>
        <p:sp>
          <p:nvSpPr>
            <p:cNvPr id="484" name="Google Shape;484;p31"/>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1"/>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1"/>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7" name="Google Shape;487;p3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488" name="Google Shape;488;p31"/>
          <p:cNvSpPr txBox="1"/>
          <p:nvPr>
            <p:ph idx="1" type="subTitle"/>
          </p:nvPr>
        </p:nvSpPr>
        <p:spPr>
          <a:xfrm>
            <a:off x="903950" y="1492750"/>
            <a:ext cx="2357100" cy="48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900"/>
              <a:buFont typeface="Abril Fatface"/>
              <a:buNone/>
              <a:defRPr sz="2200">
                <a:solidFill>
                  <a:schemeClr val="lt2"/>
                </a:solidFill>
                <a:latin typeface="Chewy"/>
                <a:ea typeface="Chewy"/>
                <a:cs typeface="Chewy"/>
                <a:sym typeface="Chewy"/>
              </a:defRPr>
            </a:lvl1pPr>
            <a:lvl2pPr lvl="1"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2pPr>
            <a:lvl3pPr lvl="2"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3pPr>
            <a:lvl4pPr lvl="3"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4pPr>
            <a:lvl5pPr lvl="4"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5pPr>
            <a:lvl6pPr lvl="5"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6pPr>
            <a:lvl7pPr lvl="6"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7pPr>
            <a:lvl8pPr lvl="7"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8pPr>
            <a:lvl9pPr lvl="8"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9pPr>
          </a:lstStyle>
          <a:p/>
        </p:txBody>
      </p:sp>
      <p:sp>
        <p:nvSpPr>
          <p:cNvPr id="489" name="Google Shape;489;p31"/>
          <p:cNvSpPr txBox="1"/>
          <p:nvPr>
            <p:ph idx="2" type="subTitle"/>
          </p:nvPr>
        </p:nvSpPr>
        <p:spPr>
          <a:xfrm>
            <a:off x="3393450" y="1492750"/>
            <a:ext cx="2357100" cy="48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900"/>
              <a:buFont typeface="Abril Fatface"/>
              <a:buNone/>
              <a:defRPr sz="2200">
                <a:solidFill>
                  <a:schemeClr val="dk2"/>
                </a:solidFill>
                <a:latin typeface="Chewy"/>
                <a:ea typeface="Chewy"/>
                <a:cs typeface="Chewy"/>
                <a:sym typeface="Chewy"/>
              </a:defRPr>
            </a:lvl1pPr>
            <a:lvl2pPr lvl="1"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2pPr>
            <a:lvl3pPr lvl="2"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3pPr>
            <a:lvl4pPr lvl="3"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4pPr>
            <a:lvl5pPr lvl="4"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5pPr>
            <a:lvl6pPr lvl="5"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6pPr>
            <a:lvl7pPr lvl="6"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7pPr>
            <a:lvl8pPr lvl="7"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8pPr>
            <a:lvl9pPr lvl="8"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9pPr>
          </a:lstStyle>
          <a:p/>
        </p:txBody>
      </p:sp>
      <p:sp>
        <p:nvSpPr>
          <p:cNvPr id="490" name="Google Shape;490;p31"/>
          <p:cNvSpPr txBox="1"/>
          <p:nvPr>
            <p:ph idx="3" type="subTitle"/>
          </p:nvPr>
        </p:nvSpPr>
        <p:spPr>
          <a:xfrm>
            <a:off x="5882950" y="1492750"/>
            <a:ext cx="2357100" cy="48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900"/>
              <a:buFont typeface="Abril Fatface"/>
              <a:buNone/>
              <a:defRPr sz="2200">
                <a:solidFill>
                  <a:schemeClr val="accent1"/>
                </a:solidFill>
                <a:latin typeface="Chewy"/>
                <a:ea typeface="Chewy"/>
                <a:cs typeface="Chewy"/>
                <a:sym typeface="Chewy"/>
              </a:defRPr>
            </a:lvl1pPr>
            <a:lvl2pPr lvl="1"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2pPr>
            <a:lvl3pPr lvl="2"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3pPr>
            <a:lvl4pPr lvl="3"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4pPr>
            <a:lvl5pPr lvl="4"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5pPr>
            <a:lvl6pPr lvl="5"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6pPr>
            <a:lvl7pPr lvl="6"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7pPr>
            <a:lvl8pPr lvl="7"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8pPr>
            <a:lvl9pPr lvl="8"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9pPr>
          </a:lstStyle>
          <a:p/>
        </p:txBody>
      </p:sp>
      <p:sp>
        <p:nvSpPr>
          <p:cNvPr id="491" name="Google Shape;491;p31"/>
          <p:cNvSpPr txBox="1"/>
          <p:nvPr>
            <p:ph idx="4" type="subTitle"/>
          </p:nvPr>
        </p:nvSpPr>
        <p:spPr>
          <a:xfrm>
            <a:off x="903950" y="1921150"/>
            <a:ext cx="23571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Georgia"/>
              <a:buNone/>
              <a:defRPr sz="1600"/>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p:txBody>
      </p:sp>
      <p:sp>
        <p:nvSpPr>
          <p:cNvPr id="492" name="Google Shape;492;p31"/>
          <p:cNvSpPr txBox="1"/>
          <p:nvPr>
            <p:ph idx="5" type="subTitle"/>
          </p:nvPr>
        </p:nvSpPr>
        <p:spPr>
          <a:xfrm>
            <a:off x="3393450" y="1921150"/>
            <a:ext cx="23571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Georgia"/>
              <a:buNone/>
              <a:defRPr sz="1600"/>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p:txBody>
      </p:sp>
      <p:sp>
        <p:nvSpPr>
          <p:cNvPr id="493" name="Google Shape;493;p31"/>
          <p:cNvSpPr txBox="1"/>
          <p:nvPr>
            <p:ph idx="6" type="subTitle"/>
          </p:nvPr>
        </p:nvSpPr>
        <p:spPr>
          <a:xfrm>
            <a:off x="5882950" y="1921150"/>
            <a:ext cx="23571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Georgia"/>
              <a:buNone/>
              <a:defRPr sz="1600"/>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p:txBody>
      </p:sp>
      <p:sp>
        <p:nvSpPr>
          <p:cNvPr id="494" name="Google Shape;494;p31"/>
          <p:cNvSpPr txBox="1"/>
          <p:nvPr>
            <p:ph idx="7" type="subTitle"/>
          </p:nvPr>
        </p:nvSpPr>
        <p:spPr>
          <a:xfrm>
            <a:off x="903925" y="2956425"/>
            <a:ext cx="2357100" cy="48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900"/>
              <a:buFont typeface="Abril Fatface"/>
              <a:buNone/>
              <a:defRPr sz="2200">
                <a:solidFill>
                  <a:schemeClr val="dk2"/>
                </a:solidFill>
                <a:latin typeface="Chewy"/>
                <a:ea typeface="Chewy"/>
                <a:cs typeface="Chewy"/>
                <a:sym typeface="Chewy"/>
              </a:defRPr>
            </a:lvl1pPr>
            <a:lvl2pPr lvl="1"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2pPr>
            <a:lvl3pPr lvl="2"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3pPr>
            <a:lvl4pPr lvl="3"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4pPr>
            <a:lvl5pPr lvl="4"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5pPr>
            <a:lvl6pPr lvl="5"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6pPr>
            <a:lvl7pPr lvl="6"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7pPr>
            <a:lvl8pPr lvl="7"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8pPr>
            <a:lvl9pPr lvl="8"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9pPr>
          </a:lstStyle>
          <a:p/>
        </p:txBody>
      </p:sp>
      <p:sp>
        <p:nvSpPr>
          <p:cNvPr id="495" name="Google Shape;495;p31"/>
          <p:cNvSpPr txBox="1"/>
          <p:nvPr>
            <p:ph idx="8" type="subTitle"/>
          </p:nvPr>
        </p:nvSpPr>
        <p:spPr>
          <a:xfrm>
            <a:off x="3393425" y="2956425"/>
            <a:ext cx="2357100" cy="48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900"/>
              <a:buFont typeface="Abril Fatface"/>
              <a:buNone/>
              <a:defRPr sz="2200">
                <a:solidFill>
                  <a:schemeClr val="accent2"/>
                </a:solidFill>
                <a:latin typeface="Chewy"/>
                <a:ea typeface="Chewy"/>
                <a:cs typeface="Chewy"/>
                <a:sym typeface="Chewy"/>
              </a:defRPr>
            </a:lvl1pPr>
            <a:lvl2pPr lvl="1"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2pPr>
            <a:lvl3pPr lvl="2"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3pPr>
            <a:lvl4pPr lvl="3"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4pPr>
            <a:lvl5pPr lvl="4"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5pPr>
            <a:lvl6pPr lvl="5"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6pPr>
            <a:lvl7pPr lvl="6"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7pPr>
            <a:lvl8pPr lvl="7"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8pPr>
            <a:lvl9pPr lvl="8"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9pPr>
          </a:lstStyle>
          <a:p/>
        </p:txBody>
      </p:sp>
      <p:sp>
        <p:nvSpPr>
          <p:cNvPr id="496" name="Google Shape;496;p31"/>
          <p:cNvSpPr txBox="1"/>
          <p:nvPr>
            <p:ph idx="9" type="subTitle"/>
          </p:nvPr>
        </p:nvSpPr>
        <p:spPr>
          <a:xfrm>
            <a:off x="5882925" y="2956425"/>
            <a:ext cx="2357100" cy="48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900"/>
              <a:buFont typeface="Abril Fatface"/>
              <a:buNone/>
              <a:defRPr sz="2200">
                <a:solidFill>
                  <a:schemeClr val="lt2"/>
                </a:solidFill>
                <a:latin typeface="Chewy"/>
                <a:ea typeface="Chewy"/>
                <a:cs typeface="Chewy"/>
                <a:sym typeface="Chewy"/>
              </a:defRPr>
            </a:lvl1pPr>
            <a:lvl2pPr lvl="1"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2pPr>
            <a:lvl3pPr lvl="2"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3pPr>
            <a:lvl4pPr lvl="3"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4pPr>
            <a:lvl5pPr lvl="4"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5pPr>
            <a:lvl6pPr lvl="5"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6pPr>
            <a:lvl7pPr lvl="6"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7pPr>
            <a:lvl8pPr lvl="7"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8pPr>
            <a:lvl9pPr lvl="8" rtl="0" algn="ctr">
              <a:lnSpc>
                <a:spcPct val="100000"/>
              </a:lnSpc>
              <a:spcBef>
                <a:spcPts val="0"/>
              </a:spcBef>
              <a:spcAft>
                <a:spcPts val="0"/>
              </a:spcAft>
              <a:buSzPts val="1900"/>
              <a:buFont typeface="Abril Fatface"/>
              <a:buNone/>
              <a:defRPr sz="1900">
                <a:latin typeface="Abril Fatface"/>
                <a:ea typeface="Abril Fatface"/>
                <a:cs typeface="Abril Fatface"/>
                <a:sym typeface="Abril Fatface"/>
              </a:defRPr>
            </a:lvl9pPr>
          </a:lstStyle>
          <a:p/>
        </p:txBody>
      </p:sp>
      <p:sp>
        <p:nvSpPr>
          <p:cNvPr id="497" name="Google Shape;497;p31"/>
          <p:cNvSpPr txBox="1"/>
          <p:nvPr>
            <p:ph idx="13" type="subTitle"/>
          </p:nvPr>
        </p:nvSpPr>
        <p:spPr>
          <a:xfrm>
            <a:off x="903925" y="3384825"/>
            <a:ext cx="23571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Georgia"/>
              <a:buNone/>
              <a:defRPr sz="1600"/>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p:txBody>
      </p:sp>
      <p:sp>
        <p:nvSpPr>
          <p:cNvPr id="498" name="Google Shape;498;p31"/>
          <p:cNvSpPr txBox="1"/>
          <p:nvPr>
            <p:ph idx="14" type="subTitle"/>
          </p:nvPr>
        </p:nvSpPr>
        <p:spPr>
          <a:xfrm>
            <a:off x="3393425" y="3384825"/>
            <a:ext cx="23571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Georgia"/>
              <a:buNone/>
              <a:defRPr sz="1600"/>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p:txBody>
      </p:sp>
      <p:sp>
        <p:nvSpPr>
          <p:cNvPr id="499" name="Google Shape;499;p31"/>
          <p:cNvSpPr txBox="1"/>
          <p:nvPr>
            <p:ph idx="15" type="subTitle"/>
          </p:nvPr>
        </p:nvSpPr>
        <p:spPr>
          <a:xfrm>
            <a:off x="5882925" y="3384825"/>
            <a:ext cx="23571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Georgia"/>
              <a:buNone/>
              <a:defRPr sz="1600"/>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5">
    <p:spTree>
      <p:nvGrpSpPr>
        <p:cNvPr id="500" name="Shape 500"/>
        <p:cNvGrpSpPr/>
        <p:nvPr/>
      </p:nvGrpSpPr>
      <p:grpSpPr>
        <a:xfrm>
          <a:off x="0" y="0"/>
          <a:ext cx="0" cy="0"/>
          <a:chOff x="0" y="0"/>
          <a:chExt cx="0" cy="0"/>
        </a:xfrm>
      </p:grpSpPr>
      <p:sp>
        <p:nvSpPr>
          <p:cNvPr id="501" name="Google Shape;501;p32"/>
          <p:cNvSpPr txBox="1"/>
          <p:nvPr>
            <p:ph type="title"/>
          </p:nvPr>
        </p:nvSpPr>
        <p:spPr>
          <a:xfrm>
            <a:off x="4147650" y="524350"/>
            <a:ext cx="4352100" cy="1220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9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2" name="Google Shape;502;p32"/>
          <p:cNvSpPr txBox="1"/>
          <p:nvPr>
            <p:ph idx="1" type="subTitle"/>
          </p:nvPr>
        </p:nvSpPr>
        <p:spPr>
          <a:xfrm>
            <a:off x="4727800" y="1744438"/>
            <a:ext cx="3702900" cy="983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03" name="Google Shape;503;p32"/>
          <p:cNvSpPr txBox="1"/>
          <p:nvPr/>
        </p:nvSpPr>
        <p:spPr>
          <a:xfrm>
            <a:off x="4714725" y="3441913"/>
            <a:ext cx="3702900" cy="7926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lang="en" sz="1200">
                <a:solidFill>
                  <a:schemeClr val="dk1"/>
                </a:solidFill>
                <a:latin typeface="Didact Gothic"/>
                <a:ea typeface="Didact Gothic"/>
                <a:cs typeface="Didact Gothic"/>
                <a:sym typeface="Didact Gothic"/>
              </a:rPr>
              <a:t>CREDITS: This presentation template was created by </a:t>
            </a:r>
            <a:r>
              <a:rPr b="1" lang="en" sz="1200">
                <a:solidFill>
                  <a:schemeClr val="dk1"/>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lang="en" sz="1200">
                <a:solidFill>
                  <a:schemeClr val="dk1"/>
                </a:solidFill>
                <a:latin typeface="Didact Gothic"/>
                <a:ea typeface="Didact Gothic"/>
                <a:cs typeface="Didact Gothic"/>
                <a:sym typeface="Didact Gothic"/>
              </a:rPr>
              <a:t>, including icons by </a:t>
            </a:r>
            <a:r>
              <a:rPr b="1" lang="en" sz="1200">
                <a:solidFill>
                  <a:schemeClr val="dk1"/>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lang="en" sz="1200">
                <a:solidFill>
                  <a:schemeClr val="dk1"/>
                </a:solidFill>
                <a:latin typeface="Didact Gothic"/>
                <a:ea typeface="Didact Gothic"/>
                <a:cs typeface="Didact Gothic"/>
                <a:sym typeface="Didact Gothic"/>
              </a:rPr>
              <a:t>, infographics &amp; images by </a:t>
            </a:r>
            <a:r>
              <a:rPr b="1" lang="en" sz="1200">
                <a:solidFill>
                  <a:schemeClr val="dk1"/>
                </a:solidFill>
                <a:uFill>
                  <a:noFill/>
                </a:uFill>
                <a:latin typeface="Didact Gothic"/>
                <a:ea typeface="Didact Gothic"/>
                <a:cs typeface="Didact Gothic"/>
                <a:sym typeface="Didact Gothic"/>
                <a:hlinkClick r:id="rId4">
                  <a:extLst>
                    <a:ext uri="{A12FA001-AC4F-418D-AE19-62706E023703}">
                      <ahyp:hlinkClr val="tx"/>
                    </a:ext>
                  </a:extLst>
                </a:hlinkClick>
              </a:rPr>
              <a:t>Freepik</a:t>
            </a:r>
            <a:r>
              <a:rPr lang="en" sz="1200">
                <a:solidFill>
                  <a:schemeClr val="dk1"/>
                </a:solidFill>
                <a:latin typeface="Didact Gothic"/>
                <a:ea typeface="Didact Gothic"/>
                <a:cs typeface="Didact Gothic"/>
                <a:sym typeface="Didact Gothic"/>
              </a:rPr>
              <a:t> </a:t>
            </a:r>
            <a:endParaRPr sz="1200">
              <a:solidFill>
                <a:schemeClr val="dk1"/>
              </a:solidFill>
              <a:latin typeface="Didact Gothic"/>
              <a:ea typeface="Didact Gothic"/>
              <a:cs typeface="Didact Gothic"/>
              <a:sym typeface="Didact Gothic"/>
            </a:endParaRPr>
          </a:p>
        </p:txBody>
      </p:sp>
      <p:sp>
        <p:nvSpPr>
          <p:cNvPr id="504" name="Google Shape;504;p32"/>
          <p:cNvSpPr/>
          <p:nvPr/>
        </p:nvSpPr>
        <p:spPr>
          <a:xfrm flipH="1">
            <a:off x="138" y="213725"/>
            <a:ext cx="9143718" cy="4716050"/>
          </a:xfrm>
          <a:custGeom>
            <a:rect b="b" l="l" r="r" t="t"/>
            <a:pathLst>
              <a:path extrusionOk="0" h="188642" w="297744">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2"/>
          <p:cNvSpPr txBox="1"/>
          <p:nvPr/>
        </p:nvSpPr>
        <p:spPr>
          <a:xfrm>
            <a:off x="4714725" y="3472488"/>
            <a:ext cx="3702900" cy="7926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lang="en" sz="1200">
                <a:solidFill>
                  <a:schemeClr val="accent3"/>
                </a:solidFill>
                <a:latin typeface="Ubuntu"/>
                <a:ea typeface="Ubuntu"/>
                <a:cs typeface="Ubuntu"/>
                <a:sym typeface="Ubuntu"/>
              </a:rPr>
              <a:t>CREDITS: This presentation template was created by </a:t>
            </a:r>
            <a:r>
              <a:rPr b="1" lang="en" sz="1200">
                <a:solidFill>
                  <a:schemeClr val="accent3"/>
                </a:solidFill>
                <a:uFill>
                  <a:noFill/>
                </a:uFill>
                <a:latin typeface="Ubuntu"/>
                <a:ea typeface="Ubuntu"/>
                <a:cs typeface="Ubuntu"/>
                <a:sym typeface="Ubuntu"/>
                <a:hlinkClick r:id="rId5">
                  <a:extLst>
                    <a:ext uri="{A12FA001-AC4F-418D-AE19-62706E023703}">
                      <ahyp:hlinkClr val="tx"/>
                    </a:ext>
                  </a:extLst>
                </a:hlinkClick>
              </a:rPr>
              <a:t>Slidesgo</a:t>
            </a:r>
            <a:r>
              <a:rPr lang="en" sz="1200">
                <a:solidFill>
                  <a:schemeClr val="accent3"/>
                </a:solidFill>
                <a:latin typeface="Ubuntu"/>
                <a:ea typeface="Ubuntu"/>
                <a:cs typeface="Ubuntu"/>
                <a:sym typeface="Ubuntu"/>
              </a:rPr>
              <a:t>, including icons by </a:t>
            </a:r>
            <a:r>
              <a:rPr b="1" lang="en" sz="1200">
                <a:solidFill>
                  <a:schemeClr val="accent3"/>
                </a:solidFill>
                <a:uFill>
                  <a:noFill/>
                </a:uFill>
                <a:latin typeface="Ubuntu"/>
                <a:ea typeface="Ubuntu"/>
                <a:cs typeface="Ubuntu"/>
                <a:sym typeface="Ubuntu"/>
                <a:hlinkClick r:id="rId6">
                  <a:extLst>
                    <a:ext uri="{A12FA001-AC4F-418D-AE19-62706E023703}">
                      <ahyp:hlinkClr val="tx"/>
                    </a:ext>
                  </a:extLst>
                </a:hlinkClick>
              </a:rPr>
              <a:t>Flaticon</a:t>
            </a:r>
            <a:r>
              <a:rPr lang="en" sz="1200">
                <a:solidFill>
                  <a:schemeClr val="accent3"/>
                </a:solidFill>
                <a:latin typeface="Ubuntu"/>
                <a:ea typeface="Ubuntu"/>
                <a:cs typeface="Ubuntu"/>
                <a:sym typeface="Ubuntu"/>
              </a:rPr>
              <a:t>, and infographics &amp; images by </a:t>
            </a:r>
            <a:r>
              <a:rPr b="1" lang="en" sz="1200">
                <a:solidFill>
                  <a:schemeClr val="accent3"/>
                </a:solidFill>
                <a:uFill>
                  <a:noFill/>
                </a:uFill>
                <a:latin typeface="Ubuntu"/>
                <a:ea typeface="Ubuntu"/>
                <a:cs typeface="Ubuntu"/>
                <a:sym typeface="Ubuntu"/>
                <a:hlinkClick r:id="rId7">
                  <a:extLst>
                    <a:ext uri="{A12FA001-AC4F-418D-AE19-62706E023703}">
                      <ahyp:hlinkClr val="tx"/>
                    </a:ext>
                  </a:extLst>
                </a:hlinkClick>
              </a:rPr>
              <a:t>Freepik</a:t>
            </a:r>
            <a:r>
              <a:rPr lang="en" sz="1200">
                <a:solidFill>
                  <a:schemeClr val="accent3"/>
                </a:solidFill>
                <a:latin typeface="Ubuntu"/>
                <a:ea typeface="Ubuntu"/>
                <a:cs typeface="Ubuntu"/>
                <a:sym typeface="Ubuntu"/>
              </a:rPr>
              <a:t> </a:t>
            </a:r>
            <a:endParaRPr sz="1200">
              <a:solidFill>
                <a:schemeClr val="accent3"/>
              </a:solidFill>
              <a:latin typeface="Ubuntu"/>
              <a:ea typeface="Ubuntu"/>
              <a:cs typeface="Ubuntu"/>
              <a:sym typeface="Ubuntu"/>
            </a:endParaRPr>
          </a:p>
        </p:txBody>
      </p:sp>
      <p:grpSp>
        <p:nvGrpSpPr>
          <p:cNvPr id="506" name="Google Shape;506;p32"/>
          <p:cNvGrpSpPr/>
          <p:nvPr/>
        </p:nvGrpSpPr>
        <p:grpSpPr>
          <a:xfrm>
            <a:off x="318425" y="445013"/>
            <a:ext cx="1297450" cy="477875"/>
            <a:chOff x="318425" y="357163"/>
            <a:chExt cx="1297450" cy="477875"/>
          </a:xfrm>
        </p:grpSpPr>
        <p:grpSp>
          <p:nvGrpSpPr>
            <p:cNvPr id="507" name="Google Shape;507;p32"/>
            <p:cNvGrpSpPr/>
            <p:nvPr/>
          </p:nvGrpSpPr>
          <p:grpSpPr>
            <a:xfrm flipH="1" rot="10800000">
              <a:off x="455850" y="467250"/>
              <a:ext cx="1160025" cy="257725"/>
              <a:chOff x="3464600" y="3479675"/>
              <a:chExt cx="1160025" cy="257725"/>
            </a:xfrm>
          </p:grpSpPr>
          <p:sp>
            <p:nvSpPr>
              <p:cNvPr id="508" name="Google Shape;508;p32"/>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2"/>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0" name="Google Shape;510;p32"/>
            <p:cNvGrpSpPr/>
            <p:nvPr/>
          </p:nvGrpSpPr>
          <p:grpSpPr>
            <a:xfrm>
              <a:off x="318425" y="357163"/>
              <a:ext cx="495375" cy="477875"/>
              <a:chOff x="3881575" y="2684100"/>
              <a:chExt cx="495375" cy="477875"/>
            </a:xfrm>
          </p:grpSpPr>
          <p:sp>
            <p:nvSpPr>
              <p:cNvPr id="511" name="Google Shape;511;p32"/>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2"/>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2"/>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16">
    <p:spTree>
      <p:nvGrpSpPr>
        <p:cNvPr id="514" name="Shape 514"/>
        <p:cNvGrpSpPr/>
        <p:nvPr/>
      </p:nvGrpSpPr>
      <p:grpSpPr>
        <a:xfrm>
          <a:off x="0" y="0"/>
          <a:ext cx="0" cy="0"/>
          <a:chOff x="0" y="0"/>
          <a:chExt cx="0" cy="0"/>
        </a:xfrm>
      </p:grpSpPr>
      <p:sp>
        <p:nvSpPr>
          <p:cNvPr id="515" name="Google Shape;515;p33"/>
          <p:cNvSpPr/>
          <p:nvPr/>
        </p:nvSpPr>
        <p:spPr>
          <a:xfrm>
            <a:off x="0" y="180725"/>
            <a:ext cx="9143718" cy="4716050"/>
          </a:xfrm>
          <a:custGeom>
            <a:rect b="b" l="l" r="r" t="t"/>
            <a:pathLst>
              <a:path extrusionOk="0" h="188642" w="297744">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6" name="Google Shape;516;p33"/>
          <p:cNvGrpSpPr/>
          <p:nvPr/>
        </p:nvGrpSpPr>
        <p:grpSpPr>
          <a:xfrm>
            <a:off x="7545300" y="445025"/>
            <a:ext cx="1297450" cy="477875"/>
            <a:chOff x="7164300" y="445025"/>
            <a:chExt cx="1297450" cy="477875"/>
          </a:xfrm>
        </p:grpSpPr>
        <p:grpSp>
          <p:nvGrpSpPr>
            <p:cNvPr id="517" name="Google Shape;517;p33"/>
            <p:cNvGrpSpPr/>
            <p:nvPr/>
          </p:nvGrpSpPr>
          <p:grpSpPr>
            <a:xfrm flipH="1">
              <a:off x="7164300" y="555088"/>
              <a:ext cx="1160025" cy="257725"/>
              <a:chOff x="3464600" y="3479675"/>
              <a:chExt cx="1160025" cy="257725"/>
            </a:xfrm>
          </p:grpSpPr>
          <p:sp>
            <p:nvSpPr>
              <p:cNvPr id="518" name="Google Shape;518;p33"/>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3"/>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0" name="Google Shape;520;p33"/>
            <p:cNvGrpSpPr/>
            <p:nvPr/>
          </p:nvGrpSpPr>
          <p:grpSpPr>
            <a:xfrm rot="10800000">
              <a:off x="7966375" y="445025"/>
              <a:ext cx="495375" cy="477875"/>
              <a:chOff x="3881575" y="2684100"/>
              <a:chExt cx="495375" cy="477875"/>
            </a:xfrm>
          </p:grpSpPr>
          <p:sp>
            <p:nvSpPr>
              <p:cNvPr id="521" name="Google Shape;521;p33"/>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3"/>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3"/>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4" name="Google Shape;524;p33"/>
          <p:cNvGrpSpPr/>
          <p:nvPr/>
        </p:nvGrpSpPr>
        <p:grpSpPr>
          <a:xfrm flipH="1" rot="8100000">
            <a:off x="414832" y="4360489"/>
            <a:ext cx="495370" cy="477870"/>
            <a:chOff x="3881575" y="2684100"/>
            <a:chExt cx="495375" cy="477875"/>
          </a:xfrm>
        </p:grpSpPr>
        <p:sp>
          <p:nvSpPr>
            <p:cNvPr id="525" name="Google Shape;525;p33"/>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3"/>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3"/>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7">
    <p:spTree>
      <p:nvGrpSpPr>
        <p:cNvPr id="528" name="Shape 528"/>
        <p:cNvGrpSpPr/>
        <p:nvPr/>
      </p:nvGrpSpPr>
      <p:grpSpPr>
        <a:xfrm>
          <a:off x="0" y="0"/>
          <a:ext cx="0" cy="0"/>
          <a:chOff x="0" y="0"/>
          <a:chExt cx="0" cy="0"/>
        </a:xfrm>
      </p:grpSpPr>
      <p:sp>
        <p:nvSpPr>
          <p:cNvPr id="529" name="Google Shape;529;p34"/>
          <p:cNvSpPr/>
          <p:nvPr/>
        </p:nvSpPr>
        <p:spPr>
          <a:xfrm flipH="1">
            <a:off x="138" y="213725"/>
            <a:ext cx="9143718" cy="4716050"/>
          </a:xfrm>
          <a:custGeom>
            <a:rect b="b" l="l" r="r" t="t"/>
            <a:pathLst>
              <a:path extrusionOk="0" h="188642" w="297744">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0" name="Google Shape;530;p34"/>
          <p:cNvGrpSpPr/>
          <p:nvPr/>
        </p:nvGrpSpPr>
        <p:grpSpPr>
          <a:xfrm>
            <a:off x="7545300" y="445025"/>
            <a:ext cx="1297450" cy="477875"/>
            <a:chOff x="7164300" y="445025"/>
            <a:chExt cx="1297450" cy="477875"/>
          </a:xfrm>
        </p:grpSpPr>
        <p:grpSp>
          <p:nvGrpSpPr>
            <p:cNvPr id="531" name="Google Shape;531;p34"/>
            <p:cNvGrpSpPr/>
            <p:nvPr/>
          </p:nvGrpSpPr>
          <p:grpSpPr>
            <a:xfrm flipH="1">
              <a:off x="7164300" y="555088"/>
              <a:ext cx="1160025" cy="257725"/>
              <a:chOff x="3464600" y="3479675"/>
              <a:chExt cx="1160025" cy="257725"/>
            </a:xfrm>
          </p:grpSpPr>
          <p:sp>
            <p:nvSpPr>
              <p:cNvPr id="532" name="Google Shape;532;p34"/>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4"/>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 name="Google Shape;534;p34"/>
            <p:cNvGrpSpPr/>
            <p:nvPr/>
          </p:nvGrpSpPr>
          <p:grpSpPr>
            <a:xfrm rot="10800000">
              <a:off x="7966375" y="445025"/>
              <a:ext cx="495375" cy="477875"/>
              <a:chOff x="3881575" y="2684100"/>
              <a:chExt cx="495375" cy="477875"/>
            </a:xfrm>
          </p:grpSpPr>
          <p:sp>
            <p:nvSpPr>
              <p:cNvPr id="535" name="Google Shape;535;p34"/>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4"/>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4"/>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8" name="Google Shape;538;p34"/>
          <p:cNvGrpSpPr/>
          <p:nvPr/>
        </p:nvGrpSpPr>
        <p:grpSpPr>
          <a:xfrm>
            <a:off x="318425" y="445013"/>
            <a:ext cx="1297450" cy="477875"/>
            <a:chOff x="318425" y="357163"/>
            <a:chExt cx="1297450" cy="477875"/>
          </a:xfrm>
        </p:grpSpPr>
        <p:grpSp>
          <p:nvGrpSpPr>
            <p:cNvPr id="539" name="Google Shape;539;p34"/>
            <p:cNvGrpSpPr/>
            <p:nvPr/>
          </p:nvGrpSpPr>
          <p:grpSpPr>
            <a:xfrm flipH="1" rot="10800000">
              <a:off x="455850" y="467250"/>
              <a:ext cx="1160025" cy="257725"/>
              <a:chOff x="3464600" y="3479675"/>
              <a:chExt cx="1160025" cy="257725"/>
            </a:xfrm>
          </p:grpSpPr>
          <p:sp>
            <p:nvSpPr>
              <p:cNvPr id="540" name="Google Shape;540;p34"/>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4"/>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34"/>
            <p:cNvGrpSpPr/>
            <p:nvPr/>
          </p:nvGrpSpPr>
          <p:grpSpPr>
            <a:xfrm>
              <a:off x="318425" y="357163"/>
              <a:ext cx="495375" cy="477875"/>
              <a:chOff x="3881575" y="2684100"/>
              <a:chExt cx="495375" cy="477875"/>
            </a:xfrm>
          </p:grpSpPr>
          <p:sp>
            <p:nvSpPr>
              <p:cNvPr id="543" name="Google Shape;543;p34"/>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4"/>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4"/>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8">
    <p:spTree>
      <p:nvGrpSpPr>
        <p:cNvPr id="546" name="Shape 546"/>
        <p:cNvGrpSpPr/>
        <p:nvPr/>
      </p:nvGrpSpPr>
      <p:grpSpPr>
        <a:xfrm>
          <a:off x="0" y="0"/>
          <a:ext cx="0" cy="0"/>
          <a:chOff x="0" y="0"/>
          <a:chExt cx="0" cy="0"/>
        </a:xfrm>
      </p:grpSpPr>
      <p:sp>
        <p:nvSpPr>
          <p:cNvPr id="547" name="Google Shape;547;p35"/>
          <p:cNvSpPr/>
          <p:nvPr/>
        </p:nvSpPr>
        <p:spPr>
          <a:xfrm>
            <a:off x="0" y="180725"/>
            <a:ext cx="9143718" cy="4716050"/>
          </a:xfrm>
          <a:custGeom>
            <a:rect b="b" l="l" r="r" t="t"/>
            <a:pathLst>
              <a:path extrusionOk="0" h="188642" w="297744">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8" name="Google Shape;548;p35"/>
          <p:cNvGrpSpPr/>
          <p:nvPr/>
        </p:nvGrpSpPr>
        <p:grpSpPr>
          <a:xfrm>
            <a:off x="7503650" y="445025"/>
            <a:ext cx="1297450" cy="477875"/>
            <a:chOff x="7164300" y="445025"/>
            <a:chExt cx="1297450" cy="477875"/>
          </a:xfrm>
        </p:grpSpPr>
        <p:grpSp>
          <p:nvGrpSpPr>
            <p:cNvPr id="549" name="Google Shape;549;p35"/>
            <p:cNvGrpSpPr/>
            <p:nvPr/>
          </p:nvGrpSpPr>
          <p:grpSpPr>
            <a:xfrm>
              <a:off x="7301725" y="555088"/>
              <a:ext cx="1160025" cy="257725"/>
              <a:chOff x="3464600" y="3479675"/>
              <a:chExt cx="1160025" cy="257725"/>
            </a:xfrm>
          </p:grpSpPr>
          <p:sp>
            <p:nvSpPr>
              <p:cNvPr id="550" name="Google Shape;550;p35"/>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5"/>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35"/>
            <p:cNvGrpSpPr/>
            <p:nvPr/>
          </p:nvGrpSpPr>
          <p:grpSpPr>
            <a:xfrm flipH="1" rot="10800000">
              <a:off x="7164300" y="445025"/>
              <a:ext cx="495375" cy="477875"/>
              <a:chOff x="3881575" y="2684100"/>
              <a:chExt cx="495375" cy="477875"/>
            </a:xfrm>
          </p:grpSpPr>
          <p:sp>
            <p:nvSpPr>
              <p:cNvPr id="553" name="Google Shape;553;p35"/>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5"/>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5"/>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56" name="Google Shape;556;p35"/>
          <p:cNvGrpSpPr/>
          <p:nvPr/>
        </p:nvGrpSpPr>
        <p:grpSpPr>
          <a:xfrm rot="-5547522">
            <a:off x="320091" y="4360485"/>
            <a:ext cx="495385" cy="477885"/>
            <a:chOff x="3881575" y="2684100"/>
            <a:chExt cx="495375" cy="477875"/>
          </a:xfrm>
        </p:grpSpPr>
        <p:sp>
          <p:nvSpPr>
            <p:cNvPr id="557" name="Google Shape;557;p35"/>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5"/>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5"/>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sp>
        <p:nvSpPr>
          <p:cNvPr id="51" name="Google Shape;51;p5"/>
          <p:cNvSpPr/>
          <p:nvPr/>
        </p:nvSpPr>
        <p:spPr>
          <a:xfrm flipH="1">
            <a:off x="138" y="213725"/>
            <a:ext cx="9143718" cy="4716050"/>
          </a:xfrm>
          <a:custGeom>
            <a:rect b="b" l="l" r="r" t="t"/>
            <a:pathLst>
              <a:path extrusionOk="0" h="188642" w="297744">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txBox="1"/>
          <p:nvPr>
            <p:ph idx="1" type="body"/>
          </p:nvPr>
        </p:nvSpPr>
        <p:spPr>
          <a:xfrm>
            <a:off x="713225" y="1152475"/>
            <a:ext cx="3858900" cy="3447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dk2"/>
              </a:buClr>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3" name="Google Shape;53;p5"/>
          <p:cNvSpPr txBox="1"/>
          <p:nvPr>
            <p:ph idx="2" type="body"/>
          </p:nvPr>
        </p:nvSpPr>
        <p:spPr>
          <a:xfrm>
            <a:off x="4572125" y="1152475"/>
            <a:ext cx="3858900" cy="3447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dk2"/>
              </a:buClr>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4" name="Google Shape;54;p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5" name="Google Shape;55;p5"/>
          <p:cNvGrpSpPr/>
          <p:nvPr/>
        </p:nvGrpSpPr>
        <p:grpSpPr>
          <a:xfrm>
            <a:off x="7545300" y="445025"/>
            <a:ext cx="1297450" cy="477875"/>
            <a:chOff x="7164300" y="445025"/>
            <a:chExt cx="1297450" cy="477875"/>
          </a:xfrm>
        </p:grpSpPr>
        <p:grpSp>
          <p:nvGrpSpPr>
            <p:cNvPr id="56" name="Google Shape;56;p5"/>
            <p:cNvGrpSpPr/>
            <p:nvPr/>
          </p:nvGrpSpPr>
          <p:grpSpPr>
            <a:xfrm flipH="1">
              <a:off x="7164300" y="555088"/>
              <a:ext cx="1160025" cy="257725"/>
              <a:chOff x="3464600" y="3479675"/>
              <a:chExt cx="1160025" cy="257725"/>
            </a:xfrm>
          </p:grpSpPr>
          <p:sp>
            <p:nvSpPr>
              <p:cNvPr id="57" name="Google Shape;57;p5"/>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5"/>
            <p:cNvGrpSpPr/>
            <p:nvPr/>
          </p:nvGrpSpPr>
          <p:grpSpPr>
            <a:xfrm rot="10800000">
              <a:off x="7966375" y="445025"/>
              <a:ext cx="495375" cy="477875"/>
              <a:chOff x="3881575" y="2684100"/>
              <a:chExt cx="495375" cy="477875"/>
            </a:xfrm>
          </p:grpSpPr>
          <p:sp>
            <p:nvSpPr>
              <p:cNvPr id="60" name="Google Shape;60;p5"/>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5"/>
          <p:cNvGrpSpPr/>
          <p:nvPr/>
        </p:nvGrpSpPr>
        <p:grpSpPr>
          <a:xfrm rot="-5547522">
            <a:off x="320091" y="4360485"/>
            <a:ext cx="495385" cy="477885"/>
            <a:chOff x="3881575" y="2684100"/>
            <a:chExt cx="495375" cy="477875"/>
          </a:xfrm>
        </p:grpSpPr>
        <p:sp>
          <p:nvSpPr>
            <p:cNvPr id="64" name="Google Shape;64;p5"/>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grpSp>
        <p:nvGrpSpPr>
          <p:cNvPr id="68" name="Google Shape;68;p6"/>
          <p:cNvGrpSpPr/>
          <p:nvPr/>
        </p:nvGrpSpPr>
        <p:grpSpPr>
          <a:xfrm>
            <a:off x="7503650" y="445025"/>
            <a:ext cx="1297450" cy="477875"/>
            <a:chOff x="7164300" y="445025"/>
            <a:chExt cx="1297450" cy="477875"/>
          </a:xfrm>
        </p:grpSpPr>
        <p:grpSp>
          <p:nvGrpSpPr>
            <p:cNvPr id="69" name="Google Shape;69;p6"/>
            <p:cNvGrpSpPr/>
            <p:nvPr/>
          </p:nvGrpSpPr>
          <p:grpSpPr>
            <a:xfrm>
              <a:off x="7301725" y="555088"/>
              <a:ext cx="1160025" cy="257725"/>
              <a:chOff x="3464600" y="3479675"/>
              <a:chExt cx="1160025" cy="257725"/>
            </a:xfrm>
          </p:grpSpPr>
          <p:sp>
            <p:nvSpPr>
              <p:cNvPr id="70" name="Google Shape;70;p6"/>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6"/>
            <p:cNvGrpSpPr/>
            <p:nvPr/>
          </p:nvGrpSpPr>
          <p:grpSpPr>
            <a:xfrm flipH="1" rot="10800000">
              <a:off x="7164300" y="445025"/>
              <a:ext cx="495375" cy="477875"/>
              <a:chOff x="3881575" y="2684100"/>
              <a:chExt cx="495375" cy="477875"/>
            </a:xfrm>
          </p:grpSpPr>
          <p:sp>
            <p:nvSpPr>
              <p:cNvPr id="73" name="Google Shape;73;p6"/>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6" name="Google Shape;76;p6"/>
          <p:cNvGrpSpPr/>
          <p:nvPr/>
        </p:nvGrpSpPr>
        <p:grpSpPr>
          <a:xfrm flipH="1" rot="5547522">
            <a:off x="320091" y="4360485"/>
            <a:ext cx="495385" cy="477885"/>
            <a:chOff x="3881575" y="2684100"/>
            <a:chExt cx="495375" cy="477875"/>
          </a:xfrm>
        </p:grpSpPr>
        <p:sp>
          <p:nvSpPr>
            <p:cNvPr id="77" name="Google Shape;77;p6"/>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1" name="Google Shape;81;p6"/>
          <p:cNvSpPr/>
          <p:nvPr/>
        </p:nvSpPr>
        <p:spPr>
          <a:xfrm flipH="1">
            <a:off x="138" y="213725"/>
            <a:ext cx="9143718" cy="4716050"/>
          </a:xfrm>
          <a:custGeom>
            <a:rect b="b" l="l" r="r" t="t"/>
            <a:pathLst>
              <a:path extrusionOk="0" h="188642" w="297744">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 name="Shape 82"/>
        <p:cNvGrpSpPr/>
        <p:nvPr/>
      </p:nvGrpSpPr>
      <p:grpSpPr>
        <a:xfrm>
          <a:off x="0" y="0"/>
          <a:ext cx="0" cy="0"/>
          <a:chOff x="0" y="0"/>
          <a:chExt cx="0" cy="0"/>
        </a:xfrm>
      </p:grpSpPr>
      <p:sp>
        <p:nvSpPr>
          <p:cNvPr id="83" name="Google Shape;83;p7"/>
          <p:cNvSpPr/>
          <p:nvPr/>
        </p:nvSpPr>
        <p:spPr>
          <a:xfrm>
            <a:off x="0" y="180725"/>
            <a:ext cx="9143718" cy="4716050"/>
          </a:xfrm>
          <a:custGeom>
            <a:rect b="b" l="l" r="r" t="t"/>
            <a:pathLst>
              <a:path extrusionOk="0" h="188642" w="297744">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7"/>
          <p:cNvGrpSpPr/>
          <p:nvPr/>
        </p:nvGrpSpPr>
        <p:grpSpPr>
          <a:xfrm>
            <a:off x="318425" y="445013"/>
            <a:ext cx="1297450" cy="477875"/>
            <a:chOff x="318425" y="357163"/>
            <a:chExt cx="1297450" cy="477875"/>
          </a:xfrm>
        </p:grpSpPr>
        <p:grpSp>
          <p:nvGrpSpPr>
            <p:cNvPr id="85" name="Google Shape;85;p7"/>
            <p:cNvGrpSpPr/>
            <p:nvPr/>
          </p:nvGrpSpPr>
          <p:grpSpPr>
            <a:xfrm flipH="1" rot="10800000">
              <a:off x="455850" y="467250"/>
              <a:ext cx="1160025" cy="257725"/>
              <a:chOff x="3464600" y="3479675"/>
              <a:chExt cx="1160025" cy="257725"/>
            </a:xfrm>
          </p:grpSpPr>
          <p:sp>
            <p:nvSpPr>
              <p:cNvPr id="86" name="Google Shape;86;p7"/>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7"/>
            <p:cNvGrpSpPr/>
            <p:nvPr/>
          </p:nvGrpSpPr>
          <p:grpSpPr>
            <a:xfrm>
              <a:off x="318425" y="357163"/>
              <a:ext cx="495375" cy="477875"/>
              <a:chOff x="3881575" y="2684100"/>
              <a:chExt cx="495375" cy="477875"/>
            </a:xfrm>
          </p:grpSpPr>
          <p:sp>
            <p:nvSpPr>
              <p:cNvPr id="89" name="Google Shape;89;p7"/>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 name="Google Shape;92;p7"/>
          <p:cNvSpPr txBox="1"/>
          <p:nvPr>
            <p:ph type="title"/>
          </p:nvPr>
        </p:nvSpPr>
        <p:spPr>
          <a:xfrm>
            <a:off x="713225" y="1550838"/>
            <a:ext cx="4123500" cy="11061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3" name="Google Shape;93;p7"/>
          <p:cNvSpPr txBox="1"/>
          <p:nvPr>
            <p:ph idx="1" type="body"/>
          </p:nvPr>
        </p:nvSpPr>
        <p:spPr>
          <a:xfrm>
            <a:off x="713225" y="2656950"/>
            <a:ext cx="3773100" cy="935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4" name="Shape 94"/>
        <p:cNvGrpSpPr/>
        <p:nvPr/>
      </p:nvGrpSpPr>
      <p:grpSpPr>
        <a:xfrm>
          <a:off x="0" y="0"/>
          <a:ext cx="0" cy="0"/>
          <a:chOff x="0" y="0"/>
          <a:chExt cx="0" cy="0"/>
        </a:xfrm>
      </p:grpSpPr>
      <p:sp>
        <p:nvSpPr>
          <p:cNvPr id="95" name="Google Shape;95;p8"/>
          <p:cNvSpPr/>
          <p:nvPr/>
        </p:nvSpPr>
        <p:spPr>
          <a:xfrm flipH="1">
            <a:off x="138" y="213725"/>
            <a:ext cx="9143718" cy="4716050"/>
          </a:xfrm>
          <a:custGeom>
            <a:rect b="b" l="l" r="r" t="t"/>
            <a:pathLst>
              <a:path extrusionOk="0" h="188642" w="297744">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8"/>
          <p:cNvGrpSpPr/>
          <p:nvPr/>
        </p:nvGrpSpPr>
        <p:grpSpPr>
          <a:xfrm>
            <a:off x="318425" y="445013"/>
            <a:ext cx="1297450" cy="477875"/>
            <a:chOff x="318425" y="357163"/>
            <a:chExt cx="1297450" cy="477875"/>
          </a:xfrm>
        </p:grpSpPr>
        <p:grpSp>
          <p:nvGrpSpPr>
            <p:cNvPr id="97" name="Google Shape;97;p8"/>
            <p:cNvGrpSpPr/>
            <p:nvPr/>
          </p:nvGrpSpPr>
          <p:grpSpPr>
            <a:xfrm flipH="1" rot="10800000">
              <a:off x="455850" y="467250"/>
              <a:ext cx="1160025" cy="257725"/>
              <a:chOff x="3464600" y="3479675"/>
              <a:chExt cx="1160025" cy="257725"/>
            </a:xfrm>
          </p:grpSpPr>
          <p:sp>
            <p:nvSpPr>
              <p:cNvPr id="98" name="Google Shape;98;p8"/>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8"/>
            <p:cNvGrpSpPr/>
            <p:nvPr/>
          </p:nvGrpSpPr>
          <p:grpSpPr>
            <a:xfrm>
              <a:off x="318425" y="357163"/>
              <a:ext cx="495375" cy="477875"/>
              <a:chOff x="3881575" y="2684100"/>
              <a:chExt cx="495375" cy="477875"/>
            </a:xfrm>
          </p:grpSpPr>
          <p:sp>
            <p:nvSpPr>
              <p:cNvPr id="101" name="Google Shape;101;p8"/>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4" name="Google Shape;104;p8"/>
          <p:cNvSpPr txBox="1"/>
          <p:nvPr>
            <p:ph type="title"/>
          </p:nvPr>
        </p:nvSpPr>
        <p:spPr>
          <a:xfrm>
            <a:off x="713225" y="1333050"/>
            <a:ext cx="5115300" cy="24774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84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5" name="Shape 105"/>
        <p:cNvGrpSpPr/>
        <p:nvPr/>
      </p:nvGrpSpPr>
      <p:grpSpPr>
        <a:xfrm>
          <a:off x="0" y="0"/>
          <a:ext cx="0" cy="0"/>
          <a:chOff x="0" y="0"/>
          <a:chExt cx="0" cy="0"/>
        </a:xfrm>
      </p:grpSpPr>
      <p:sp>
        <p:nvSpPr>
          <p:cNvPr id="106" name="Google Shape;106;p9"/>
          <p:cNvSpPr/>
          <p:nvPr/>
        </p:nvSpPr>
        <p:spPr>
          <a:xfrm flipH="1">
            <a:off x="0" y="180725"/>
            <a:ext cx="9143718" cy="4716050"/>
          </a:xfrm>
          <a:custGeom>
            <a:rect b="b" l="l" r="r" t="t"/>
            <a:pathLst>
              <a:path extrusionOk="0" h="188642" w="297744">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9"/>
          <p:cNvGrpSpPr/>
          <p:nvPr/>
        </p:nvGrpSpPr>
        <p:grpSpPr>
          <a:xfrm flipH="1" rot="8100000">
            <a:off x="414832" y="4360489"/>
            <a:ext cx="495370" cy="477870"/>
            <a:chOff x="3881575" y="2684100"/>
            <a:chExt cx="495375" cy="477875"/>
          </a:xfrm>
        </p:grpSpPr>
        <p:sp>
          <p:nvSpPr>
            <p:cNvPr id="108" name="Google Shape;108;p9"/>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 name="Google Shape;111;p9"/>
          <p:cNvGrpSpPr/>
          <p:nvPr/>
        </p:nvGrpSpPr>
        <p:grpSpPr>
          <a:xfrm>
            <a:off x="7545300" y="445025"/>
            <a:ext cx="1297450" cy="477875"/>
            <a:chOff x="7164300" y="445025"/>
            <a:chExt cx="1297450" cy="477875"/>
          </a:xfrm>
        </p:grpSpPr>
        <p:grpSp>
          <p:nvGrpSpPr>
            <p:cNvPr id="112" name="Google Shape;112;p9"/>
            <p:cNvGrpSpPr/>
            <p:nvPr/>
          </p:nvGrpSpPr>
          <p:grpSpPr>
            <a:xfrm flipH="1">
              <a:off x="7164300" y="555088"/>
              <a:ext cx="1160025" cy="257725"/>
              <a:chOff x="3464600" y="3479675"/>
              <a:chExt cx="1160025" cy="257725"/>
            </a:xfrm>
          </p:grpSpPr>
          <p:sp>
            <p:nvSpPr>
              <p:cNvPr id="113" name="Google Shape;113;p9"/>
              <p:cNvSpPr/>
              <p:nvPr/>
            </p:nvSpPr>
            <p:spPr>
              <a:xfrm>
                <a:off x="3464600" y="3479675"/>
                <a:ext cx="1021600" cy="198500"/>
              </a:xfrm>
              <a:custGeom>
                <a:rect b="b" l="l" r="r" t="t"/>
                <a:pathLst>
                  <a:path extrusionOk="0" h="7940" w="40864">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a:off x="4458650" y="3572250"/>
                <a:ext cx="165975" cy="165150"/>
              </a:xfrm>
              <a:custGeom>
                <a:rect b="b" l="l" r="r" t="t"/>
                <a:pathLst>
                  <a:path extrusionOk="0" h="6606" w="6639">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9"/>
            <p:cNvGrpSpPr/>
            <p:nvPr/>
          </p:nvGrpSpPr>
          <p:grpSpPr>
            <a:xfrm rot="10800000">
              <a:off x="7966375" y="445025"/>
              <a:ext cx="495375" cy="477875"/>
              <a:chOff x="3881575" y="2684100"/>
              <a:chExt cx="495375" cy="477875"/>
            </a:xfrm>
          </p:grpSpPr>
          <p:sp>
            <p:nvSpPr>
              <p:cNvPr id="116" name="Google Shape;116;p9"/>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9" name="Google Shape;119;p9"/>
          <p:cNvSpPr txBox="1"/>
          <p:nvPr>
            <p:ph type="title"/>
          </p:nvPr>
        </p:nvSpPr>
        <p:spPr>
          <a:xfrm>
            <a:off x="713225" y="1321350"/>
            <a:ext cx="3683700" cy="14823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10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20" name="Google Shape;120;p9"/>
          <p:cNvSpPr txBox="1"/>
          <p:nvPr>
            <p:ph idx="1" type="subTitle"/>
          </p:nvPr>
        </p:nvSpPr>
        <p:spPr>
          <a:xfrm>
            <a:off x="713225" y="2803650"/>
            <a:ext cx="3683700" cy="101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1" name="Shape 121"/>
        <p:cNvGrpSpPr/>
        <p:nvPr/>
      </p:nvGrpSpPr>
      <p:grpSpPr>
        <a:xfrm>
          <a:off x="0" y="0"/>
          <a:ext cx="0" cy="0"/>
          <a:chOff x="0" y="0"/>
          <a:chExt cx="0" cy="0"/>
        </a:xfrm>
      </p:grpSpPr>
      <p:sp>
        <p:nvSpPr>
          <p:cNvPr id="122" name="Google Shape;122;p10"/>
          <p:cNvSpPr/>
          <p:nvPr/>
        </p:nvSpPr>
        <p:spPr>
          <a:xfrm>
            <a:off x="0" y="0"/>
            <a:ext cx="9144000" cy="5143500"/>
          </a:xfrm>
          <a:prstGeom prst="rect">
            <a:avLst/>
          </a:prstGeom>
          <a:solidFill>
            <a:srgbClr val="F1E8DC">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0"/>
          <p:cNvSpPr/>
          <p:nvPr/>
        </p:nvSpPr>
        <p:spPr>
          <a:xfrm flipH="1">
            <a:off x="138" y="213725"/>
            <a:ext cx="9143718" cy="4716050"/>
          </a:xfrm>
          <a:custGeom>
            <a:rect b="b" l="l" r="r" t="t"/>
            <a:pathLst>
              <a:path extrusionOk="0" h="188642" w="297744">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10"/>
          <p:cNvGrpSpPr/>
          <p:nvPr/>
        </p:nvGrpSpPr>
        <p:grpSpPr>
          <a:xfrm flipH="1" rot="8100000">
            <a:off x="414832" y="4360489"/>
            <a:ext cx="495370" cy="477870"/>
            <a:chOff x="3881575" y="2684100"/>
            <a:chExt cx="495375" cy="477875"/>
          </a:xfrm>
        </p:grpSpPr>
        <p:sp>
          <p:nvSpPr>
            <p:cNvPr id="125" name="Google Shape;125;p10"/>
            <p:cNvSpPr/>
            <p:nvPr/>
          </p:nvSpPr>
          <p:spPr>
            <a:xfrm>
              <a:off x="4195125" y="2684100"/>
              <a:ext cx="181825" cy="165150"/>
            </a:xfrm>
            <a:custGeom>
              <a:rect b="b" l="l" r="r" t="t"/>
              <a:pathLst>
                <a:path extrusionOk="0" h="6606" w="7273">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0"/>
            <p:cNvSpPr/>
            <p:nvPr/>
          </p:nvSpPr>
          <p:spPr>
            <a:xfrm>
              <a:off x="3881575" y="2997675"/>
              <a:ext cx="180975" cy="164300"/>
            </a:xfrm>
            <a:custGeom>
              <a:rect b="b" l="l" r="r" t="t"/>
              <a:pathLst>
                <a:path extrusionOk="0" h="6572" w="7239">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0"/>
            <p:cNvSpPr/>
            <p:nvPr/>
          </p:nvSpPr>
          <p:spPr>
            <a:xfrm>
              <a:off x="3990825" y="2783350"/>
              <a:ext cx="272700" cy="272725"/>
            </a:xfrm>
            <a:custGeom>
              <a:rect b="b" l="l" r="r" t="t"/>
              <a:pathLst>
                <a:path extrusionOk="0" h="10909" w="10908">
                  <a:moveTo>
                    <a:pt x="9774" y="0"/>
                  </a:moveTo>
                  <a:lnTo>
                    <a:pt x="0" y="9774"/>
                  </a:lnTo>
                  <a:lnTo>
                    <a:pt x="1134" y="10908"/>
                  </a:lnTo>
                  <a:lnTo>
                    <a:pt x="10908" y="1135"/>
                  </a:lnTo>
                  <a:lnTo>
                    <a:pt x="97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10"/>
          <p:cNvSpPr txBox="1"/>
          <p:nvPr>
            <p:ph type="title"/>
          </p:nvPr>
        </p:nvSpPr>
        <p:spPr>
          <a:xfrm>
            <a:off x="713225" y="448050"/>
            <a:ext cx="2958900" cy="1579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2800"/>
              <a:buNone/>
              <a:defRPr>
                <a:latin typeface="Ubuntu"/>
                <a:ea typeface="Ubuntu"/>
                <a:cs typeface="Ubuntu"/>
                <a:sym typeface="Ubuntu"/>
              </a:defRPr>
            </a:lvl2pPr>
            <a:lvl3pPr lvl="2">
              <a:spcBef>
                <a:spcPts val="0"/>
              </a:spcBef>
              <a:spcAft>
                <a:spcPts val="0"/>
              </a:spcAft>
              <a:buSzPts val="2800"/>
              <a:buNone/>
              <a:defRPr>
                <a:latin typeface="Ubuntu"/>
                <a:ea typeface="Ubuntu"/>
                <a:cs typeface="Ubuntu"/>
                <a:sym typeface="Ubuntu"/>
              </a:defRPr>
            </a:lvl3pPr>
            <a:lvl4pPr lvl="3">
              <a:spcBef>
                <a:spcPts val="0"/>
              </a:spcBef>
              <a:spcAft>
                <a:spcPts val="0"/>
              </a:spcAft>
              <a:buSzPts val="2800"/>
              <a:buNone/>
              <a:defRPr>
                <a:latin typeface="Ubuntu"/>
                <a:ea typeface="Ubuntu"/>
                <a:cs typeface="Ubuntu"/>
                <a:sym typeface="Ubuntu"/>
              </a:defRPr>
            </a:lvl4pPr>
            <a:lvl5pPr lvl="4">
              <a:spcBef>
                <a:spcPts val="0"/>
              </a:spcBef>
              <a:spcAft>
                <a:spcPts val="0"/>
              </a:spcAft>
              <a:buSzPts val="2800"/>
              <a:buNone/>
              <a:defRPr>
                <a:latin typeface="Ubuntu"/>
                <a:ea typeface="Ubuntu"/>
                <a:cs typeface="Ubuntu"/>
                <a:sym typeface="Ubuntu"/>
              </a:defRPr>
            </a:lvl5pPr>
            <a:lvl6pPr lvl="5">
              <a:spcBef>
                <a:spcPts val="0"/>
              </a:spcBef>
              <a:spcAft>
                <a:spcPts val="0"/>
              </a:spcAft>
              <a:buSzPts val="2800"/>
              <a:buNone/>
              <a:defRPr>
                <a:latin typeface="Ubuntu"/>
                <a:ea typeface="Ubuntu"/>
                <a:cs typeface="Ubuntu"/>
                <a:sym typeface="Ubuntu"/>
              </a:defRPr>
            </a:lvl6pPr>
            <a:lvl7pPr lvl="6">
              <a:spcBef>
                <a:spcPts val="0"/>
              </a:spcBef>
              <a:spcAft>
                <a:spcPts val="0"/>
              </a:spcAft>
              <a:buSzPts val="2800"/>
              <a:buNone/>
              <a:defRPr>
                <a:latin typeface="Ubuntu"/>
                <a:ea typeface="Ubuntu"/>
                <a:cs typeface="Ubuntu"/>
                <a:sym typeface="Ubuntu"/>
              </a:defRPr>
            </a:lvl7pPr>
            <a:lvl8pPr lvl="7">
              <a:spcBef>
                <a:spcPts val="0"/>
              </a:spcBef>
              <a:spcAft>
                <a:spcPts val="0"/>
              </a:spcAft>
              <a:buSzPts val="2800"/>
              <a:buNone/>
              <a:defRPr>
                <a:latin typeface="Ubuntu"/>
                <a:ea typeface="Ubuntu"/>
                <a:cs typeface="Ubuntu"/>
                <a:sym typeface="Ubuntu"/>
              </a:defRPr>
            </a:lvl8pPr>
            <a:lvl9pPr lvl="8">
              <a:spcBef>
                <a:spcPts val="0"/>
              </a:spcBef>
              <a:spcAft>
                <a:spcPts val="0"/>
              </a:spcAft>
              <a:buSzPts val="2800"/>
              <a:buNone/>
              <a:defRPr>
                <a:latin typeface="Ubuntu"/>
                <a:ea typeface="Ubuntu"/>
                <a:cs typeface="Ubuntu"/>
                <a:sym typeface="Ubuntu"/>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1.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1pPr>
            <a:lvl2pPr lvl="1">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2pPr>
            <a:lvl3pPr lvl="2">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3pPr>
            <a:lvl4pPr lvl="3">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4pPr>
            <a:lvl5pPr lvl="4">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5pPr>
            <a:lvl6pPr lvl="5">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6pPr>
            <a:lvl7pPr lvl="6">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7pPr>
            <a:lvl8pPr lvl="7">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8pPr>
            <a:lvl9pPr lvl="8">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3"/>
              </a:buClr>
              <a:buSzPts val="1800"/>
              <a:buFont typeface="Ubuntu"/>
              <a:buChar char="●"/>
              <a:defRPr sz="1800">
                <a:solidFill>
                  <a:schemeClr val="accent3"/>
                </a:solidFill>
                <a:latin typeface="Ubuntu"/>
                <a:ea typeface="Ubuntu"/>
                <a:cs typeface="Ubuntu"/>
                <a:sym typeface="Ubuntu"/>
              </a:defRPr>
            </a:lvl1pPr>
            <a:lvl2pPr indent="-317500" lvl="1" marL="9144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2pPr>
            <a:lvl3pPr indent="-317500" lvl="2" marL="13716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3pPr>
            <a:lvl4pPr indent="-317500" lvl="3" marL="18288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4pPr>
            <a:lvl5pPr indent="-317500" lvl="4" marL="22860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5pPr>
            <a:lvl6pPr indent="-317500" lvl="5" marL="27432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6pPr>
            <a:lvl7pPr indent="-317500" lvl="6" marL="32004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7pPr>
            <a:lvl8pPr indent="-317500" lvl="7" marL="36576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8pPr>
            <a:lvl9pPr indent="-317500" lvl="8" marL="41148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63" name="Shape 563"/>
        <p:cNvGrpSpPr/>
        <p:nvPr/>
      </p:nvGrpSpPr>
      <p:grpSpPr>
        <a:xfrm>
          <a:off x="0" y="0"/>
          <a:ext cx="0" cy="0"/>
          <a:chOff x="0" y="0"/>
          <a:chExt cx="0" cy="0"/>
        </a:xfrm>
      </p:grpSpPr>
      <p:sp>
        <p:nvSpPr>
          <p:cNvPr id="564" name="Google Shape;564;p36"/>
          <p:cNvSpPr txBox="1"/>
          <p:nvPr>
            <p:ph type="ctrTitle"/>
          </p:nvPr>
        </p:nvSpPr>
        <p:spPr>
          <a:xfrm>
            <a:off x="713225" y="1227300"/>
            <a:ext cx="6257700" cy="20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PREDICTING </a:t>
            </a:r>
            <a:r>
              <a:rPr lang="en"/>
              <a:t>BITCOIN</a:t>
            </a:r>
            <a:r>
              <a:rPr lang="en"/>
              <a:t> </a:t>
            </a:r>
            <a:r>
              <a:rPr lang="en" sz="7600">
                <a:solidFill>
                  <a:schemeClr val="dk2"/>
                </a:solidFill>
              </a:rPr>
              <a:t>CLOSING PRICE</a:t>
            </a:r>
            <a:endParaRPr sz="7600">
              <a:solidFill>
                <a:schemeClr val="dk2"/>
              </a:solidFill>
            </a:endParaRPr>
          </a:p>
        </p:txBody>
      </p:sp>
      <p:sp>
        <p:nvSpPr>
          <p:cNvPr id="565" name="Google Shape;565;p36"/>
          <p:cNvSpPr txBox="1"/>
          <p:nvPr>
            <p:ph idx="1" type="subTitle"/>
          </p:nvPr>
        </p:nvSpPr>
        <p:spPr>
          <a:xfrm>
            <a:off x="713225" y="3300600"/>
            <a:ext cx="2993100" cy="6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E3756"/>
              </a:buClr>
              <a:buSzPts val="1100"/>
              <a:buFont typeface="Arial"/>
              <a:buNone/>
            </a:pPr>
            <a:r>
              <a:rPr lang="en"/>
              <a:t>FCMB_Team2</a:t>
            </a:r>
            <a:endParaRPr/>
          </a:p>
          <a:p>
            <a:pPr indent="0" lvl="0" marL="0" rtl="0" algn="l">
              <a:spcBef>
                <a:spcPts val="0"/>
              </a:spcBef>
              <a:spcAft>
                <a:spcPts val="0"/>
              </a:spcAft>
              <a:buClr>
                <a:srgbClr val="0E3756"/>
              </a:buClr>
              <a:buSzPts val="1100"/>
              <a:buFont typeface="Arial"/>
              <a:buNone/>
            </a:pPr>
            <a:r>
              <a:rPr lang="en"/>
              <a:t>By: Dashini, Ishita &amp; Aditi</a:t>
            </a:r>
            <a:endParaRPr/>
          </a:p>
        </p:txBody>
      </p:sp>
      <p:grpSp>
        <p:nvGrpSpPr>
          <p:cNvPr id="566" name="Google Shape;566;p36"/>
          <p:cNvGrpSpPr/>
          <p:nvPr/>
        </p:nvGrpSpPr>
        <p:grpSpPr>
          <a:xfrm>
            <a:off x="4578176" y="1268467"/>
            <a:ext cx="3998401" cy="3482914"/>
            <a:chOff x="4578176" y="1268467"/>
            <a:chExt cx="3998401" cy="3482914"/>
          </a:xfrm>
        </p:grpSpPr>
        <p:grpSp>
          <p:nvGrpSpPr>
            <p:cNvPr id="567" name="Google Shape;567;p36"/>
            <p:cNvGrpSpPr/>
            <p:nvPr/>
          </p:nvGrpSpPr>
          <p:grpSpPr>
            <a:xfrm>
              <a:off x="6769383" y="1268467"/>
              <a:ext cx="1530739" cy="2348789"/>
              <a:chOff x="6699275" y="2327988"/>
              <a:chExt cx="1406025" cy="2157425"/>
            </a:xfrm>
          </p:grpSpPr>
          <p:grpSp>
            <p:nvGrpSpPr>
              <p:cNvPr id="568" name="Google Shape;568;p36"/>
              <p:cNvGrpSpPr/>
              <p:nvPr/>
            </p:nvGrpSpPr>
            <p:grpSpPr>
              <a:xfrm>
                <a:off x="6699275" y="2327988"/>
                <a:ext cx="1406025" cy="2157425"/>
                <a:chOff x="1576300" y="3891550"/>
                <a:chExt cx="1406025" cy="2157425"/>
              </a:xfrm>
            </p:grpSpPr>
            <p:sp>
              <p:nvSpPr>
                <p:cNvPr id="569" name="Google Shape;569;p36"/>
                <p:cNvSpPr/>
                <p:nvPr/>
              </p:nvSpPr>
              <p:spPr>
                <a:xfrm>
                  <a:off x="1576300" y="3891550"/>
                  <a:ext cx="1406025" cy="2157425"/>
                </a:xfrm>
                <a:custGeom>
                  <a:rect b="b" l="l" r="r" t="t"/>
                  <a:pathLst>
                    <a:path extrusionOk="0" h="86297" w="56241">
                      <a:moveTo>
                        <a:pt x="5104" y="1"/>
                      </a:moveTo>
                      <a:cubicBezTo>
                        <a:pt x="2269" y="1"/>
                        <a:pt x="0" y="2303"/>
                        <a:pt x="0" y="5138"/>
                      </a:cubicBezTo>
                      <a:lnTo>
                        <a:pt x="0" y="81159"/>
                      </a:lnTo>
                      <a:cubicBezTo>
                        <a:pt x="0" y="83994"/>
                        <a:pt x="2269" y="86296"/>
                        <a:pt x="5104" y="86296"/>
                      </a:cubicBezTo>
                      <a:lnTo>
                        <a:pt x="51104" y="86296"/>
                      </a:lnTo>
                      <a:cubicBezTo>
                        <a:pt x="53939" y="86296"/>
                        <a:pt x="56241" y="83994"/>
                        <a:pt x="56241" y="81159"/>
                      </a:cubicBezTo>
                      <a:lnTo>
                        <a:pt x="56241" y="5138"/>
                      </a:lnTo>
                      <a:cubicBezTo>
                        <a:pt x="56241" y="2303"/>
                        <a:pt x="53939" y="1"/>
                        <a:pt x="5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6"/>
                <p:cNvSpPr/>
                <p:nvPr/>
              </p:nvSpPr>
              <p:spPr>
                <a:xfrm>
                  <a:off x="1687200" y="4019975"/>
                  <a:ext cx="1183375" cy="1827175"/>
                </a:xfrm>
                <a:custGeom>
                  <a:rect b="b" l="l" r="r" t="t"/>
                  <a:pathLst>
                    <a:path extrusionOk="0" h="73087" w="47335">
                      <a:moveTo>
                        <a:pt x="3603" y="1"/>
                      </a:moveTo>
                      <a:cubicBezTo>
                        <a:pt x="1602" y="1"/>
                        <a:pt x="1" y="1635"/>
                        <a:pt x="1" y="3604"/>
                      </a:cubicBezTo>
                      <a:lnTo>
                        <a:pt x="1" y="69517"/>
                      </a:lnTo>
                      <a:cubicBezTo>
                        <a:pt x="1" y="71519"/>
                        <a:pt x="1635" y="73087"/>
                        <a:pt x="3603" y="73087"/>
                      </a:cubicBezTo>
                      <a:lnTo>
                        <a:pt x="43699" y="73087"/>
                      </a:lnTo>
                      <a:cubicBezTo>
                        <a:pt x="45700" y="73087"/>
                        <a:pt x="47301" y="71485"/>
                        <a:pt x="47301" y="69517"/>
                      </a:cubicBezTo>
                      <a:lnTo>
                        <a:pt x="47301" y="3637"/>
                      </a:lnTo>
                      <a:cubicBezTo>
                        <a:pt x="47335" y="1635"/>
                        <a:pt x="45700" y="1"/>
                        <a:pt x="43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6"/>
                <p:cNvSpPr/>
                <p:nvPr/>
              </p:nvSpPr>
              <p:spPr>
                <a:xfrm>
                  <a:off x="2137525" y="3957450"/>
                  <a:ext cx="281900" cy="25"/>
                </a:xfrm>
                <a:custGeom>
                  <a:rect b="b" l="l" r="r" t="t"/>
                  <a:pathLst>
                    <a:path extrusionOk="0" fill="none" h="1" w="11276">
                      <a:moveTo>
                        <a:pt x="1" y="0"/>
                      </a:moveTo>
                      <a:lnTo>
                        <a:pt x="11275" y="0"/>
                      </a:lnTo>
                    </a:path>
                  </a:pathLst>
                </a:custGeom>
                <a:noFill/>
                <a:ln cap="flat" cmpd="sng" w="4170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36"/>
              <p:cNvGrpSpPr/>
              <p:nvPr/>
            </p:nvGrpSpPr>
            <p:grpSpPr>
              <a:xfrm>
                <a:off x="6908344" y="2913049"/>
                <a:ext cx="987895" cy="987337"/>
                <a:chOff x="889282" y="2874625"/>
                <a:chExt cx="1356253" cy="1355487"/>
              </a:xfrm>
            </p:grpSpPr>
            <p:sp>
              <p:nvSpPr>
                <p:cNvPr id="573" name="Google Shape;573;p36"/>
                <p:cNvSpPr/>
                <p:nvPr/>
              </p:nvSpPr>
              <p:spPr>
                <a:xfrm>
                  <a:off x="889282" y="2874625"/>
                  <a:ext cx="1356253" cy="1355487"/>
                </a:xfrm>
                <a:custGeom>
                  <a:rect b="b" l="l" r="r" t="t"/>
                  <a:pathLst>
                    <a:path extrusionOk="0" h="60177" w="60211">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6"/>
                <p:cNvSpPr/>
                <p:nvPr/>
              </p:nvSpPr>
              <p:spPr>
                <a:xfrm>
                  <a:off x="992992" y="2979078"/>
                  <a:ext cx="1149608" cy="1148865"/>
                </a:xfrm>
                <a:custGeom>
                  <a:rect b="b" l="l" r="r" t="t"/>
                  <a:pathLst>
                    <a:path extrusionOk="0" h="51004" w="51037">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6"/>
                <p:cNvSpPr/>
                <p:nvPr/>
              </p:nvSpPr>
              <p:spPr>
                <a:xfrm>
                  <a:off x="1290539" y="3142865"/>
                  <a:ext cx="626668" cy="818266"/>
                </a:xfrm>
                <a:custGeom>
                  <a:rect b="b" l="l" r="r" t="t"/>
                  <a:pathLst>
                    <a:path extrusionOk="0" h="36327" w="27821">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76" name="Google Shape;576;p36"/>
            <p:cNvGrpSpPr/>
            <p:nvPr/>
          </p:nvGrpSpPr>
          <p:grpSpPr>
            <a:xfrm>
              <a:off x="7101553" y="3267540"/>
              <a:ext cx="1475024" cy="1356940"/>
              <a:chOff x="2957275" y="3539650"/>
              <a:chExt cx="1156700" cy="1064100"/>
            </a:xfrm>
          </p:grpSpPr>
          <p:sp>
            <p:nvSpPr>
              <p:cNvPr id="577" name="Google Shape;577;p36"/>
              <p:cNvSpPr/>
              <p:nvPr/>
            </p:nvSpPr>
            <p:spPr>
              <a:xfrm>
                <a:off x="2985625" y="3573825"/>
                <a:ext cx="1128350" cy="1029925"/>
              </a:xfrm>
              <a:custGeom>
                <a:rect b="b" l="l" r="r" t="t"/>
                <a:pathLst>
                  <a:path extrusionOk="0" h="41197" w="45134">
                    <a:moveTo>
                      <a:pt x="28521" y="1"/>
                    </a:moveTo>
                    <a:cubicBezTo>
                      <a:pt x="27521" y="7173"/>
                      <a:pt x="23251" y="13611"/>
                      <a:pt x="17947" y="18514"/>
                    </a:cubicBezTo>
                    <a:cubicBezTo>
                      <a:pt x="12677" y="23451"/>
                      <a:pt x="6272" y="27054"/>
                      <a:pt x="1" y="30689"/>
                    </a:cubicBezTo>
                    <a:lnTo>
                      <a:pt x="17180" y="41197"/>
                    </a:lnTo>
                    <a:cubicBezTo>
                      <a:pt x="26353" y="36727"/>
                      <a:pt x="34359" y="29856"/>
                      <a:pt x="40096" y="21450"/>
                    </a:cubicBezTo>
                    <a:cubicBezTo>
                      <a:pt x="42865" y="17447"/>
                      <a:pt x="45133" y="12843"/>
                      <a:pt x="45133" y="7973"/>
                    </a:cubicBezTo>
                    <a:lnTo>
                      <a:pt x="28521" y="1"/>
                    </a:lnTo>
                    <a:close/>
                  </a:path>
                </a:pathLst>
              </a:custGeom>
              <a:solidFill>
                <a:srgbClr val="4B8E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6"/>
              <p:cNvSpPr/>
              <p:nvPr/>
            </p:nvSpPr>
            <p:spPr>
              <a:xfrm>
                <a:off x="3074875" y="3626375"/>
                <a:ext cx="1011575" cy="928175"/>
              </a:xfrm>
              <a:custGeom>
                <a:rect b="b" l="l" r="r" t="t"/>
                <a:pathLst>
                  <a:path extrusionOk="0" h="37127" w="40463">
                    <a:moveTo>
                      <a:pt x="26986" y="0"/>
                    </a:moveTo>
                    <a:cubicBezTo>
                      <a:pt x="26876" y="496"/>
                      <a:pt x="26493" y="969"/>
                      <a:pt x="25931" y="969"/>
                    </a:cubicBezTo>
                    <a:cubicBezTo>
                      <a:pt x="25813" y="969"/>
                      <a:pt x="25686" y="948"/>
                      <a:pt x="25552" y="901"/>
                    </a:cubicBezTo>
                    <a:cubicBezTo>
                      <a:pt x="25485" y="901"/>
                      <a:pt x="25452" y="868"/>
                      <a:pt x="25385" y="834"/>
                    </a:cubicBezTo>
                    <a:cubicBezTo>
                      <a:pt x="23550" y="8006"/>
                      <a:pt x="18880" y="13577"/>
                      <a:pt x="15111" y="17113"/>
                    </a:cubicBezTo>
                    <a:cubicBezTo>
                      <a:pt x="10608" y="21282"/>
                      <a:pt x="5437" y="24518"/>
                      <a:pt x="200" y="27553"/>
                    </a:cubicBezTo>
                    <a:cubicBezTo>
                      <a:pt x="968" y="28054"/>
                      <a:pt x="767" y="29221"/>
                      <a:pt x="0" y="29555"/>
                    </a:cubicBezTo>
                    <a:lnTo>
                      <a:pt x="12109" y="37027"/>
                    </a:lnTo>
                    <a:cubicBezTo>
                      <a:pt x="12438" y="36596"/>
                      <a:pt x="12942" y="36300"/>
                      <a:pt x="13545" y="36300"/>
                    </a:cubicBezTo>
                    <a:cubicBezTo>
                      <a:pt x="13735" y="36300"/>
                      <a:pt x="13936" y="36329"/>
                      <a:pt x="14144" y="36393"/>
                    </a:cubicBezTo>
                    <a:cubicBezTo>
                      <a:pt x="14644" y="36560"/>
                      <a:pt x="14978" y="36793"/>
                      <a:pt x="15211" y="37127"/>
                    </a:cubicBezTo>
                    <a:cubicBezTo>
                      <a:pt x="23384" y="32757"/>
                      <a:pt x="30455" y="26419"/>
                      <a:pt x="35692" y="18747"/>
                    </a:cubicBezTo>
                    <a:cubicBezTo>
                      <a:pt x="38494" y="14711"/>
                      <a:pt x="39995" y="11208"/>
                      <a:pt x="40462" y="7873"/>
                    </a:cubicBezTo>
                    <a:lnTo>
                      <a:pt x="40462" y="7873"/>
                    </a:lnTo>
                    <a:cubicBezTo>
                      <a:pt x="40401" y="7885"/>
                      <a:pt x="40331" y="7893"/>
                      <a:pt x="40257" y="7893"/>
                    </a:cubicBezTo>
                    <a:cubicBezTo>
                      <a:pt x="40129" y="7893"/>
                      <a:pt x="39989" y="7869"/>
                      <a:pt x="39862" y="7806"/>
                    </a:cubicBezTo>
                    <a:cubicBezTo>
                      <a:pt x="38895" y="7539"/>
                      <a:pt x="38895" y="6505"/>
                      <a:pt x="39395" y="5905"/>
                    </a:cubicBezTo>
                    <a:lnTo>
                      <a:pt x="269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6"/>
              <p:cNvSpPr/>
              <p:nvPr/>
            </p:nvSpPr>
            <p:spPr>
              <a:xfrm>
                <a:off x="3075700" y="3625525"/>
                <a:ext cx="844800" cy="834800"/>
              </a:xfrm>
              <a:custGeom>
                <a:rect b="b" l="l" r="r" t="t"/>
                <a:pathLst>
                  <a:path extrusionOk="0" h="33392" w="33792">
                    <a:moveTo>
                      <a:pt x="26986" y="1"/>
                    </a:moveTo>
                    <a:cubicBezTo>
                      <a:pt x="26875" y="531"/>
                      <a:pt x="26483" y="991"/>
                      <a:pt x="25910" y="991"/>
                    </a:cubicBezTo>
                    <a:cubicBezTo>
                      <a:pt x="25797" y="991"/>
                      <a:pt x="25678" y="973"/>
                      <a:pt x="25552" y="935"/>
                    </a:cubicBezTo>
                    <a:cubicBezTo>
                      <a:pt x="25485" y="935"/>
                      <a:pt x="25452" y="902"/>
                      <a:pt x="25385" y="835"/>
                    </a:cubicBezTo>
                    <a:cubicBezTo>
                      <a:pt x="23551" y="8007"/>
                      <a:pt x="18881" y="13611"/>
                      <a:pt x="15111" y="17147"/>
                    </a:cubicBezTo>
                    <a:cubicBezTo>
                      <a:pt x="10608" y="21316"/>
                      <a:pt x="5438" y="24519"/>
                      <a:pt x="201" y="27587"/>
                    </a:cubicBezTo>
                    <a:cubicBezTo>
                      <a:pt x="968" y="28088"/>
                      <a:pt x="768" y="29255"/>
                      <a:pt x="1" y="29589"/>
                    </a:cubicBezTo>
                    <a:lnTo>
                      <a:pt x="6138" y="33392"/>
                    </a:lnTo>
                    <a:cubicBezTo>
                      <a:pt x="6272" y="33225"/>
                      <a:pt x="6438" y="33058"/>
                      <a:pt x="6639" y="32925"/>
                    </a:cubicBezTo>
                    <a:cubicBezTo>
                      <a:pt x="12243" y="29389"/>
                      <a:pt x="19081" y="26420"/>
                      <a:pt x="23417" y="21416"/>
                    </a:cubicBezTo>
                    <a:cubicBezTo>
                      <a:pt x="27987" y="16113"/>
                      <a:pt x="31356" y="11543"/>
                      <a:pt x="33791" y="3270"/>
                    </a:cubicBezTo>
                    <a:lnTo>
                      <a:pt x="26986" y="1"/>
                    </a:lnTo>
                    <a:close/>
                  </a:path>
                </a:pathLst>
              </a:custGeom>
              <a:solidFill>
                <a:srgbClr val="52AF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6"/>
              <p:cNvSpPr/>
              <p:nvPr/>
            </p:nvSpPr>
            <p:spPr>
              <a:xfrm>
                <a:off x="3758700" y="3852850"/>
                <a:ext cx="107600" cy="95725"/>
              </a:xfrm>
              <a:custGeom>
                <a:rect b="b" l="l" r="r" t="t"/>
                <a:pathLst>
                  <a:path extrusionOk="0" h="3829" w="4304">
                    <a:moveTo>
                      <a:pt x="2141" y="1"/>
                    </a:moveTo>
                    <a:cubicBezTo>
                      <a:pt x="1306" y="1"/>
                      <a:pt x="546" y="530"/>
                      <a:pt x="300" y="1349"/>
                    </a:cubicBezTo>
                    <a:cubicBezTo>
                      <a:pt x="0" y="2383"/>
                      <a:pt x="600" y="3450"/>
                      <a:pt x="1601" y="3751"/>
                    </a:cubicBezTo>
                    <a:cubicBezTo>
                      <a:pt x="1782" y="3803"/>
                      <a:pt x="1965" y="3828"/>
                      <a:pt x="2143" y="3828"/>
                    </a:cubicBezTo>
                    <a:cubicBezTo>
                      <a:pt x="2986" y="3828"/>
                      <a:pt x="3755" y="3275"/>
                      <a:pt x="4003" y="2450"/>
                    </a:cubicBezTo>
                    <a:cubicBezTo>
                      <a:pt x="4303" y="1416"/>
                      <a:pt x="3703" y="381"/>
                      <a:pt x="2702" y="81"/>
                    </a:cubicBezTo>
                    <a:cubicBezTo>
                      <a:pt x="2515" y="27"/>
                      <a:pt x="2326" y="1"/>
                      <a:pt x="2141" y="1"/>
                    </a:cubicBezTo>
                    <a:close/>
                  </a:path>
                </a:pathLst>
              </a:custGeom>
              <a:solidFill>
                <a:srgbClr val="32A8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6"/>
              <p:cNvSpPr/>
              <p:nvPr/>
            </p:nvSpPr>
            <p:spPr>
              <a:xfrm>
                <a:off x="3856775" y="3829700"/>
                <a:ext cx="110550" cy="170900"/>
              </a:xfrm>
              <a:custGeom>
                <a:rect b="b" l="l" r="r" t="t"/>
                <a:pathLst>
                  <a:path extrusionOk="0" h="6836" w="4422">
                    <a:moveTo>
                      <a:pt x="4127" y="1"/>
                    </a:moveTo>
                    <a:cubicBezTo>
                      <a:pt x="4018" y="1"/>
                      <a:pt x="3911" y="64"/>
                      <a:pt x="3883" y="207"/>
                    </a:cubicBezTo>
                    <a:cubicBezTo>
                      <a:pt x="3249" y="2608"/>
                      <a:pt x="2048" y="4710"/>
                      <a:pt x="213" y="6411"/>
                    </a:cubicBezTo>
                    <a:cubicBezTo>
                      <a:pt x="1" y="6571"/>
                      <a:pt x="212" y="6836"/>
                      <a:pt x="407" y="6836"/>
                    </a:cubicBezTo>
                    <a:cubicBezTo>
                      <a:pt x="457" y="6836"/>
                      <a:pt x="506" y="6819"/>
                      <a:pt x="547" y="6778"/>
                    </a:cubicBezTo>
                    <a:cubicBezTo>
                      <a:pt x="2415" y="5043"/>
                      <a:pt x="3749" y="2809"/>
                      <a:pt x="4383" y="307"/>
                    </a:cubicBezTo>
                    <a:cubicBezTo>
                      <a:pt x="4421" y="115"/>
                      <a:pt x="4273" y="1"/>
                      <a:pt x="4127" y="1"/>
                    </a:cubicBezTo>
                    <a:close/>
                  </a:path>
                </a:pathLst>
              </a:custGeom>
              <a:solidFill>
                <a:srgbClr val="32A8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6"/>
              <p:cNvSpPr/>
              <p:nvPr/>
            </p:nvSpPr>
            <p:spPr>
              <a:xfrm>
                <a:off x="3880975" y="3851700"/>
                <a:ext cx="110575" cy="170600"/>
              </a:xfrm>
              <a:custGeom>
                <a:rect b="b" l="l" r="r" t="t"/>
                <a:pathLst>
                  <a:path extrusionOk="0" h="6824" w="4423">
                    <a:moveTo>
                      <a:pt x="4109" y="1"/>
                    </a:moveTo>
                    <a:cubicBezTo>
                      <a:pt x="4007" y="1"/>
                      <a:pt x="3909" y="59"/>
                      <a:pt x="3882" y="194"/>
                    </a:cubicBezTo>
                    <a:cubicBezTo>
                      <a:pt x="3248" y="2596"/>
                      <a:pt x="2047" y="4697"/>
                      <a:pt x="213" y="6398"/>
                    </a:cubicBezTo>
                    <a:cubicBezTo>
                      <a:pt x="0" y="6558"/>
                      <a:pt x="190" y="6823"/>
                      <a:pt x="394" y="6823"/>
                    </a:cubicBezTo>
                    <a:cubicBezTo>
                      <a:pt x="446" y="6823"/>
                      <a:pt x="499" y="6806"/>
                      <a:pt x="546" y="6765"/>
                    </a:cubicBezTo>
                    <a:cubicBezTo>
                      <a:pt x="2448" y="4997"/>
                      <a:pt x="3749" y="2829"/>
                      <a:pt x="4382" y="327"/>
                    </a:cubicBezTo>
                    <a:cubicBezTo>
                      <a:pt x="4422" y="128"/>
                      <a:pt x="4260" y="1"/>
                      <a:pt x="4109" y="1"/>
                    </a:cubicBezTo>
                    <a:close/>
                  </a:path>
                </a:pathLst>
              </a:custGeom>
              <a:solidFill>
                <a:srgbClr val="32A8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6"/>
              <p:cNvSpPr/>
              <p:nvPr/>
            </p:nvSpPr>
            <p:spPr>
              <a:xfrm>
                <a:off x="3449300" y="4001425"/>
                <a:ext cx="382800" cy="305675"/>
              </a:xfrm>
              <a:custGeom>
                <a:rect b="b" l="l" r="r" t="t"/>
                <a:pathLst>
                  <a:path extrusionOk="0" h="12227" w="15312">
                    <a:moveTo>
                      <a:pt x="6405" y="0"/>
                    </a:moveTo>
                    <a:cubicBezTo>
                      <a:pt x="4440" y="0"/>
                      <a:pt x="2662" y="819"/>
                      <a:pt x="1668" y="2377"/>
                    </a:cubicBezTo>
                    <a:cubicBezTo>
                      <a:pt x="1" y="5046"/>
                      <a:pt x="1335" y="8882"/>
                      <a:pt x="4637" y="10950"/>
                    </a:cubicBezTo>
                    <a:cubicBezTo>
                      <a:pt x="6011" y="11811"/>
                      <a:pt x="7507" y="12227"/>
                      <a:pt x="8907" y="12227"/>
                    </a:cubicBezTo>
                    <a:cubicBezTo>
                      <a:pt x="10872" y="12227"/>
                      <a:pt x="12650" y="11408"/>
                      <a:pt x="13644" y="9849"/>
                    </a:cubicBezTo>
                    <a:cubicBezTo>
                      <a:pt x="15311" y="7181"/>
                      <a:pt x="13977" y="3345"/>
                      <a:pt x="10675" y="1277"/>
                    </a:cubicBezTo>
                    <a:cubicBezTo>
                      <a:pt x="9301" y="416"/>
                      <a:pt x="7805" y="0"/>
                      <a:pt x="6405" y="0"/>
                    </a:cubicBezTo>
                    <a:close/>
                  </a:path>
                </a:pathLst>
              </a:custGeom>
              <a:solidFill>
                <a:srgbClr val="32A8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6"/>
              <p:cNvSpPr/>
              <p:nvPr/>
            </p:nvSpPr>
            <p:spPr>
              <a:xfrm>
                <a:off x="3466825" y="4015900"/>
                <a:ext cx="346100" cy="277725"/>
              </a:xfrm>
              <a:custGeom>
                <a:rect b="b" l="l" r="r" t="t"/>
                <a:pathLst>
                  <a:path extrusionOk="0" h="11109" w="13844">
                    <a:moveTo>
                      <a:pt x="5856" y="258"/>
                    </a:moveTo>
                    <a:cubicBezTo>
                      <a:pt x="6462" y="258"/>
                      <a:pt x="7087" y="348"/>
                      <a:pt x="7706" y="531"/>
                    </a:cubicBezTo>
                    <a:cubicBezTo>
                      <a:pt x="8339" y="698"/>
                      <a:pt x="8973" y="998"/>
                      <a:pt x="9540" y="1365"/>
                    </a:cubicBezTo>
                    <a:cubicBezTo>
                      <a:pt x="12409" y="3166"/>
                      <a:pt x="13576" y="6502"/>
                      <a:pt x="12142" y="8803"/>
                    </a:cubicBezTo>
                    <a:cubicBezTo>
                      <a:pt x="11306" y="10165"/>
                      <a:pt x="9767" y="10868"/>
                      <a:pt x="8060" y="10868"/>
                    </a:cubicBezTo>
                    <a:cubicBezTo>
                      <a:pt x="6840" y="10868"/>
                      <a:pt x="5533" y="10508"/>
                      <a:pt x="4336" y="9771"/>
                    </a:cubicBezTo>
                    <a:cubicBezTo>
                      <a:pt x="1468" y="7970"/>
                      <a:pt x="300" y="4634"/>
                      <a:pt x="1768" y="2332"/>
                    </a:cubicBezTo>
                    <a:cubicBezTo>
                      <a:pt x="2581" y="977"/>
                      <a:pt x="4141" y="258"/>
                      <a:pt x="5856" y="258"/>
                    </a:cubicBezTo>
                    <a:close/>
                    <a:moveTo>
                      <a:pt x="5798" y="0"/>
                    </a:moveTo>
                    <a:cubicBezTo>
                      <a:pt x="4002" y="0"/>
                      <a:pt x="2380" y="740"/>
                      <a:pt x="1501" y="2165"/>
                    </a:cubicBezTo>
                    <a:cubicBezTo>
                      <a:pt x="0" y="4600"/>
                      <a:pt x="1168" y="8070"/>
                      <a:pt x="4170" y="9971"/>
                    </a:cubicBezTo>
                    <a:cubicBezTo>
                      <a:pt x="4803" y="10371"/>
                      <a:pt x="5437" y="10638"/>
                      <a:pt x="6104" y="10838"/>
                    </a:cubicBezTo>
                    <a:cubicBezTo>
                      <a:pt x="6749" y="11019"/>
                      <a:pt x="7396" y="11108"/>
                      <a:pt x="8022" y="11108"/>
                    </a:cubicBezTo>
                    <a:cubicBezTo>
                      <a:pt x="9824" y="11108"/>
                      <a:pt x="11451" y="10364"/>
                      <a:pt x="12342" y="8904"/>
                    </a:cubicBezTo>
                    <a:cubicBezTo>
                      <a:pt x="13843" y="6502"/>
                      <a:pt x="12676" y="2999"/>
                      <a:pt x="9674" y="1131"/>
                    </a:cubicBezTo>
                    <a:cubicBezTo>
                      <a:pt x="8429" y="371"/>
                      <a:pt x="7070" y="0"/>
                      <a:pt x="5798" y="0"/>
                    </a:cubicBezTo>
                    <a:close/>
                  </a:path>
                </a:pathLst>
              </a:custGeom>
              <a:solidFill>
                <a:srgbClr val="92C6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6"/>
              <p:cNvSpPr/>
              <p:nvPr/>
            </p:nvSpPr>
            <p:spPr>
              <a:xfrm>
                <a:off x="3546875" y="4056675"/>
                <a:ext cx="199325" cy="173025"/>
              </a:xfrm>
              <a:custGeom>
                <a:rect b="b" l="l" r="r" t="t"/>
                <a:pathLst>
                  <a:path extrusionOk="0" h="6921" w="7973">
                    <a:moveTo>
                      <a:pt x="1501" y="2002"/>
                    </a:moveTo>
                    <a:lnTo>
                      <a:pt x="2836" y="3070"/>
                    </a:lnTo>
                    <a:cubicBezTo>
                      <a:pt x="2602" y="3203"/>
                      <a:pt x="2402" y="3303"/>
                      <a:pt x="2169" y="3303"/>
                    </a:cubicBezTo>
                    <a:cubicBezTo>
                      <a:pt x="2142" y="3308"/>
                      <a:pt x="2115" y="3310"/>
                      <a:pt x="2088" y="3310"/>
                    </a:cubicBezTo>
                    <a:cubicBezTo>
                      <a:pt x="1915" y="3310"/>
                      <a:pt x="1746" y="3223"/>
                      <a:pt x="1601" y="3136"/>
                    </a:cubicBezTo>
                    <a:cubicBezTo>
                      <a:pt x="1435" y="3003"/>
                      <a:pt x="1335" y="2836"/>
                      <a:pt x="1335" y="2636"/>
                    </a:cubicBezTo>
                    <a:cubicBezTo>
                      <a:pt x="1335" y="2402"/>
                      <a:pt x="1401" y="2202"/>
                      <a:pt x="1501" y="2002"/>
                    </a:cubicBezTo>
                    <a:close/>
                    <a:moveTo>
                      <a:pt x="5667" y="3149"/>
                    </a:moveTo>
                    <a:cubicBezTo>
                      <a:pt x="5857" y="3149"/>
                      <a:pt x="6014" y="3239"/>
                      <a:pt x="6171" y="3370"/>
                    </a:cubicBezTo>
                    <a:cubicBezTo>
                      <a:pt x="6405" y="3537"/>
                      <a:pt x="6505" y="3737"/>
                      <a:pt x="6505" y="3970"/>
                    </a:cubicBezTo>
                    <a:cubicBezTo>
                      <a:pt x="6505" y="4170"/>
                      <a:pt x="6438" y="4404"/>
                      <a:pt x="6305" y="4671"/>
                    </a:cubicBezTo>
                    <a:lnTo>
                      <a:pt x="4770" y="3370"/>
                    </a:lnTo>
                    <a:cubicBezTo>
                      <a:pt x="5004" y="3236"/>
                      <a:pt x="5271" y="3203"/>
                      <a:pt x="5504" y="3170"/>
                    </a:cubicBezTo>
                    <a:cubicBezTo>
                      <a:pt x="5561" y="3155"/>
                      <a:pt x="5615" y="3149"/>
                      <a:pt x="5667" y="3149"/>
                    </a:cubicBezTo>
                    <a:close/>
                    <a:moveTo>
                      <a:pt x="667" y="1"/>
                    </a:moveTo>
                    <a:lnTo>
                      <a:pt x="0" y="801"/>
                    </a:lnTo>
                    <a:lnTo>
                      <a:pt x="768" y="1402"/>
                    </a:lnTo>
                    <a:cubicBezTo>
                      <a:pt x="434" y="1902"/>
                      <a:pt x="267" y="2469"/>
                      <a:pt x="301" y="2903"/>
                    </a:cubicBezTo>
                    <a:cubicBezTo>
                      <a:pt x="301" y="3370"/>
                      <a:pt x="501" y="3803"/>
                      <a:pt x="901" y="4070"/>
                    </a:cubicBezTo>
                    <a:cubicBezTo>
                      <a:pt x="1101" y="4237"/>
                      <a:pt x="1335" y="4404"/>
                      <a:pt x="1601" y="4471"/>
                    </a:cubicBezTo>
                    <a:cubicBezTo>
                      <a:pt x="1767" y="4494"/>
                      <a:pt x="1948" y="4518"/>
                      <a:pt x="2123" y="4518"/>
                    </a:cubicBezTo>
                    <a:cubicBezTo>
                      <a:pt x="2196" y="4518"/>
                      <a:pt x="2267" y="4514"/>
                      <a:pt x="2335" y="4504"/>
                    </a:cubicBezTo>
                    <a:cubicBezTo>
                      <a:pt x="2569" y="4471"/>
                      <a:pt x="2802" y="4404"/>
                      <a:pt x="3069" y="4304"/>
                    </a:cubicBezTo>
                    <a:cubicBezTo>
                      <a:pt x="3303" y="4204"/>
                      <a:pt x="3503" y="4070"/>
                      <a:pt x="3770" y="3970"/>
                    </a:cubicBezTo>
                    <a:lnTo>
                      <a:pt x="5638" y="5538"/>
                    </a:lnTo>
                    <a:cubicBezTo>
                      <a:pt x="5382" y="5726"/>
                      <a:pt x="5108" y="5817"/>
                      <a:pt x="4817" y="5817"/>
                    </a:cubicBezTo>
                    <a:cubicBezTo>
                      <a:pt x="4539" y="5817"/>
                      <a:pt x="4246" y="5734"/>
                      <a:pt x="3936" y="5571"/>
                    </a:cubicBezTo>
                    <a:lnTo>
                      <a:pt x="3403" y="6505"/>
                    </a:lnTo>
                    <a:cubicBezTo>
                      <a:pt x="3829" y="6761"/>
                      <a:pt x="4256" y="6920"/>
                      <a:pt x="4703" y="6920"/>
                    </a:cubicBezTo>
                    <a:cubicBezTo>
                      <a:pt x="4780" y="6920"/>
                      <a:pt x="4858" y="6915"/>
                      <a:pt x="4937" y="6906"/>
                    </a:cubicBezTo>
                    <a:cubicBezTo>
                      <a:pt x="5471" y="6872"/>
                      <a:pt x="5971" y="6639"/>
                      <a:pt x="6472" y="6172"/>
                    </a:cubicBezTo>
                    <a:lnTo>
                      <a:pt x="7306" y="6739"/>
                    </a:lnTo>
                    <a:lnTo>
                      <a:pt x="7973" y="5972"/>
                    </a:lnTo>
                    <a:lnTo>
                      <a:pt x="7239" y="5338"/>
                    </a:lnTo>
                    <a:cubicBezTo>
                      <a:pt x="7406" y="5038"/>
                      <a:pt x="7506" y="4804"/>
                      <a:pt x="7606" y="4504"/>
                    </a:cubicBezTo>
                    <a:cubicBezTo>
                      <a:pt x="7672" y="4204"/>
                      <a:pt x="7739" y="3970"/>
                      <a:pt x="7672" y="3703"/>
                    </a:cubicBezTo>
                    <a:cubicBezTo>
                      <a:pt x="7639" y="3470"/>
                      <a:pt x="7606" y="3203"/>
                      <a:pt x="7472" y="3003"/>
                    </a:cubicBezTo>
                    <a:cubicBezTo>
                      <a:pt x="7339" y="2803"/>
                      <a:pt x="7239" y="2636"/>
                      <a:pt x="7005" y="2469"/>
                    </a:cubicBezTo>
                    <a:cubicBezTo>
                      <a:pt x="6772" y="2236"/>
                      <a:pt x="6472" y="2069"/>
                      <a:pt x="6238" y="2035"/>
                    </a:cubicBezTo>
                    <a:cubicBezTo>
                      <a:pt x="6049" y="2012"/>
                      <a:pt x="5877" y="1988"/>
                      <a:pt x="5687" y="1988"/>
                    </a:cubicBezTo>
                    <a:cubicBezTo>
                      <a:pt x="5608" y="1988"/>
                      <a:pt x="5525" y="1992"/>
                      <a:pt x="5438" y="2002"/>
                    </a:cubicBezTo>
                    <a:cubicBezTo>
                      <a:pt x="5137" y="2035"/>
                      <a:pt x="4904" y="2069"/>
                      <a:pt x="4637" y="2202"/>
                    </a:cubicBezTo>
                    <a:lnTo>
                      <a:pt x="3903" y="2569"/>
                    </a:lnTo>
                    <a:lnTo>
                      <a:pt x="2269" y="1235"/>
                    </a:lnTo>
                    <a:cubicBezTo>
                      <a:pt x="2481" y="1129"/>
                      <a:pt x="2687" y="1071"/>
                      <a:pt x="2902" y="1071"/>
                    </a:cubicBezTo>
                    <a:cubicBezTo>
                      <a:pt x="3158" y="1071"/>
                      <a:pt x="3428" y="1153"/>
                      <a:pt x="3736" y="1335"/>
                    </a:cubicBezTo>
                    <a:lnTo>
                      <a:pt x="4303" y="401"/>
                    </a:lnTo>
                    <a:cubicBezTo>
                      <a:pt x="4103" y="301"/>
                      <a:pt x="3903" y="167"/>
                      <a:pt x="3636" y="67"/>
                    </a:cubicBezTo>
                    <a:cubicBezTo>
                      <a:pt x="3403" y="34"/>
                      <a:pt x="3136" y="1"/>
                      <a:pt x="2902" y="1"/>
                    </a:cubicBezTo>
                    <a:cubicBezTo>
                      <a:pt x="2636" y="1"/>
                      <a:pt x="2402" y="34"/>
                      <a:pt x="2135" y="167"/>
                    </a:cubicBezTo>
                    <a:cubicBezTo>
                      <a:pt x="1902" y="301"/>
                      <a:pt x="1668" y="401"/>
                      <a:pt x="1435" y="634"/>
                    </a:cubicBezTo>
                    <a:lnTo>
                      <a:pt x="667" y="1"/>
                    </a:lnTo>
                    <a:close/>
                  </a:path>
                </a:pathLst>
              </a:custGeom>
              <a:solidFill>
                <a:srgbClr val="009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6"/>
              <p:cNvSpPr/>
              <p:nvPr/>
            </p:nvSpPr>
            <p:spPr>
              <a:xfrm>
                <a:off x="2957275" y="3539650"/>
                <a:ext cx="1088300" cy="1050775"/>
              </a:xfrm>
              <a:custGeom>
                <a:rect b="b" l="l" r="r" t="t"/>
                <a:pathLst>
                  <a:path extrusionOk="0" h="42031" w="43532">
                    <a:moveTo>
                      <a:pt x="25853" y="0"/>
                    </a:moveTo>
                    <a:cubicBezTo>
                      <a:pt x="25486" y="7239"/>
                      <a:pt x="21750" y="13977"/>
                      <a:pt x="16880" y="19347"/>
                    </a:cubicBezTo>
                    <a:cubicBezTo>
                      <a:pt x="12009" y="24685"/>
                      <a:pt x="6005" y="28854"/>
                      <a:pt x="1" y="32990"/>
                    </a:cubicBezTo>
                    <a:lnTo>
                      <a:pt x="18047" y="42030"/>
                    </a:lnTo>
                    <a:cubicBezTo>
                      <a:pt x="26820" y="36827"/>
                      <a:pt x="34192" y="29254"/>
                      <a:pt x="39229" y="20381"/>
                    </a:cubicBezTo>
                    <a:cubicBezTo>
                      <a:pt x="41664" y="16145"/>
                      <a:pt x="43532" y="11375"/>
                      <a:pt x="43098" y="6538"/>
                    </a:cubicBezTo>
                    <a:lnTo>
                      <a:pt x="25853" y="0"/>
                    </a:lnTo>
                    <a:close/>
                  </a:path>
                </a:pathLst>
              </a:custGeom>
              <a:solidFill>
                <a:srgbClr val="4B8E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6"/>
              <p:cNvSpPr/>
              <p:nvPr/>
            </p:nvSpPr>
            <p:spPr>
              <a:xfrm>
                <a:off x="3049025" y="3587175"/>
                <a:ext cx="962375" cy="954050"/>
              </a:xfrm>
              <a:custGeom>
                <a:rect b="b" l="l" r="r" t="t"/>
                <a:pathLst>
                  <a:path extrusionOk="0" h="38162" w="38495">
                    <a:moveTo>
                      <a:pt x="24418" y="1"/>
                    </a:moveTo>
                    <a:cubicBezTo>
                      <a:pt x="24359" y="561"/>
                      <a:pt x="23986" y="1096"/>
                      <a:pt x="23346" y="1096"/>
                    </a:cubicBezTo>
                    <a:cubicBezTo>
                      <a:pt x="23263" y="1096"/>
                      <a:pt x="23175" y="1087"/>
                      <a:pt x="23083" y="1068"/>
                    </a:cubicBezTo>
                    <a:cubicBezTo>
                      <a:pt x="23017" y="1068"/>
                      <a:pt x="22983" y="1001"/>
                      <a:pt x="22916" y="1001"/>
                    </a:cubicBezTo>
                    <a:cubicBezTo>
                      <a:pt x="21716" y="8307"/>
                      <a:pt x="17546" y="14277"/>
                      <a:pt x="14010" y="18114"/>
                    </a:cubicBezTo>
                    <a:cubicBezTo>
                      <a:pt x="9874" y="22617"/>
                      <a:pt x="5004" y="26286"/>
                      <a:pt x="33" y="29755"/>
                    </a:cubicBezTo>
                    <a:cubicBezTo>
                      <a:pt x="834" y="30155"/>
                      <a:pt x="701" y="31356"/>
                      <a:pt x="0" y="31757"/>
                    </a:cubicBezTo>
                    <a:lnTo>
                      <a:pt x="12676" y="38161"/>
                    </a:lnTo>
                    <a:cubicBezTo>
                      <a:pt x="13008" y="37690"/>
                      <a:pt x="13525" y="37311"/>
                      <a:pt x="14226" y="37311"/>
                    </a:cubicBezTo>
                    <a:cubicBezTo>
                      <a:pt x="14369" y="37311"/>
                      <a:pt x="14519" y="37327"/>
                      <a:pt x="14677" y="37361"/>
                    </a:cubicBezTo>
                    <a:cubicBezTo>
                      <a:pt x="15178" y="37494"/>
                      <a:pt x="15545" y="37694"/>
                      <a:pt x="15811" y="38028"/>
                    </a:cubicBezTo>
                    <a:cubicBezTo>
                      <a:pt x="23550" y="32991"/>
                      <a:pt x="30055" y="26119"/>
                      <a:pt x="34658" y="18013"/>
                    </a:cubicBezTo>
                    <a:cubicBezTo>
                      <a:pt x="37093" y="13744"/>
                      <a:pt x="38327" y="10108"/>
                      <a:pt x="38494" y="6739"/>
                    </a:cubicBezTo>
                    <a:lnTo>
                      <a:pt x="38494" y="6739"/>
                    </a:lnTo>
                    <a:cubicBezTo>
                      <a:pt x="38376" y="6762"/>
                      <a:pt x="38225" y="6786"/>
                      <a:pt x="38076" y="6786"/>
                    </a:cubicBezTo>
                    <a:cubicBezTo>
                      <a:pt x="38014" y="6786"/>
                      <a:pt x="37952" y="6782"/>
                      <a:pt x="37894" y="6772"/>
                    </a:cubicBezTo>
                    <a:cubicBezTo>
                      <a:pt x="36926" y="6572"/>
                      <a:pt x="36826" y="5505"/>
                      <a:pt x="37260" y="4904"/>
                    </a:cubicBezTo>
                    <a:lnTo>
                      <a:pt x="244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6"/>
              <p:cNvSpPr/>
              <p:nvPr/>
            </p:nvSpPr>
            <p:spPr>
              <a:xfrm>
                <a:off x="3692800" y="3807000"/>
                <a:ext cx="104275" cy="95725"/>
              </a:xfrm>
              <a:custGeom>
                <a:rect b="b" l="l" r="r" t="t"/>
                <a:pathLst>
                  <a:path extrusionOk="0" h="3829" w="4171">
                    <a:moveTo>
                      <a:pt x="2052" y="1"/>
                    </a:moveTo>
                    <a:cubicBezTo>
                      <a:pt x="1171" y="1"/>
                      <a:pt x="374" y="621"/>
                      <a:pt x="201" y="1515"/>
                    </a:cubicBezTo>
                    <a:cubicBezTo>
                      <a:pt x="1" y="2549"/>
                      <a:pt x="668" y="3583"/>
                      <a:pt x="1702" y="3783"/>
                    </a:cubicBezTo>
                    <a:cubicBezTo>
                      <a:pt x="1837" y="3814"/>
                      <a:pt x="1971" y="3828"/>
                      <a:pt x="2103" y="3828"/>
                    </a:cubicBezTo>
                    <a:cubicBezTo>
                      <a:pt x="2984" y="3828"/>
                      <a:pt x="3767" y="3181"/>
                      <a:pt x="3970" y="2282"/>
                    </a:cubicBezTo>
                    <a:cubicBezTo>
                      <a:pt x="4170" y="1248"/>
                      <a:pt x="3503" y="247"/>
                      <a:pt x="2469" y="47"/>
                    </a:cubicBezTo>
                    <a:cubicBezTo>
                      <a:pt x="2330" y="16"/>
                      <a:pt x="2190" y="1"/>
                      <a:pt x="2052" y="1"/>
                    </a:cubicBezTo>
                    <a:close/>
                  </a:path>
                </a:pathLst>
              </a:custGeom>
              <a:solidFill>
                <a:srgbClr val="4B8E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6"/>
              <p:cNvSpPr/>
              <p:nvPr/>
            </p:nvSpPr>
            <p:spPr>
              <a:xfrm>
                <a:off x="3796675" y="3773000"/>
                <a:ext cx="95950" cy="178575"/>
              </a:xfrm>
              <a:custGeom>
                <a:rect b="b" l="l" r="r" t="t"/>
                <a:pathLst>
                  <a:path extrusionOk="0" h="7143" w="3838">
                    <a:moveTo>
                      <a:pt x="3538" y="1"/>
                    </a:moveTo>
                    <a:cubicBezTo>
                      <a:pt x="3431" y="1"/>
                      <a:pt x="3332" y="64"/>
                      <a:pt x="3318" y="206"/>
                    </a:cubicBezTo>
                    <a:cubicBezTo>
                      <a:pt x="2918" y="2675"/>
                      <a:pt x="1850" y="4876"/>
                      <a:pt x="149" y="6711"/>
                    </a:cubicBezTo>
                    <a:cubicBezTo>
                      <a:pt x="1" y="6909"/>
                      <a:pt x="163" y="7143"/>
                      <a:pt x="339" y="7143"/>
                    </a:cubicBezTo>
                    <a:cubicBezTo>
                      <a:pt x="401" y="7143"/>
                      <a:pt x="464" y="7114"/>
                      <a:pt x="516" y="7045"/>
                    </a:cubicBezTo>
                    <a:cubicBezTo>
                      <a:pt x="2317" y="5143"/>
                      <a:pt x="3418" y="2875"/>
                      <a:pt x="3818" y="306"/>
                    </a:cubicBezTo>
                    <a:cubicBezTo>
                      <a:pt x="3837" y="115"/>
                      <a:pt x="3681" y="1"/>
                      <a:pt x="3538" y="1"/>
                    </a:cubicBezTo>
                    <a:close/>
                  </a:path>
                </a:pathLst>
              </a:custGeom>
              <a:solidFill>
                <a:srgbClr val="4B8E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6"/>
              <p:cNvSpPr/>
              <p:nvPr/>
            </p:nvSpPr>
            <p:spPr>
              <a:xfrm>
                <a:off x="3822425" y="3792675"/>
                <a:ext cx="96475" cy="178450"/>
              </a:xfrm>
              <a:custGeom>
                <a:rect b="b" l="l" r="r" t="t"/>
                <a:pathLst>
                  <a:path extrusionOk="0" h="7138" w="3859">
                    <a:moveTo>
                      <a:pt x="3571" y="1"/>
                    </a:moveTo>
                    <a:cubicBezTo>
                      <a:pt x="3453" y="1"/>
                      <a:pt x="3337" y="70"/>
                      <a:pt x="3322" y="220"/>
                    </a:cubicBezTo>
                    <a:cubicBezTo>
                      <a:pt x="2922" y="2688"/>
                      <a:pt x="1888" y="4890"/>
                      <a:pt x="153" y="6725"/>
                    </a:cubicBezTo>
                    <a:cubicBezTo>
                      <a:pt x="1" y="6902"/>
                      <a:pt x="176" y="7138"/>
                      <a:pt x="372" y="7138"/>
                    </a:cubicBezTo>
                    <a:cubicBezTo>
                      <a:pt x="434" y="7138"/>
                      <a:pt x="497" y="7114"/>
                      <a:pt x="553" y="7058"/>
                    </a:cubicBezTo>
                    <a:cubicBezTo>
                      <a:pt x="2321" y="5123"/>
                      <a:pt x="3422" y="2855"/>
                      <a:pt x="3822" y="287"/>
                    </a:cubicBezTo>
                    <a:cubicBezTo>
                      <a:pt x="3859" y="103"/>
                      <a:pt x="3714" y="1"/>
                      <a:pt x="3571" y="1"/>
                    </a:cubicBezTo>
                    <a:close/>
                  </a:path>
                </a:pathLst>
              </a:custGeom>
              <a:solidFill>
                <a:srgbClr val="4B8E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6"/>
              <p:cNvSpPr/>
              <p:nvPr/>
            </p:nvSpPr>
            <p:spPr>
              <a:xfrm>
                <a:off x="3402600" y="3973450"/>
                <a:ext cx="385300" cy="300750"/>
              </a:xfrm>
              <a:custGeom>
                <a:rect b="b" l="l" r="r" t="t"/>
                <a:pathLst>
                  <a:path extrusionOk="0" h="12030" w="15412">
                    <a:moveTo>
                      <a:pt x="6574" y="0"/>
                    </a:moveTo>
                    <a:cubicBezTo>
                      <a:pt x="4353" y="0"/>
                      <a:pt x="2360" y="989"/>
                      <a:pt x="1435" y="2796"/>
                    </a:cubicBezTo>
                    <a:cubicBezTo>
                      <a:pt x="1" y="5598"/>
                      <a:pt x="1635" y="9301"/>
                      <a:pt x="5104" y="11102"/>
                    </a:cubicBezTo>
                    <a:cubicBezTo>
                      <a:pt x="6324" y="11730"/>
                      <a:pt x="7616" y="12029"/>
                      <a:pt x="8838" y="12029"/>
                    </a:cubicBezTo>
                    <a:cubicBezTo>
                      <a:pt x="11059" y="12029"/>
                      <a:pt x="13052" y="11041"/>
                      <a:pt x="13977" y="9234"/>
                    </a:cubicBezTo>
                    <a:cubicBezTo>
                      <a:pt x="15412" y="6432"/>
                      <a:pt x="13777" y="2729"/>
                      <a:pt x="10308" y="928"/>
                    </a:cubicBezTo>
                    <a:cubicBezTo>
                      <a:pt x="9088" y="300"/>
                      <a:pt x="7796" y="0"/>
                      <a:pt x="6574" y="0"/>
                    </a:cubicBezTo>
                    <a:close/>
                  </a:path>
                </a:pathLst>
              </a:custGeom>
              <a:solidFill>
                <a:srgbClr val="4B8E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6"/>
              <p:cNvSpPr/>
              <p:nvPr/>
            </p:nvSpPr>
            <p:spPr>
              <a:xfrm>
                <a:off x="3420125" y="3986925"/>
                <a:ext cx="350275" cy="273700"/>
              </a:xfrm>
              <a:custGeom>
                <a:rect b="b" l="l" r="r" t="t"/>
                <a:pathLst>
                  <a:path extrusionOk="0" h="10948" w="14011">
                    <a:moveTo>
                      <a:pt x="5943" y="280"/>
                    </a:moveTo>
                    <a:cubicBezTo>
                      <a:pt x="6399" y="280"/>
                      <a:pt x="6867" y="327"/>
                      <a:pt x="7339" y="422"/>
                    </a:cubicBezTo>
                    <a:cubicBezTo>
                      <a:pt x="8006" y="522"/>
                      <a:pt x="8640" y="756"/>
                      <a:pt x="9240" y="1089"/>
                    </a:cubicBezTo>
                    <a:cubicBezTo>
                      <a:pt x="12275" y="2624"/>
                      <a:pt x="13710" y="5860"/>
                      <a:pt x="12476" y="8295"/>
                    </a:cubicBezTo>
                    <a:cubicBezTo>
                      <a:pt x="11662" y="9836"/>
                      <a:pt x="9942" y="10690"/>
                      <a:pt x="8020" y="10690"/>
                    </a:cubicBezTo>
                    <a:cubicBezTo>
                      <a:pt x="6948" y="10690"/>
                      <a:pt x="5812" y="10424"/>
                      <a:pt x="4737" y="9862"/>
                    </a:cubicBezTo>
                    <a:cubicBezTo>
                      <a:pt x="1701" y="8328"/>
                      <a:pt x="300" y="5092"/>
                      <a:pt x="1534" y="2657"/>
                    </a:cubicBezTo>
                    <a:cubicBezTo>
                      <a:pt x="2317" y="1119"/>
                      <a:pt x="4016" y="280"/>
                      <a:pt x="5943" y="280"/>
                    </a:cubicBezTo>
                    <a:close/>
                    <a:moveTo>
                      <a:pt x="5989" y="1"/>
                    </a:moveTo>
                    <a:cubicBezTo>
                      <a:pt x="3974" y="1"/>
                      <a:pt x="2174" y="887"/>
                      <a:pt x="1334" y="2524"/>
                    </a:cubicBezTo>
                    <a:cubicBezTo>
                      <a:pt x="0" y="5092"/>
                      <a:pt x="1501" y="8461"/>
                      <a:pt x="4637" y="10096"/>
                    </a:cubicBezTo>
                    <a:cubicBezTo>
                      <a:pt x="5237" y="10429"/>
                      <a:pt x="5904" y="10663"/>
                      <a:pt x="6571" y="10796"/>
                    </a:cubicBezTo>
                    <a:cubicBezTo>
                      <a:pt x="7058" y="10897"/>
                      <a:pt x="7542" y="10947"/>
                      <a:pt x="8014" y="10947"/>
                    </a:cubicBezTo>
                    <a:cubicBezTo>
                      <a:pt x="10035" y="10947"/>
                      <a:pt x="11838" y="10038"/>
                      <a:pt x="12676" y="8361"/>
                    </a:cubicBezTo>
                    <a:cubicBezTo>
                      <a:pt x="14010" y="5826"/>
                      <a:pt x="12509" y="2457"/>
                      <a:pt x="9373" y="823"/>
                    </a:cubicBezTo>
                    <a:cubicBezTo>
                      <a:pt x="8263" y="267"/>
                      <a:pt x="7093" y="1"/>
                      <a:pt x="59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6"/>
              <p:cNvSpPr/>
              <p:nvPr/>
            </p:nvSpPr>
            <p:spPr>
              <a:xfrm>
                <a:off x="3495175" y="4027975"/>
                <a:ext cx="206825" cy="168100"/>
              </a:xfrm>
              <a:custGeom>
                <a:rect b="b" l="l" r="r" t="t"/>
                <a:pathLst>
                  <a:path extrusionOk="0" h="6724" w="8273">
                    <a:moveTo>
                      <a:pt x="1635" y="2116"/>
                    </a:moveTo>
                    <a:lnTo>
                      <a:pt x="3036" y="3117"/>
                    </a:lnTo>
                    <a:cubicBezTo>
                      <a:pt x="2802" y="3217"/>
                      <a:pt x="2569" y="3317"/>
                      <a:pt x="2369" y="3350"/>
                    </a:cubicBezTo>
                    <a:cubicBezTo>
                      <a:pt x="2321" y="3358"/>
                      <a:pt x="2274" y="3362"/>
                      <a:pt x="2227" y="3362"/>
                    </a:cubicBezTo>
                    <a:cubicBezTo>
                      <a:pt x="2076" y="3362"/>
                      <a:pt x="1929" y="3319"/>
                      <a:pt x="1801" y="3217"/>
                    </a:cubicBezTo>
                    <a:cubicBezTo>
                      <a:pt x="1635" y="3117"/>
                      <a:pt x="1535" y="2950"/>
                      <a:pt x="1501" y="2716"/>
                    </a:cubicBezTo>
                    <a:cubicBezTo>
                      <a:pt x="1468" y="2550"/>
                      <a:pt x="1501" y="2350"/>
                      <a:pt x="1635" y="2116"/>
                    </a:cubicBezTo>
                    <a:close/>
                    <a:moveTo>
                      <a:pt x="5848" y="2872"/>
                    </a:moveTo>
                    <a:cubicBezTo>
                      <a:pt x="6021" y="2872"/>
                      <a:pt x="6216" y="2921"/>
                      <a:pt x="6371" y="3050"/>
                    </a:cubicBezTo>
                    <a:cubicBezTo>
                      <a:pt x="6638" y="3217"/>
                      <a:pt x="6738" y="3384"/>
                      <a:pt x="6738" y="3650"/>
                    </a:cubicBezTo>
                    <a:cubicBezTo>
                      <a:pt x="6805" y="3851"/>
                      <a:pt x="6738" y="4117"/>
                      <a:pt x="6638" y="4351"/>
                    </a:cubicBezTo>
                    <a:lnTo>
                      <a:pt x="4970" y="3183"/>
                    </a:lnTo>
                    <a:cubicBezTo>
                      <a:pt x="5204" y="3017"/>
                      <a:pt x="5471" y="2950"/>
                      <a:pt x="5704" y="2883"/>
                    </a:cubicBezTo>
                    <a:cubicBezTo>
                      <a:pt x="5749" y="2876"/>
                      <a:pt x="5798" y="2872"/>
                      <a:pt x="5848" y="2872"/>
                    </a:cubicBezTo>
                    <a:close/>
                    <a:moveTo>
                      <a:pt x="3008" y="1"/>
                    </a:moveTo>
                    <a:cubicBezTo>
                      <a:pt x="2939" y="1"/>
                      <a:pt x="2871" y="5"/>
                      <a:pt x="2802" y="15"/>
                    </a:cubicBezTo>
                    <a:cubicBezTo>
                      <a:pt x="2535" y="15"/>
                      <a:pt x="2268" y="115"/>
                      <a:pt x="2035" y="215"/>
                    </a:cubicBezTo>
                    <a:cubicBezTo>
                      <a:pt x="1835" y="348"/>
                      <a:pt x="1568" y="515"/>
                      <a:pt x="1368" y="715"/>
                    </a:cubicBezTo>
                    <a:lnTo>
                      <a:pt x="567" y="181"/>
                    </a:lnTo>
                    <a:lnTo>
                      <a:pt x="0" y="1015"/>
                    </a:lnTo>
                    <a:lnTo>
                      <a:pt x="767" y="1549"/>
                    </a:lnTo>
                    <a:cubicBezTo>
                      <a:pt x="501" y="2116"/>
                      <a:pt x="367" y="2650"/>
                      <a:pt x="434" y="3117"/>
                    </a:cubicBezTo>
                    <a:cubicBezTo>
                      <a:pt x="534" y="3617"/>
                      <a:pt x="767" y="3951"/>
                      <a:pt x="1168" y="4218"/>
                    </a:cubicBezTo>
                    <a:cubicBezTo>
                      <a:pt x="1401" y="4384"/>
                      <a:pt x="1668" y="4518"/>
                      <a:pt x="1902" y="4551"/>
                    </a:cubicBezTo>
                    <a:cubicBezTo>
                      <a:pt x="2035" y="4584"/>
                      <a:pt x="2160" y="4601"/>
                      <a:pt x="2285" y="4601"/>
                    </a:cubicBezTo>
                    <a:cubicBezTo>
                      <a:pt x="2410" y="4601"/>
                      <a:pt x="2535" y="4584"/>
                      <a:pt x="2669" y="4551"/>
                    </a:cubicBezTo>
                    <a:cubicBezTo>
                      <a:pt x="2902" y="4484"/>
                      <a:pt x="3102" y="4384"/>
                      <a:pt x="3369" y="4284"/>
                    </a:cubicBezTo>
                    <a:cubicBezTo>
                      <a:pt x="3569" y="4151"/>
                      <a:pt x="3836" y="3984"/>
                      <a:pt x="4036" y="3851"/>
                    </a:cubicBezTo>
                    <a:lnTo>
                      <a:pt x="6038" y="5285"/>
                    </a:lnTo>
                    <a:cubicBezTo>
                      <a:pt x="5769" y="5515"/>
                      <a:pt x="5467" y="5624"/>
                      <a:pt x="5132" y="5624"/>
                    </a:cubicBezTo>
                    <a:cubicBezTo>
                      <a:pt x="4885" y="5624"/>
                      <a:pt x="4620" y="5565"/>
                      <a:pt x="4337" y="5452"/>
                    </a:cubicBezTo>
                    <a:lnTo>
                      <a:pt x="3836" y="6386"/>
                    </a:lnTo>
                    <a:cubicBezTo>
                      <a:pt x="4212" y="6611"/>
                      <a:pt x="4606" y="6724"/>
                      <a:pt x="5004" y="6724"/>
                    </a:cubicBezTo>
                    <a:cubicBezTo>
                      <a:pt x="5137" y="6724"/>
                      <a:pt x="5271" y="6711"/>
                      <a:pt x="5404" y="6686"/>
                    </a:cubicBezTo>
                    <a:cubicBezTo>
                      <a:pt x="5971" y="6553"/>
                      <a:pt x="6405" y="6319"/>
                      <a:pt x="6872" y="5819"/>
                    </a:cubicBezTo>
                    <a:lnTo>
                      <a:pt x="7706" y="6386"/>
                    </a:lnTo>
                    <a:lnTo>
                      <a:pt x="8273" y="5552"/>
                    </a:lnTo>
                    <a:lnTo>
                      <a:pt x="7506" y="5018"/>
                    </a:lnTo>
                    <a:cubicBezTo>
                      <a:pt x="7606" y="4718"/>
                      <a:pt x="7739" y="4451"/>
                      <a:pt x="7772" y="4151"/>
                    </a:cubicBezTo>
                    <a:cubicBezTo>
                      <a:pt x="7839" y="3851"/>
                      <a:pt x="7839" y="3617"/>
                      <a:pt x="7772" y="3350"/>
                    </a:cubicBezTo>
                    <a:cubicBezTo>
                      <a:pt x="7739" y="3117"/>
                      <a:pt x="7672" y="2883"/>
                      <a:pt x="7539" y="2683"/>
                    </a:cubicBezTo>
                    <a:cubicBezTo>
                      <a:pt x="7405" y="2516"/>
                      <a:pt x="7239" y="2316"/>
                      <a:pt x="7039" y="2183"/>
                    </a:cubicBezTo>
                    <a:cubicBezTo>
                      <a:pt x="6738" y="1983"/>
                      <a:pt x="6505" y="1849"/>
                      <a:pt x="6205" y="1816"/>
                    </a:cubicBezTo>
                    <a:cubicBezTo>
                      <a:pt x="6126" y="1806"/>
                      <a:pt x="6048" y="1802"/>
                      <a:pt x="5970" y="1802"/>
                    </a:cubicBezTo>
                    <a:cubicBezTo>
                      <a:pt x="5781" y="1802"/>
                      <a:pt x="5593" y="1826"/>
                      <a:pt x="5404" y="1849"/>
                    </a:cubicBezTo>
                    <a:cubicBezTo>
                      <a:pt x="5171" y="1949"/>
                      <a:pt x="4904" y="2016"/>
                      <a:pt x="4670" y="2149"/>
                    </a:cubicBezTo>
                    <a:cubicBezTo>
                      <a:pt x="4403" y="2283"/>
                      <a:pt x="4170" y="2383"/>
                      <a:pt x="3936" y="2550"/>
                    </a:cubicBezTo>
                    <a:lnTo>
                      <a:pt x="2235" y="1349"/>
                    </a:lnTo>
                    <a:cubicBezTo>
                      <a:pt x="2464" y="1190"/>
                      <a:pt x="2711" y="1106"/>
                      <a:pt x="2972" y="1106"/>
                    </a:cubicBezTo>
                    <a:cubicBezTo>
                      <a:pt x="3206" y="1106"/>
                      <a:pt x="3451" y="1174"/>
                      <a:pt x="3703" y="1315"/>
                    </a:cubicBezTo>
                    <a:lnTo>
                      <a:pt x="4237" y="348"/>
                    </a:lnTo>
                    <a:cubicBezTo>
                      <a:pt x="4003" y="215"/>
                      <a:pt x="3803" y="115"/>
                      <a:pt x="3536" y="48"/>
                    </a:cubicBezTo>
                    <a:cubicBezTo>
                      <a:pt x="3347" y="24"/>
                      <a:pt x="3175" y="1"/>
                      <a:pt x="30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4" name="Google Shape;594;p36"/>
            <p:cNvGrpSpPr/>
            <p:nvPr/>
          </p:nvGrpSpPr>
          <p:grpSpPr>
            <a:xfrm>
              <a:off x="5811117" y="2088569"/>
              <a:ext cx="1867395" cy="2662812"/>
              <a:chOff x="5811117" y="2088569"/>
              <a:chExt cx="1867395" cy="2662812"/>
            </a:xfrm>
          </p:grpSpPr>
          <p:grpSp>
            <p:nvGrpSpPr>
              <p:cNvPr id="595" name="Google Shape;595;p36"/>
              <p:cNvGrpSpPr/>
              <p:nvPr/>
            </p:nvGrpSpPr>
            <p:grpSpPr>
              <a:xfrm>
                <a:off x="5811117" y="2088569"/>
                <a:ext cx="1867395" cy="2662812"/>
                <a:chOff x="2040800" y="2586750"/>
                <a:chExt cx="1530275" cy="2182275"/>
              </a:xfrm>
            </p:grpSpPr>
            <p:sp>
              <p:nvSpPr>
                <p:cNvPr id="596" name="Google Shape;596;p36"/>
                <p:cNvSpPr/>
                <p:nvPr/>
              </p:nvSpPr>
              <p:spPr>
                <a:xfrm>
                  <a:off x="2040800" y="2586750"/>
                  <a:ext cx="1530275" cy="2182275"/>
                </a:xfrm>
                <a:custGeom>
                  <a:rect b="b" l="l" r="r" t="t"/>
                  <a:pathLst>
                    <a:path extrusionOk="0" h="87291" w="61211">
                      <a:moveTo>
                        <a:pt x="30843" y="0"/>
                      </a:moveTo>
                      <a:cubicBezTo>
                        <a:pt x="30043" y="0"/>
                        <a:pt x="29293" y="545"/>
                        <a:pt x="28721" y="1090"/>
                      </a:cubicBezTo>
                      <a:cubicBezTo>
                        <a:pt x="26152" y="3491"/>
                        <a:pt x="24585" y="7027"/>
                        <a:pt x="21482" y="8662"/>
                      </a:cubicBezTo>
                      <a:cubicBezTo>
                        <a:pt x="21349" y="7494"/>
                        <a:pt x="21816" y="6360"/>
                        <a:pt x="21983" y="5193"/>
                      </a:cubicBezTo>
                      <a:cubicBezTo>
                        <a:pt x="22238" y="3376"/>
                        <a:pt x="20984" y="1874"/>
                        <a:pt x="19407" y="1874"/>
                      </a:cubicBezTo>
                      <a:cubicBezTo>
                        <a:pt x="18928" y="1874"/>
                        <a:pt x="18419" y="2013"/>
                        <a:pt x="17913" y="2324"/>
                      </a:cubicBezTo>
                      <a:cubicBezTo>
                        <a:pt x="16579" y="3158"/>
                        <a:pt x="15712" y="4826"/>
                        <a:pt x="15511" y="6360"/>
                      </a:cubicBezTo>
                      <a:cubicBezTo>
                        <a:pt x="15411" y="7194"/>
                        <a:pt x="15411" y="8028"/>
                        <a:pt x="14677" y="8528"/>
                      </a:cubicBezTo>
                      <a:cubicBezTo>
                        <a:pt x="14010" y="8962"/>
                        <a:pt x="13143" y="9029"/>
                        <a:pt x="12409" y="9329"/>
                      </a:cubicBezTo>
                      <a:cubicBezTo>
                        <a:pt x="12209" y="9429"/>
                        <a:pt x="11909" y="9496"/>
                        <a:pt x="11842" y="9763"/>
                      </a:cubicBezTo>
                      <a:cubicBezTo>
                        <a:pt x="11742" y="9963"/>
                        <a:pt x="11842" y="10263"/>
                        <a:pt x="11976" y="10496"/>
                      </a:cubicBezTo>
                      <a:cubicBezTo>
                        <a:pt x="12876" y="12364"/>
                        <a:pt x="22983" y="17868"/>
                        <a:pt x="24918" y="22805"/>
                      </a:cubicBezTo>
                      <a:lnTo>
                        <a:pt x="22750" y="23873"/>
                      </a:lnTo>
                      <a:cubicBezTo>
                        <a:pt x="15044" y="29110"/>
                        <a:pt x="8840" y="36615"/>
                        <a:pt x="5071" y="45288"/>
                      </a:cubicBezTo>
                      <a:cubicBezTo>
                        <a:pt x="1335" y="53961"/>
                        <a:pt x="0" y="63768"/>
                        <a:pt x="1335" y="73141"/>
                      </a:cubicBezTo>
                      <a:cubicBezTo>
                        <a:pt x="1568" y="74976"/>
                        <a:pt x="1968" y="76710"/>
                        <a:pt x="2302" y="78512"/>
                      </a:cubicBezTo>
                      <a:cubicBezTo>
                        <a:pt x="2669" y="80447"/>
                        <a:pt x="2836" y="82848"/>
                        <a:pt x="1201" y="83849"/>
                      </a:cubicBezTo>
                      <a:cubicBezTo>
                        <a:pt x="1824" y="84305"/>
                        <a:pt x="2532" y="84449"/>
                        <a:pt x="3284" y="84449"/>
                      </a:cubicBezTo>
                      <a:cubicBezTo>
                        <a:pt x="4588" y="84449"/>
                        <a:pt x="6026" y="84015"/>
                        <a:pt x="7385" y="84015"/>
                      </a:cubicBezTo>
                      <a:cubicBezTo>
                        <a:pt x="7594" y="84015"/>
                        <a:pt x="7801" y="84025"/>
                        <a:pt x="8006" y="84049"/>
                      </a:cubicBezTo>
                      <a:cubicBezTo>
                        <a:pt x="8933" y="84169"/>
                        <a:pt x="9994" y="84985"/>
                        <a:pt x="10924" y="84985"/>
                      </a:cubicBezTo>
                      <a:cubicBezTo>
                        <a:pt x="11032" y="84985"/>
                        <a:pt x="11138" y="84974"/>
                        <a:pt x="11242" y="84950"/>
                      </a:cubicBezTo>
                      <a:cubicBezTo>
                        <a:pt x="11537" y="84871"/>
                        <a:pt x="11855" y="84837"/>
                        <a:pt x="12188" y="84837"/>
                      </a:cubicBezTo>
                      <a:cubicBezTo>
                        <a:pt x="14259" y="84837"/>
                        <a:pt x="16937" y="86168"/>
                        <a:pt x="18747" y="86484"/>
                      </a:cubicBezTo>
                      <a:cubicBezTo>
                        <a:pt x="21582" y="86985"/>
                        <a:pt x="24518" y="87218"/>
                        <a:pt x="27387" y="87285"/>
                      </a:cubicBezTo>
                      <a:cubicBezTo>
                        <a:pt x="27698" y="87288"/>
                        <a:pt x="28009" y="87290"/>
                        <a:pt x="28320" y="87290"/>
                      </a:cubicBezTo>
                      <a:cubicBezTo>
                        <a:pt x="33773" y="87290"/>
                        <a:pt x="39169" y="86750"/>
                        <a:pt x="44565" y="86151"/>
                      </a:cubicBezTo>
                      <a:cubicBezTo>
                        <a:pt x="46433" y="85984"/>
                        <a:pt x="48335" y="85784"/>
                        <a:pt x="50069" y="85117"/>
                      </a:cubicBezTo>
                      <a:cubicBezTo>
                        <a:pt x="51103" y="84716"/>
                        <a:pt x="52104" y="84183"/>
                        <a:pt x="53205" y="84049"/>
                      </a:cubicBezTo>
                      <a:cubicBezTo>
                        <a:pt x="53405" y="84026"/>
                        <a:pt x="53608" y="84016"/>
                        <a:pt x="53812" y="84016"/>
                      </a:cubicBezTo>
                      <a:cubicBezTo>
                        <a:pt x="55172" y="84016"/>
                        <a:pt x="56604" y="84464"/>
                        <a:pt x="57912" y="84464"/>
                      </a:cubicBezTo>
                      <a:cubicBezTo>
                        <a:pt x="58664" y="84464"/>
                        <a:pt x="59376" y="84316"/>
                        <a:pt x="60010" y="83849"/>
                      </a:cubicBezTo>
                      <a:cubicBezTo>
                        <a:pt x="58375" y="82848"/>
                        <a:pt x="58542" y="80447"/>
                        <a:pt x="58909" y="78512"/>
                      </a:cubicBezTo>
                      <a:cubicBezTo>
                        <a:pt x="59243" y="76710"/>
                        <a:pt x="59643" y="74943"/>
                        <a:pt x="59876" y="73141"/>
                      </a:cubicBezTo>
                      <a:cubicBezTo>
                        <a:pt x="61211" y="63701"/>
                        <a:pt x="60410" y="53694"/>
                        <a:pt x="56140" y="45288"/>
                      </a:cubicBezTo>
                      <a:cubicBezTo>
                        <a:pt x="48735" y="30878"/>
                        <a:pt x="35893" y="23906"/>
                        <a:pt x="35893" y="23839"/>
                      </a:cubicBezTo>
                      <a:cubicBezTo>
                        <a:pt x="35059" y="21104"/>
                        <a:pt x="37093" y="18302"/>
                        <a:pt x="39095" y="16234"/>
                      </a:cubicBezTo>
                      <a:cubicBezTo>
                        <a:pt x="41663" y="13565"/>
                        <a:pt x="44365" y="10997"/>
                        <a:pt x="47234" y="8662"/>
                      </a:cubicBezTo>
                      <a:cubicBezTo>
                        <a:pt x="46856" y="8463"/>
                        <a:pt x="46468" y="8384"/>
                        <a:pt x="46072" y="8384"/>
                      </a:cubicBezTo>
                      <a:cubicBezTo>
                        <a:pt x="44513" y="8384"/>
                        <a:pt x="42835" y="9613"/>
                        <a:pt x="41166" y="9613"/>
                      </a:cubicBezTo>
                      <a:cubicBezTo>
                        <a:pt x="41054" y="9613"/>
                        <a:pt x="40942" y="9608"/>
                        <a:pt x="40829" y="9596"/>
                      </a:cubicBezTo>
                      <a:cubicBezTo>
                        <a:pt x="39996" y="9496"/>
                        <a:pt x="39195" y="8995"/>
                        <a:pt x="38494" y="8495"/>
                      </a:cubicBezTo>
                      <a:cubicBezTo>
                        <a:pt x="36159" y="6794"/>
                        <a:pt x="34225" y="4492"/>
                        <a:pt x="32924" y="1890"/>
                      </a:cubicBezTo>
                      <a:cubicBezTo>
                        <a:pt x="32557" y="1123"/>
                        <a:pt x="32257" y="356"/>
                        <a:pt x="31389" y="89"/>
                      </a:cubicBezTo>
                      <a:cubicBezTo>
                        <a:pt x="31206" y="28"/>
                        <a:pt x="31023" y="0"/>
                        <a:pt x="308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6"/>
                <p:cNvSpPr/>
                <p:nvPr/>
              </p:nvSpPr>
              <p:spPr>
                <a:xfrm>
                  <a:off x="2335175" y="2809950"/>
                  <a:ext cx="342775" cy="342775"/>
                </a:xfrm>
                <a:custGeom>
                  <a:rect b="b" l="l" r="r" t="t"/>
                  <a:pathLst>
                    <a:path extrusionOk="0" h="13711" w="13711">
                      <a:moveTo>
                        <a:pt x="2002" y="1"/>
                      </a:moveTo>
                      <a:lnTo>
                        <a:pt x="2002" y="1"/>
                      </a:lnTo>
                      <a:cubicBezTo>
                        <a:pt x="1535" y="134"/>
                        <a:pt x="1101" y="234"/>
                        <a:pt x="701" y="368"/>
                      </a:cubicBezTo>
                      <a:cubicBezTo>
                        <a:pt x="434" y="468"/>
                        <a:pt x="201" y="568"/>
                        <a:pt x="100" y="801"/>
                      </a:cubicBezTo>
                      <a:cubicBezTo>
                        <a:pt x="0" y="1035"/>
                        <a:pt x="100" y="1335"/>
                        <a:pt x="234" y="1535"/>
                      </a:cubicBezTo>
                      <a:cubicBezTo>
                        <a:pt x="1101" y="3470"/>
                        <a:pt x="10908" y="8807"/>
                        <a:pt x="13076" y="13710"/>
                      </a:cubicBezTo>
                      <a:cubicBezTo>
                        <a:pt x="13277" y="13644"/>
                        <a:pt x="13477" y="13577"/>
                        <a:pt x="13710" y="13510"/>
                      </a:cubicBezTo>
                      <a:cubicBezTo>
                        <a:pt x="13677" y="13344"/>
                        <a:pt x="13677" y="13177"/>
                        <a:pt x="13610" y="13010"/>
                      </a:cubicBezTo>
                      <a:cubicBezTo>
                        <a:pt x="13543" y="12510"/>
                        <a:pt x="13243" y="11876"/>
                        <a:pt x="13010" y="11476"/>
                      </a:cubicBezTo>
                      <a:cubicBezTo>
                        <a:pt x="12409" y="10375"/>
                        <a:pt x="11575" y="9407"/>
                        <a:pt x="10675" y="8573"/>
                      </a:cubicBezTo>
                      <a:cubicBezTo>
                        <a:pt x="9040" y="7072"/>
                        <a:pt x="7172" y="5705"/>
                        <a:pt x="5271" y="4504"/>
                      </a:cubicBezTo>
                      <a:cubicBezTo>
                        <a:pt x="4070" y="3737"/>
                        <a:pt x="2035" y="3070"/>
                        <a:pt x="1368" y="1735"/>
                      </a:cubicBezTo>
                      <a:cubicBezTo>
                        <a:pt x="934" y="901"/>
                        <a:pt x="1435" y="468"/>
                        <a:pt x="20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6"/>
                <p:cNvSpPr/>
                <p:nvPr/>
              </p:nvSpPr>
              <p:spPr>
                <a:xfrm>
                  <a:off x="2757600" y="2587575"/>
                  <a:ext cx="105850" cy="602675"/>
                </a:xfrm>
                <a:custGeom>
                  <a:rect b="b" l="l" r="r" t="t"/>
                  <a:pathLst>
                    <a:path extrusionOk="0" h="24107" w="4234">
                      <a:moveTo>
                        <a:pt x="2138" y="1"/>
                      </a:moveTo>
                      <a:cubicBezTo>
                        <a:pt x="1337" y="1"/>
                        <a:pt x="587" y="545"/>
                        <a:pt x="15" y="1090"/>
                      </a:cubicBezTo>
                      <a:cubicBezTo>
                        <a:pt x="5" y="1101"/>
                        <a:pt x="1" y="1105"/>
                        <a:pt x="2" y="1105"/>
                      </a:cubicBezTo>
                      <a:cubicBezTo>
                        <a:pt x="18" y="1105"/>
                        <a:pt x="592" y="636"/>
                        <a:pt x="1017" y="636"/>
                      </a:cubicBezTo>
                      <a:cubicBezTo>
                        <a:pt x="1226" y="636"/>
                        <a:pt x="1398" y="750"/>
                        <a:pt x="1450" y="1090"/>
                      </a:cubicBezTo>
                      <a:cubicBezTo>
                        <a:pt x="1717" y="2725"/>
                        <a:pt x="1316" y="12598"/>
                        <a:pt x="1483" y="24107"/>
                      </a:cubicBezTo>
                      <a:cubicBezTo>
                        <a:pt x="2150" y="8062"/>
                        <a:pt x="2951" y="1924"/>
                        <a:pt x="2984" y="1424"/>
                      </a:cubicBezTo>
                      <a:cubicBezTo>
                        <a:pt x="2984" y="952"/>
                        <a:pt x="3080" y="783"/>
                        <a:pt x="3219" y="783"/>
                      </a:cubicBezTo>
                      <a:cubicBezTo>
                        <a:pt x="3577" y="783"/>
                        <a:pt x="4222" y="1921"/>
                        <a:pt x="4232" y="1921"/>
                      </a:cubicBezTo>
                      <a:cubicBezTo>
                        <a:pt x="4233" y="1921"/>
                        <a:pt x="4229" y="1911"/>
                        <a:pt x="4218" y="1891"/>
                      </a:cubicBezTo>
                      <a:cubicBezTo>
                        <a:pt x="3852" y="1123"/>
                        <a:pt x="3551" y="356"/>
                        <a:pt x="2684" y="89"/>
                      </a:cubicBezTo>
                      <a:cubicBezTo>
                        <a:pt x="2500" y="28"/>
                        <a:pt x="2318" y="1"/>
                        <a:pt x="2138" y="1"/>
                      </a:cubicBezTo>
                      <a:close/>
                    </a:path>
                  </a:pathLst>
                </a:custGeom>
                <a:solidFill>
                  <a:srgbClr val="2F97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6"/>
                <p:cNvSpPr/>
                <p:nvPr/>
              </p:nvSpPr>
              <p:spPr>
                <a:xfrm>
                  <a:off x="2887225" y="2796250"/>
                  <a:ext cx="333600" cy="379000"/>
                </a:xfrm>
                <a:custGeom>
                  <a:rect b="b" l="l" r="r" t="t"/>
                  <a:pathLst>
                    <a:path extrusionOk="0" h="15160" w="13344">
                      <a:moveTo>
                        <a:pt x="12213" y="1"/>
                      </a:moveTo>
                      <a:cubicBezTo>
                        <a:pt x="10686" y="1"/>
                        <a:pt x="8980" y="1229"/>
                        <a:pt x="7301" y="1229"/>
                      </a:cubicBezTo>
                      <a:cubicBezTo>
                        <a:pt x="7202" y="1229"/>
                        <a:pt x="7104" y="1225"/>
                        <a:pt x="7006" y="1216"/>
                      </a:cubicBezTo>
                      <a:cubicBezTo>
                        <a:pt x="4804" y="3184"/>
                        <a:pt x="2669" y="5385"/>
                        <a:pt x="1368" y="8054"/>
                      </a:cubicBezTo>
                      <a:cubicBezTo>
                        <a:pt x="601" y="9755"/>
                        <a:pt x="1" y="11957"/>
                        <a:pt x="635" y="13825"/>
                      </a:cubicBezTo>
                      <a:cubicBezTo>
                        <a:pt x="868" y="14559"/>
                        <a:pt x="1335" y="14926"/>
                        <a:pt x="1902" y="15159"/>
                      </a:cubicBezTo>
                      <a:cubicBezTo>
                        <a:pt x="1302" y="12491"/>
                        <a:pt x="3236" y="9822"/>
                        <a:pt x="5205" y="7821"/>
                      </a:cubicBezTo>
                      <a:cubicBezTo>
                        <a:pt x="7740" y="5152"/>
                        <a:pt x="10508" y="2617"/>
                        <a:pt x="13344" y="282"/>
                      </a:cubicBezTo>
                      <a:cubicBezTo>
                        <a:pt x="12981" y="81"/>
                        <a:pt x="12603" y="1"/>
                        <a:pt x="122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6"/>
                <p:cNvSpPr/>
                <p:nvPr/>
              </p:nvSpPr>
              <p:spPr>
                <a:xfrm>
                  <a:off x="2428575" y="2633600"/>
                  <a:ext cx="291900" cy="537475"/>
                </a:xfrm>
                <a:custGeom>
                  <a:rect b="b" l="l" r="r" t="t"/>
                  <a:pathLst>
                    <a:path extrusionOk="0" h="21499" w="11676">
                      <a:moveTo>
                        <a:pt x="3938" y="0"/>
                      </a:moveTo>
                      <a:cubicBezTo>
                        <a:pt x="3460" y="0"/>
                        <a:pt x="2949" y="139"/>
                        <a:pt x="2435" y="450"/>
                      </a:cubicBezTo>
                      <a:cubicBezTo>
                        <a:pt x="1101" y="1284"/>
                        <a:pt x="167" y="2952"/>
                        <a:pt x="0" y="4486"/>
                      </a:cubicBezTo>
                      <a:cubicBezTo>
                        <a:pt x="0" y="4496"/>
                        <a:pt x="1" y="4501"/>
                        <a:pt x="3" y="4501"/>
                      </a:cubicBezTo>
                      <a:cubicBezTo>
                        <a:pt x="11" y="4501"/>
                        <a:pt x="44" y="4351"/>
                        <a:pt x="100" y="4153"/>
                      </a:cubicBezTo>
                      <a:cubicBezTo>
                        <a:pt x="234" y="3702"/>
                        <a:pt x="634" y="3477"/>
                        <a:pt x="1034" y="3477"/>
                      </a:cubicBezTo>
                      <a:cubicBezTo>
                        <a:pt x="1435" y="3477"/>
                        <a:pt x="1835" y="3702"/>
                        <a:pt x="1968" y="4153"/>
                      </a:cubicBezTo>
                      <a:cubicBezTo>
                        <a:pt x="4103" y="11458"/>
                        <a:pt x="11308" y="21031"/>
                        <a:pt x="11675" y="21498"/>
                      </a:cubicBezTo>
                      <a:cubicBezTo>
                        <a:pt x="11675" y="21465"/>
                        <a:pt x="6305" y="10891"/>
                        <a:pt x="5971" y="6788"/>
                      </a:cubicBezTo>
                      <a:cubicBezTo>
                        <a:pt x="5871" y="5620"/>
                        <a:pt x="6305" y="4486"/>
                        <a:pt x="6472" y="3319"/>
                      </a:cubicBezTo>
                      <a:cubicBezTo>
                        <a:pt x="6727" y="1502"/>
                        <a:pt x="5512" y="0"/>
                        <a:pt x="3938" y="0"/>
                      </a:cubicBezTo>
                      <a:close/>
                    </a:path>
                  </a:pathLst>
                </a:custGeom>
                <a:solidFill>
                  <a:srgbClr val="2F97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6"/>
                <p:cNvSpPr/>
                <p:nvPr/>
              </p:nvSpPr>
              <p:spPr>
                <a:xfrm>
                  <a:off x="2611200" y="3125825"/>
                  <a:ext cx="345275" cy="76925"/>
                </a:xfrm>
                <a:custGeom>
                  <a:rect b="b" l="l" r="r" t="t"/>
                  <a:pathLst>
                    <a:path extrusionOk="0" h="3077" w="13811">
                      <a:moveTo>
                        <a:pt x="12815" y="0"/>
                      </a:moveTo>
                      <a:cubicBezTo>
                        <a:pt x="12757" y="0"/>
                        <a:pt x="12699" y="13"/>
                        <a:pt x="12643" y="41"/>
                      </a:cubicBezTo>
                      <a:cubicBezTo>
                        <a:pt x="10842" y="742"/>
                        <a:pt x="8874" y="1042"/>
                        <a:pt x="6906" y="1042"/>
                      </a:cubicBezTo>
                      <a:cubicBezTo>
                        <a:pt x="4971" y="1042"/>
                        <a:pt x="2969" y="775"/>
                        <a:pt x="1168" y="141"/>
                      </a:cubicBezTo>
                      <a:cubicBezTo>
                        <a:pt x="1123" y="130"/>
                        <a:pt x="1079" y="125"/>
                        <a:pt x="1035" y="125"/>
                      </a:cubicBezTo>
                      <a:cubicBezTo>
                        <a:pt x="688" y="125"/>
                        <a:pt x="378" y="461"/>
                        <a:pt x="201" y="875"/>
                      </a:cubicBezTo>
                      <a:cubicBezTo>
                        <a:pt x="1" y="1309"/>
                        <a:pt x="34" y="1876"/>
                        <a:pt x="434" y="2076"/>
                      </a:cubicBezTo>
                      <a:cubicBezTo>
                        <a:pt x="2569" y="2810"/>
                        <a:pt x="4737" y="3077"/>
                        <a:pt x="6906" y="3077"/>
                      </a:cubicBezTo>
                      <a:cubicBezTo>
                        <a:pt x="9074" y="3044"/>
                        <a:pt x="11242" y="2743"/>
                        <a:pt x="13343" y="1909"/>
                      </a:cubicBezTo>
                      <a:cubicBezTo>
                        <a:pt x="13744" y="1709"/>
                        <a:pt x="13810" y="1176"/>
                        <a:pt x="13577" y="709"/>
                      </a:cubicBezTo>
                      <a:cubicBezTo>
                        <a:pt x="13410" y="320"/>
                        <a:pt x="13105" y="0"/>
                        <a:pt x="128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2" name="Google Shape;602;p36"/>
              <p:cNvSpPr/>
              <p:nvPr/>
            </p:nvSpPr>
            <p:spPr>
              <a:xfrm>
                <a:off x="6516578" y="3491660"/>
                <a:ext cx="456473" cy="596035"/>
              </a:xfrm>
              <a:custGeom>
                <a:rect b="b" l="l" r="r" t="t"/>
                <a:pathLst>
                  <a:path extrusionOk="0" h="36327" w="27821">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36"/>
            <p:cNvGrpSpPr/>
            <p:nvPr/>
          </p:nvGrpSpPr>
          <p:grpSpPr>
            <a:xfrm>
              <a:off x="4578176" y="3267583"/>
              <a:ext cx="1319352" cy="1356866"/>
              <a:chOff x="608005" y="2953350"/>
              <a:chExt cx="1600572" cy="1646083"/>
            </a:xfrm>
          </p:grpSpPr>
          <p:sp>
            <p:nvSpPr>
              <p:cNvPr id="604" name="Google Shape;604;p36"/>
              <p:cNvSpPr/>
              <p:nvPr/>
            </p:nvSpPr>
            <p:spPr>
              <a:xfrm>
                <a:off x="870178" y="2953350"/>
                <a:ext cx="1261280" cy="240679"/>
              </a:xfrm>
              <a:custGeom>
                <a:rect b="b" l="l" r="r" t="t"/>
                <a:pathLst>
                  <a:path extrusionOk="0" h="7813" w="40944">
                    <a:moveTo>
                      <a:pt x="0" y="1"/>
                    </a:moveTo>
                    <a:lnTo>
                      <a:pt x="0" y="7813"/>
                    </a:lnTo>
                    <a:lnTo>
                      <a:pt x="40944" y="7813"/>
                    </a:lnTo>
                    <a:lnTo>
                      <a:pt x="40944" y="1"/>
                    </a:ln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6"/>
              <p:cNvSpPr/>
              <p:nvPr/>
            </p:nvSpPr>
            <p:spPr>
              <a:xfrm>
                <a:off x="2100494" y="2953350"/>
                <a:ext cx="61826" cy="240679"/>
              </a:xfrm>
              <a:custGeom>
                <a:rect b="b" l="l" r="r" t="t"/>
                <a:pathLst>
                  <a:path extrusionOk="0" h="7813" w="2007">
                    <a:moveTo>
                      <a:pt x="0" y="1"/>
                    </a:moveTo>
                    <a:lnTo>
                      <a:pt x="0" y="7813"/>
                    </a:lnTo>
                    <a:lnTo>
                      <a:pt x="2007" y="7813"/>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6"/>
              <p:cNvSpPr/>
              <p:nvPr/>
            </p:nvSpPr>
            <p:spPr>
              <a:xfrm>
                <a:off x="970353" y="4506705"/>
                <a:ext cx="46854" cy="73994"/>
              </a:xfrm>
              <a:custGeom>
                <a:rect b="b" l="l" r="r" t="t"/>
                <a:pathLst>
                  <a:path extrusionOk="0" h="2402" w="1521">
                    <a:moveTo>
                      <a:pt x="700" y="0"/>
                    </a:moveTo>
                    <a:cubicBezTo>
                      <a:pt x="609" y="0"/>
                      <a:pt x="487" y="0"/>
                      <a:pt x="366" y="31"/>
                    </a:cubicBezTo>
                    <a:cubicBezTo>
                      <a:pt x="274" y="61"/>
                      <a:pt x="153" y="91"/>
                      <a:pt x="1" y="152"/>
                    </a:cubicBezTo>
                    <a:lnTo>
                      <a:pt x="1" y="456"/>
                    </a:lnTo>
                    <a:cubicBezTo>
                      <a:pt x="153" y="395"/>
                      <a:pt x="274" y="335"/>
                      <a:pt x="366" y="304"/>
                    </a:cubicBezTo>
                    <a:cubicBezTo>
                      <a:pt x="487" y="274"/>
                      <a:pt x="609" y="243"/>
                      <a:pt x="700" y="243"/>
                    </a:cubicBezTo>
                    <a:cubicBezTo>
                      <a:pt x="852" y="243"/>
                      <a:pt x="943" y="304"/>
                      <a:pt x="1034" y="365"/>
                    </a:cubicBezTo>
                    <a:cubicBezTo>
                      <a:pt x="1125" y="456"/>
                      <a:pt x="1186" y="547"/>
                      <a:pt x="1186" y="699"/>
                    </a:cubicBezTo>
                    <a:cubicBezTo>
                      <a:pt x="1186" y="760"/>
                      <a:pt x="1156" y="851"/>
                      <a:pt x="1125" y="912"/>
                    </a:cubicBezTo>
                    <a:cubicBezTo>
                      <a:pt x="1065" y="1003"/>
                      <a:pt x="1004" y="1094"/>
                      <a:pt x="913" y="1216"/>
                    </a:cubicBezTo>
                    <a:cubicBezTo>
                      <a:pt x="852" y="1277"/>
                      <a:pt x="700" y="1429"/>
                      <a:pt x="487" y="1642"/>
                    </a:cubicBezTo>
                    <a:cubicBezTo>
                      <a:pt x="274" y="1854"/>
                      <a:pt x="122" y="2006"/>
                      <a:pt x="1" y="2128"/>
                    </a:cubicBezTo>
                    <a:lnTo>
                      <a:pt x="1" y="2402"/>
                    </a:lnTo>
                    <a:lnTo>
                      <a:pt x="1521" y="2402"/>
                    </a:lnTo>
                    <a:lnTo>
                      <a:pt x="1521" y="2128"/>
                    </a:lnTo>
                    <a:lnTo>
                      <a:pt x="396" y="2128"/>
                    </a:lnTo>
                    <a:cubicBezTo>
                      <a:pt x="639" y="1885"/>
                      <a:pt x="852" y="1672"/>
                      <a:pt x="1004" y="1520"/>
                    </a:cubicBezTo>
                    <a:cubicBezTo>
                      <a:pt x="1125" y="1368"/>
                      <a:pt x="1217" y="1277"/>
                      <a:pt x="1247" y="1246"/>
                    </a:cubicBezTo>
                    <a:cubicBezTo>
                      <a:pt x="1338" y="1125"/>
                      <a:pt x="1399" y="1034"/>
                      <a:pt x="1429" y="943"/>
                    </a:cubicBezTo>
                    <a:cubicBezTo>
                      <a:pt x="1490" y="851"/>
                      <a:pt x="1490" y="760"/>
                      <a:pt x="1490" y="669"/>
                    </a:cubicBezTo>
                    <a:cubicBezTo>
                      <a:pt x="1490" y="456"/>
                      <a:pt x="1429" y="304"/>
                      <a:pt x="1277" y="183"/>
                    </a:cubicBezTo>
                    <a:cubicBezTo>
                      <a:pt x="1125" y="61"/>
                      <a:pt x="943" y="0"/>
                      <a:pt x="700" y="0"/>
                    </a:cubicBezTo>
                    <a:close/>
                  </a:path>
                </a:pathLst>
              </a:custGeom>
              <a:solidFill>
                <a:srgbClr val="AD6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6"/>
              <p:cNvSpPr/>
              <p:nvPr/>
            </p:nvSpPr>
            <p:spPr>
              <a:xfrm>
                <a:off x="1034025" y="4506705"/>
                <a:ext cx="50613" cy="75873"/>
              </a:xfrm>
              <a:custGeom>
                <a:rect b="b" l="l" r="r" t="t"/>
                <a:pathLst>
                  <a:path extrusionOk="0" h="2463" w="1643">
                    <a:moveTo>
                      <a:pt x="821" y="243"/>
                    </a:moveTo>
                    <a:cubicBezTo>
                      <a:pt x="973" y="243"/>
                      <a:pt x="1095" y="335"/>
                      <a:pt x="1186" y="487"/>
                    </a:cubicBezTo>
                    <a:cubicBezTo>
                      <a:pt x="1277" y="639"/>
                      <a:pt x="1308" y="882"/>
                      <a:pt x="1308" y="1216"/>
                    </a:cubicBezTo>
                    <a:cubicBezTo>
                      <a:pt x="1308" y="1550"/>
                      <a:pt x="1277" y="1794"/>
                      <a:pt x="1186" y="1976"/>
                    </a:cubicBezTo>
                    <a:cubicBezTo>
                      <a:pt x="1095" y="2128"/>
                      <a:pt x="973" y="2219"/>
                      <a:pt x="821" y="2219"/>
                    </a:cubicBezTo>
                    <a:cubicBezTo>
                      <a:pt x="639" y="2219"/>
                      <a:pt x="517" y="2128"/>
                      <a:pt x="426" y="1976"/>
                    </a:cubicBezTo>
                    <a:cubicBezTo>
                      <a:pt x="365" y="1794"/>
                      <a:pt x="305" y="1550"/>
                      <a:pt x="305" y="1216"/>
                    </a:cubicBezTo>
                    <a:cubicBezTo>
                      <a:pt x="305" y="882"/>
                      <a:pt x="365" y="639"/>
                      <a:pt x="426" y="487"/>
                    </a:cubicBezTo>
                    <a:cubicBezTo>
                      <a:pt x="517" y="335"/>
                      <a:pt x="639" y="243"/>
                      <a:pt x="821" y="243"/>
                    </a:cubicBezTo>
                    <a:close/>
                    <a:moveTo>
                      <a:pt x="821" y="0"/>
                    </a:moveTo>
                    <a:cubicBezTo>
                      <a:pt x="548" y="0"/>
                      <a:pt x="335" y="91"/>
                      <a:pt x="214" y="304"/>
                    </a:cubicBezTo>
                    <a:cubicBezTo>
                      <a:pt x="62" y="517"/>
                      <a:pt x="1" y="821"/>
                      <a:pt x="1" y="1216"/>
                    </a:cubicBezTo>
                    <a:cubicBezTo>
                      <a:pt x="1" y="1611"/>
                      <a:pt x="62" y="1946"/>
                      <a:pt x="214" y="2158"/>
                    </a:cubicBezTo>
                    <a:cubicBezTo>
                      <a:pt x="335" y="2341"/>
                      <a:pt x="548" y="2462"/>
                      <a:pt x="821" y="2462"/>
                    </a:cubicBezTo>
                    <a:cubicBezTo>
                      <a:pt x="1095" y="2462"/>
                      <a:pt x="1277" y="2341"/>
                      <a:pt x="1429" y="2158"/>
                    </a:cubicBezTo>
                    <a:cubicBezTo>
                      <a:pt x="1581" y="1946"/>
                      <a:pt x="1642" y="1611"/>
                      <a:pt x="1642" y="1216"/>
                    </a:cubicBezTo>
                    <a:cubicBezTo>
                      <a:pt x="1642" y="821"/>
                      <a:pt x="1581" y="517"/>
                      <a:pt x="1429" y="304"/>
                    </a:cubicBezTo>
                    <a:cubicBezTo>
                      <a:pt x="1277" y="91"/>
                      <a:pt x="1095" y="0"/>
                      <a:pt x="821" y="0"/>
                    </a:cubicBezTo>
                    <a:close/>
                  </a:path>
                </a:pathLst>
              </a:custGeom>
              <a:solidFill>
                <a:srgbClr val="AD6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6"/>
              <p:cNvSpPr/>
              <p:nvPr/>
            </p:nvSpPr>
            <p:spPr>
              <a:xfrm>
                <a:off x="1098652" y="4506705"/>
                <a:ext cx="46824" cy="73994"/>
              </a:xfrm>
              <a:custGeom>
                <a:rect b="b" l="l" r="r" t="t"/>
                <a:pathLst>
                  <a:path extrusionOk="0" h="2402" w="1520">
                    <a:moveTo>
                      <a:pt x="699" y="0"/>
                    </a:moveTo>
                    <a:cubicBezTo>
                      <a:pt x="608" y="0"/>
                      <a:pt x="486" y="0"/>
                      <a:pt x="365" y="31"/>
                    </a:cubicBezTo>
                    <a:cubicBezTo>
                      <a:pt x="274" y="61"/>
                      <a:pt x="152" y="91"/>
                      <a:pt x="0" y="152"/>
                    </a:cubicBezTo>
                    <a:lnTo>
                      <a:pt x="0" y="456"/>
                    </a:lnTo>
                    <a:cubicBezTo>
                      <a:pt x="152" y="395"/>
                      <a:pt x="274" y="335"/>
                      <a:pt x="365" y="304"/>
                    </a:cubicBezTo>
                    <a:cubicBezTo>
                      <a:pt x="486" y="274"/>
                      <a:pt x="608" y="243"/>
                      <a:pt x="699" y="243"/>
                    </a:cubicBezTo>
                    <a:cubicBezTo>
                      <a:pt x="851" y="243"/>
                      <a:pt x="942" y="304"/>
                      <a:pt x="1033" y="365"/>
                    </a:cubicBezTo>
                    <a:cubicBezTo>
                      <a:pt x="1125" y="456"/>
                      <a:pt x="1185" y="547"/>
                      <a:pt x="1185" y="699"/>
                    </a:cubicBezTo>
                    <a:cubicBezTo>
                      <a:pt x="1185" y="760"/>
                      <a:pt x="1155" y="851"/>
                      <a:pt x="1125" y="912"/>
                    </a:cubicBezTo>
                    <a:cubicBezTo>
                      <a:pt x="1064" y="1003"/>
                      <a:pt x="1003" y="1094"/>
                      <a:pt x="912" y="1216"/>
                    </a:cubicBezTo>
                    <a:cubicBezTo>
                      <a:pt x="851" y="1277"/>
                      <a:pt x="699" y="1429"/>
                      <a:pt x="486" y="1642"/>
                    </a:cubicBezTo>
                    <a:cubicBezTo>
                      <a:pt x="274" y="1854"/>
                      <a:pt x="122" y="2006"/>
                      <a:pt x="0" y="2128"/>
                    </a:cubicBezTo>
                    <a:lnTo>
                      <a:pt x="0" y="2402"/>
                    </a:lnTo>
                    <a:lnTo>
                      <a:pt x="1520" y="2402"/>
                    </a:lnTo>
                    <a:lnTo>
                      <a:pt x="1520" y="2128"/>
                    </a:lnTo>
                    <a:lnTo>
                      <a:pt x="395" y="2128"/>
                    </a:lnTo>
                    <a:cubicBezTo>
                      <a:pt x="638" y="1885"/>
                      <a:pt x="851" y="1672"/>
                      <a:pt x="1003" y="1520"/>
                    </a:cubicBezTo>
                    <a:cubicBezTo>
                      <a:pt x="1125" y="1368"/>
                      <a:pt x="1216" y="1277"/>
                      <a:pt x="1246" y="1246"/>
                    </a:cubicBezTo>
                    <a:cubicBezTo>
                      <a:pt x="1337" y="1125"/>
                      <a:pt x="1398" y="1034"/>
                      <a:pt x="1459" y="943"/>
                    </a:cubicBezTo>
                    <a:cubicBezTo>
                      <a:pt x="1489" y="851"/>
                      <a:pt x="1489" y="760"/>
                      <a:pt x="1489" y="669"/>
                    </a:cubicBezTo>
                    <a:cubicBezTo>
                      <a:pt x="1489" y="456"/>
                      <a:pt x="1429" y="304"/>
                      <a:pt x="1277" y="183"/>
                    </a:cubicBezTo>
                    <a:cubicBezTo>
                      <a:pt x="1125" y="61"/>
                      <a:pt x="942" y="0"/>
                      <a:pt x="699" y="0"/>
                    </a:cubicBezTo>
                    <a:close/>
                  </a:path>
                </a:pathLst>
              </a:custGeom>
              <a:solidFill>
                <a:srgbClr val="AD6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6"/>
              <p:cNvSpPr/>
              <p:nvPr/>
            </p:nvSpPr>
            <p:spPr>
              <a:xfrm>
                <a:off x="1162294" y="4506705"/>
                <a:ext cx="50613" cy="75873"/>
              </a:xfrm>
              <a:custGeom>
                <a:rect b="b" l="l" r="r" t="t"/>
                <a:pathLst>
                  <a:path extrusionOk="0" h="2463" w="1643">
                    <a:moveTo>
                      <a:pt x="822" y="243"/>
                    </a:moveTo>
                    <a:cubicBezTo>
                      <a:pt x="974" y="243"/>
                      <a:pt x="1095" y="335"/>
                      <a:pt x="1186" y="487"/>
                    </a:cubicBezTo>
                    <a:cubicBezTo>
                      <a:pt x="1278" y="639"/>
                      <a:pt x="1308" y="882"/>
                      <a:pt x="1308" y="1216"/>
                    </a:cubicBezTo>
                    <a:cubicBezTo>
                      <a:pt x="1308" y="1550"/>
                      <a:pt x="1278" y="1794"/>
                      <a:pt x="1186" y="1976"/>
                    </a:cubicBezTo>
                    <a:cubicBezTo>
                      <a:pt x="1095" y="2128"/>
                      <a:pt x="974" y="2219"/>
                      <a:pt x="822" y="2219"/>
                    </a:cubicBezTo>
                    <a:cubicBezTo>
                      <a:pt x="639" y="2219"/>
                      <a:pt x="518" y="2128"/>
                      <a:pt x="426" y="1976"/>
                    </a:cubicBezTo>
                    <a:cubicBezTo>
                      <a:pt x="366" y="1794"/>
                      <a:pt x="305" y="1550"/>
                      <a:pt x="305" y="1216"/>
                    </a:cubicBezTo>
                    <a:cubicBezTo>
                      <a:pt x="305" y="882"/>
                      <a:pt x="366" y="639"/>
                      <a:pt x="426" y="487"/>
                    </a:cubicBezTo>
                    <a:cubicBezTo>
                      <a:pt x="518" y="335"/>
                      <a:pt x="639" y="243"/>
                      <a:pt x="822" y="243"/>
                    </a:cubicBezTo>
                    <a:close/>
                    <a:moveTo>
                      <a:pt x="822" y="0"/>
                    </a:moveTo>
                    <a:cubicBezTo>
                      <a:pt x="548" y="0"/>
                      <a:pt x="335" y="91"/>
                      <a:pt x="214" y="304"/>
                    </a:cubicBezTo>
                    <a:cubicBezTo>
                      <a:pt x="62" y="517"/>
                      <a:pt x="1" y="821"/>
                      <a:pt x="1" y="1216"/>
                    </a:cubicBezTo>
                    <a:cubicBezTo>
                      <a:pt x="1" y="1611"/>
                      <a:pt x="62" y="1946"/>
                      <a:pt x="214" y="2158"/>
                    </a:cubicBezTo>
                    <a:cubicBezTo>
                      <a:pt x="335" y="2341"/>
                      <a:pt x="548" y="2462"/>
                      <a:pt x="822" y="2462"/>
                    </a:cubicBezTo>
                    <a:cubicBezTo>
                      <a:pt x="1095" y="2462"/>
                      <a:pt x="1278" y="2341"/>
                      <a:pt x="1430" y="2158"/>
                    </a:cubicBezTo>
                    <a:cubicBezTo>
                      <a:pt x="1582" y="1946"/>
                      <a:pt x="1642" y="1611"/>
                      <a:pt x="1642" y="1216"/>
                    </a:cubicBezTo>
                    <a:cubicBezTo>
                      <a:pt x="1642" y="821"/>
                      <a:pt x="1582" y="517"/>
                      <a:pt x="1430" y="304"/>
                    </a:cubicBezTo>
                    <a:cubicBezTo>
                      <a:pt x="1278" y="91"/>
                      <a:pt x="1095" y="0"/>
                      <a:pt x="822" y="0"/>
                    </a:cubicBezTo>
                    <a:close/>
                  </a:path>
                </a:pathLst>
              </a:custGeom>
              <a:solidFill>
                <a:srgbClr val="AD6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6"/>
              <p:cNvSpPr/>
              <p:nvPr/>
            </p:nvSpPr>
            <p:spPr>
              <a:xfrm>
                <a:off x="1256862" y="4549769"/>
                <a:ext cx="26246" cy="7516"/>
              </a:xfrm>
              <a:custGeom>
                <a:rect b="b" l="l" r="r" t="t"/>
                <a:pathLst>
                  <a:path extrusionOk="0" h="244" w="852">
                    <a:moveTo>
                      <a:pt x="1" y="0"/>
                    </a:moveTo>
                    <a:lnTo>
                      <a:pt x="1" y="244"/>
                    </a:lnTo>
                    <a:lnTo>
                      <a:pt x="852" y="244"/>
                    </a:lnTo>
                    <a:lnTo>
                      <a:pt x="852" y="0"/>
                    </a:lnTo>
                    <a:close/>
                  </a:path>
                </a:pathLst>
              </a:custGeom>
              <a:solidFill>
                <a:srgbClr val="AD6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6"/>
              <p:cNvSpPr/>
              <p:nvPr/>
            </p:nvSpPr>
            <p:spPr>
              <a:xfrm>
                <a:off x="1327096" y="4506705"/>
                <a:ext cx="50582" cy="75873"/>
              </a:xfrm>
              <a:custGeom>
                <a:rect b="b" l="l" r="r" t="t"/>
                <a:pathLst>
                  <a:path extrusionOk="0" h="2463" w="1642">
                    <a:moveTo>
                      <a:pt x="821" y="243"/>
                    </a:moveTo>
                    <a:cubicBezTo>
                      <a:pt x="973" y="243"/>
                      <a:pt x="1095" y="335"/>
                      <a:pt x="1186" y="487"/>
                    </a:cubicBezTo>
                    <a:cubicBezTo>
                      <a:pt x="1277" y="639"/>
                      <a:pt x="1308" y="882"/>
                      <a:pt x="1308" y="1216"/>
                    </a:cubicBezTo>
                    <a:cubicBezTo>
                      <a:pt x="1308" y="1550"/>
                      <a:pt x="1277" y="1794"/>
                      <a:pt x="1186" y="1976"/>
                    </a:cubicBezTo>
                    <a:cubicBezTo>
                      <a:pt x="1095" y="2128"/>
                      <a:pt x="973" y="2219"/>
                      <a:pt x="821" y="2219"/>
                    </a:cubicBezTo>
                    <a:cubicBezTo>
                      <a:pt x="639" y="2219"/>
                      <a:pt x="517" y="2128"/>
                      <a:pt x="426" y="1976"/>
                    </a:cubicBezTo>
                    <a:cubicBezTo>
                      <a:pt x="365" y="1794"/>
                      <a:pt x="305" y="1550"/>
                      <a:pt x="305" y="1216"/>
                    </a:cubicBezTo>
                    <a:cubicBezTo>
                      <a:pt x="305" y="882"/>
                      <a:pt x="365" y="639"/>
                      <a:pt x="426" y="487"/>
                    </a:cubicBezTo>
                    <a:cubicBezTo>
                      <a:pt x="517" y="335"/>
                      <a:pt x="639" y="243"/>
                      <a:pt x="821" y="243"/>
                    </a:cubicBezTo>
                    <a:close/>
                    <a:moveTo>
                      <a:pt x="821" y="0"/>
                    </a:moveTo>
                    <a:cubicBezTo>
                      <a:pt x="548" y="0"/>
                      <a:pt x="335" y="91"/>
                      <a:pt x="183" y="304"/>
                    </a:cubicBezTo>
                    <a:cubicBezTo>
                      <a:pt x="61" y="517"/>
                      <a:pt x="1" y="821"/>
                      <a:pt x="1" y="1216"/>
                    </a:cubicBezTo>
                    <a:cubicBezTo>
                      <a:pt x="1" y="1611"/>
                      <a:pt x="61" y="1946"/>
                      <a:pt x="183" y="2158"/>
                    </a:cubicBezTo>
                    <a:cubicBezTo>
                      <a:pt x="335" y="2341"/>
                      <a:pt x="548" y="2462"/>
                      <a:pt x="821" y="2462"/>
                    </a:cubicBezTo>
                    <a:cubicBezTo>
                      <a:pt x="1064" y="2462"/>
                      <a:pt x="1277" y="2341"/>
                      <a:pt x="1429" y="2158"/>
                    </a:cubicBezTo>
                    <a:cubicBezTo>
                      <a:pt x="1551" y="1946"/>
                      <a:pt x="1642" y="1611"/>
                      <a:pt x="1642" y="1216"/>
                    </a:cubicBezTo>
                    <a:cubicBezTo>
                      <a:pt x="1642" y="821"/>
                      <a:pt x="1551" y="517"/>
                      <a:pt x="1429" y="304"/>
                    </a:cubicBezTo>
                    <a:cubicBezTo>
                      <a:pt x="1277" y="91"/>
                      <a:pt x="1064" y="0"/>
                      <a:pt x="821" y="0"/>
                    </a:cubicBezTo>
                    <a:close/>
                  </a:path>
                </a:pathLst>
              </a:custGeom>
              <a:solidFill>
                <a:srgbClr val="AD6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6"/>
              <p:cNvSpPr/>
              <p:nvPr/>
            </p:nvSpPr>
            <p:spPr>
              <a:xfrm>
                <a:off x="1392647" y="4507629"/>
                <a:ext cx="46854" cy="73069"/>
              </a:xfrm>
              <a:custGeom>
                <a:rect b="b" l="l" r="r" t="t"/>
                <a:pathLst>
                  <a:path extrusionOk="0" h="2372" w="1521">
                    <a:moveTo>
                      <a:pt x="0" y="1"/>
                    </a:moveTo>
                    <a:lnTo>
                      <a:pt x="0" y="274"/>
                    </a:lnTo>
                    <a:lnTo>
                      <a:pt x="1125" y="274"/>
                    </a:lnTo>
                    <a:lnTo>
                      <a:pt x="335" y="2372"/>
                    </a:lnTo>
                    <a:lnTo>
                      <a:pt x="669" y="2372"/>
                    </a:lnTo>
                    <a:lnTo>
                      <a:pt x="1520" y="122"/>
                    </a:lnTo>
                    <a:lnTo>
                      <a:pt x="1520" y="1"/>
                    </a:lnTo>
                    <a:close/>
                  </a:path>
                </a:pathLst>
              </a:custGeom>
              <a:solidFill>
                <a:srgbClr val="AD6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6"/>
              <p:cNvSpPr/>
              <p:nvPr/>
            </p:nvSpPr>
            <p:spPr>
              <a:xfrm>
                <a:off x="773731" y="4358753"/>
                <a:ext cx="1262235" cy="240679"/>
              </a:xfrm>
              <a:custGeom>
                <a:rect b="b" l="l" r="r" t="t"/>
                <a:pathLst>
                  <a:path extrusionOk="0" h="7813" w="40975">
                    <a:moveTo>
                      <a:pt x="1" y="1"/>
                    </a:moveTo>
                    <a:lnTo>
                      <a:pt x="1" y="7812"/>
                    </a:lnTo>
                    <a:lnTo>
                      <a:pt x="40974" y="7812"/>
                    </a:lnTo>
                    <a:lnTo>
                      <a:pt x="40974" y="1"/>
                    </a:ln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6"/>
              <p:cNvSpPr/>
              <p:nvPr/>
            </p:nvSpPr>
            <p:spPr>
              <a:xfrm>
                <a:off x="773731" y="4358753"/>
                <a:ext cx="62781" cy="240679"/>
              </a:xfrm>
              <a:custGeom>
                <a:rect b="b" l="l" r="r" t="t"/>
                <a:pathLst>
                  <a:path extrusionOk="0" h="7813" w="2038">
                    <a:moveTo>
                      <a:pt x="1" y="1"/>
                    </a:moveTo>
                    <a:lnTo>
                      <a:pt x="1" y="7812"/>
                    </a:lnTo>
                    <a:lnTo>
                      <a:pt x="2037" y="7812"/>
                    </a:lnTo>
                    <a:lnTo>
                      <a:pt x="20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6"/>
              <p:cNvSpPr/>
              <p:nvPr/>
            </p:nvSpPr>
            <p:spPr>
              <a:xfrm>
                <a:off x="885149" y="4358753"/>
                <a:ext cx="61826" cy="240679"/>
              </a:xfrm>
              <a:custGeom>
                <a:rect b="b" l="l" r="r" t="t"/>
                <a:pathLst>
                  <a:path extrusionOk="0" h="7813" w="2007">
                    <a:moveTo>
                      <a:pt x="1" y="1"/>
                    </a:moveTo>
                    <a:lnTo>
                      <a:pt x="1" y="7812"/>
                    </a:lnTo>
                    <a:lnTo>
                      <a:pt x="2007" y="7812"/>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6"/>
              <p:cNvSpPr/>
              <p:nvPr/>
            </p:nvSpPr>
            <p:spPr>
              <a:xfrm>
                <a:off x="997523" y="4358753"/>
                <a:ext cx="62750" cy="240679"/>
              </a:xfrm>
              <a:custGeom>
                <a:rect b="b" l="l" r="r" t="t"/>
                <a:pathLst>
                  <a:path extrusionOk="0" h="7813" w="2037">
                    <a:moveTo>
                      <a:pt x="0" y="1"/>
                    </a:moveTo>
                    <a:lnTo>
                      <a:pt x="0" y="7812"/>
                    </a:lnTo>
                    <a:lnTo>
                      <a:pt x="2037" y="7812"/>
                    </a:lnTo>
                    <a:lnTo>
                      <a:pt x="20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6"/>
              <p:cNvSpPr/>
              <p:nvPr/>
            </p:nvSpPr>
            <p:spPr>
              <a:xfrm>
                <a:off x="1108941" y="4358753"/>
                <a:ext cx="61826" cy="240679"/>
              </a:xfrm>
              <a:custGeom>
                <a:rect b="b" l="l" r="r" t="t"/>
                <a:pathLst>
                  <a:path extrusionOk="0" h="7813" w="2007">
                    <a:moveTo>
                      <a:pt x="0" y="1"/>
                    </a:moveTo>
                    <a:lnTo>
                      <a:pt x="0" y="7812"/>
                    </a:lnTo>
                    <a:lnTo>
                      <a:pt x="2007" y="7812"/>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6"/>
              <p:cNvSpPr/>
              <p:nvPr/>
            </p:nvSpPr>
            <p:spPr>
              <a:xfrm>
                <a:off x="1221284" y="4358753"/>
                <a:ext cx="61826" cy="240679"/>
              </a:xfrm>
              <a:custGeom>
                <a:rect b="b" l="l" r="r" t="t"/>
                <a:pathLst>
                  <a:path extrusionOk="0" h="7813" w="2007">
                    <a:moveTo>
                      <a:pt x="1" y="1"/>
                    </a:moveTo>
                    <a:lnTo>
                      <a:pt x="1" y="7812"/>
                    </a:lnTo>
                    <a:lnTo>
                      <a:pt x="2007" y="7812"/>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6"/>
              <p:cNvSpPr/>
              <p:nvPr/>
            </p:nvSpPr>
            <p:spPr>
              <a:xfrm>
                <a:off x="1332702" y="4358753"/>
                <a:ext cx="61856" cy="240679"/>
              </a:xfrm>
              <a:custGeom>
                <a:rect b="b" l="l" r="r" t="t"/>
                <a:pathLst>
                  <a:path extrusionOk="0" h="7813" w="2008">
                    <a:moveTo>
                      <a:pt x="1" y="1"/>
                    </a:moveTo>
                    <a:lnTo>
                      <a:pt x="1" y="7812"/>
                    </a:lnTo>
                    <a:lnTo>
                      <a:pt x="2007" y="7812"/>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6"/>
              <p:cNvSpPr/>
              <p:nvPr/>
            </p:nvSpPr>
            <p:spPr>
              <a:xfrm>
                <a:off x="1445075" y="4358753"/>
                <a:ext cx="61826" cy="240679"/>
              </a:xfrm>
              <a:custGeom>
                <a:rect b="b" l="l" r="r" t="t"/>
                <a:pathLst>
                  <a:path extrusionOk="0" h="7813" w="2007">
                    <a:moveTo>
                      <a:pt x="0" y="1"/>
                    </a:moveTo>
                    <a:lnTo>
                      <a:pt x="0" y="7812"/>
                    </a:lnTo>
                    <a:lnTo>
                      <a:pt x="2007" y="7812"/>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6"/>
              <p:cNvSpPr/>
              <p:nvPr/>
            </p:nvSpPr>
            <p:spPr>
              <a:xfrm>
                <a:off x="1556494" y="4358753"/>
                <a:ext cx="61826" cy="240679"/>
              </a:xfrm>
              <a:custGeom>
                <a:rect b="b" l="l" r="r" t="t"/>
                <a:pathLst>
                  <a:path extrusionOk="0" h="7813" w="2007">
                    <a:moveTo>
                      <a:pt x="1" y="1"/>
                    </a:moveTo>
                    <a:lnTo>
                      <a:pt x="1" y="7812"/>
                    </a:lnTo>
                    <a:lnTo>
                      <a:pt x="2007" y="7812"/>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6"/>
              <p:cNvSpPr/>
              <p:nvPr/>
            </p:nvSpPr>
            <p:spPr>
              <a:xfrm>
                <a:off x="1668867" y="4358753"/>
                <a:ext cx="61826" cy="240679"/>
              </a:xfrm>
              <a:custGeom>
                <a:rect b="b" l="l" r="r" t="t"/>
                <a:pathLst>
                  <a:path extrusionOk="0" h="7813" w="2007">
                    <a:moveTo>
                      <a:pt x="0" y="1"/>
                    </a:moveTo>
                    <a:lnTo>
                      <a:pt x="0" y="7812"/>
                    </a:lnTo>
                    <a:lnTo>
                      <a:pt x="2006" y="7812"/>
                    </a:lnTo>
                    <a:lnTo>
                      <a:pt x="20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6"/>
              <p:cNvSpPr/>
              <p:nvPr/>
            </p:nvSpPr>
            <p:spPr>
              <a:xfrm>
                <a:off x="1779331" y="4358753"/>
                <a:ext cx="62781" cy="240679"/>
              </a:xfrm>
              <a:custGeom>
                <a:rect b="b" l="l" r="r" t="t"/>
                <a:pathLst>
                  <a:path extrusionOk="0" h="7813" w="2038">
                    <a:moveTo>
                      <a:pt x="1" y="1"/>
                    </a:moveTo>
                    <a:lnTo>
                      <a:pt x="1" y="7812"/>
                    </a:lnTo>
                    <a:lnTo>
                      <a:pt x="2037" y="7812"/>
                    </a:lnTo>
                    <a:lnTo>
                      <a:pt x="20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6"/>
              <p:cNvSpPr/>
              <p:nvPr/>
            </p:nvSpPr>
            <p:spPr>
              <a:xfrm>
                <a:off x="1891704" y="4358753"/>
                <a:ext cx="61826" cy="240679"/>
              </a:xfrm>
              <a:custGeom>
                <a:rect b="b" l="l" r="r" t="t"/>
                <a:pathLst>
                  <a:path extrusionOk="0" h="7813" w="2007">
                    <a:moveTo>
                      <a:pt x="0" y="1"/>
                    </a:moveTo>
                    <a:lnTo>
                      <a:pt x="0" y="7812"/>
                    </a:lnTo>
                    <a:lnTo>
                      <a:pt x="2006" y="7812"/>
                    </a:lnTo>
                    <a:lnTo>
                      <a:pt x="20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6"/>
              <p:cNvSpPr/>
              <p:nvPr/>
            </p:nvSpPr>
            <p:spPr>
              <a:xfrm>
                <a:off x="2003123" y="4358753"/>
                <a:ext cx="61826" cy="240679"/>
              </a:xfrm>
              <a:custGeom>
                <a:rect b="b" l="l" r="r" t="t"/>
                <a:pathLst>
                  <a:path extrusionOk="0" h="7813" w="2007">
                    <a:moveTo>
                      <a:pt x="0" y="1"/>
                    </a:moveTo>
                    <a:lnTo>
                      <a:pt x="0" y="7812"/>
                    </a:lnTo>
                    <a:lnTo>
                      <a:pt x="2006" y="7812"/>
                    </a:lnTo>
                    <a:lnTo>
                      <a:pt x="20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6"/>
              <p:cNvSpPr/>
              <p:nvPr/>
            </p:nvSpPr>
            <p:spPr>
              <a:xfrm>
                <a:off x="615490" y="4129355"/>
                <a:ext cx="1261280" cy="240679"/>
              </a:xfrm>
              <a:custGeom>
                <a:rect b="b" l="l" r="r" t="t"/>
                <a:pathLst>
                  <a:path extrusionOk="0" h="7813" w="40944">
                    <a:moveTo>
                      <a:pt x="1" y="1"/>
                    </a:moveTo>
                    <a:lnTo>
                      <a:pt x="1" y="7813"/>
                    </a:lnTo>
                    <a:lnTo>
                      <a:pt x="40944" y="7813"/>
                    </a:lnTo>
                    <a:lnTo>
                      <a:pt x="40944" y="1"/>
                    </a:ln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6"/>
              <p:cNvSpPr/>
              <p:nvPr/>
            </p:nvSpPr>
            <p:spPr>
              <a:xfrm>
                <a:off x="615490" y="4129355"/>
                <a:ext cx="61826" cy="240679"/>
              </a:xfrm>
              <a:custGeom>
                <a:rect b="b" l="l" r="r" t="t"/>
                <a:pathLst>
                  <a:path extrusionOk="0" h="7813" w="2007">
                    <a:moveTo>
                      <a:pt x="1" y="1"/>
                    </a:moveTo>
                    <a:lnTo>
                      <a:pt x="1" y="7813"/>
                    </a:lnTo>
                    <a:lnTo>
                      <a:pt x="2007" y="7813"/>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6"/>
              <p:cNvSpPr/>
              <p:nvPr/>
            </p:nvSpPr>
            <p:spPr>
              <a:xfrm>
                <a:off x="726908" y="4129355"/>
                <a:ext cx="62781" cy="240679"/>
              </a:xfrm>
              <a:custGeom>
                <a:rect b="b" l="l" r="r" t="t"/>
                <a:pathLst>
                  <a:path extrusionOk="0" h="7813" w="2038">
                    <a:moveTo>
                      <a:pt x="1" y="1"/>
                    </a:moveTo>
                    <a:lnTo>
                      <a:pt x="1" y="7813"/>
                    </a:lnTo>
                    <a:lnTo>
                      <a:pt x="2037" y="7813"/>
                    </a:lnTo>
                    <a:lnTo>
                      <a:pt x="20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6"/>
              <p:cNvSpPr/>
              <p:nvPr/>
            </p:nvSpPr>
            <p:spPr>
              <a:xfrm>
                <a:off x="838358" y="4129355"/>
                <a:ext cx="61826" cy="240679"/>
              </a:xfrm>
              <a:custGeom>
                <a:rect b="b" l="l" r="r" t="t"/>
                <a:pathLst>
                  <a:path extrusionOk="0" h="7813" w="2007">
                    <a:moveTo>
                      <a:pt x="0" y="1"/>
                    </a:moveTo>
                    <a:lnTo>
                      <a:pt x="0" y="7813"/>
                    </a:lnTo>
                    <a:lnTo>
                      <a:pt x="2006" y="7813"/>
                    </a:lnTo>
                    <a:lnTo>
                      <a:pt x="20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6"/>
              <p:cNvSpPr/>
              <p:nvPr/>
            </p:nvSpPr>
            <p:spPr>
              <a:xfrm>
                <a:off x="950700" y="4129355"/>
                <a:ext cx="62781" cy="240679"/>
              </a:xfrm>
              <a:custGeom>
                <a:rect b="b" l="l" r="r" t="t"/>
                <a:pathLst>
                  <a:path extrusionOk="0" h="7813" w="2038">
                    <a:moveTo>
                      <a:pt x="1" y="1"/>
                    </a:moveTo>
                    <a:lnTo>
                      <a:pt x="1" y="7813"/>
                    </a:lnTo>
                    <a:lnTo>
                      <a:pt x="2037" y="7813"/>
                    </a:lnTo>
                    <a:lnTo>
                      <a:pt x="20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6"/>
              <p:cNvSpPr/>
              <p:nvPr/>
            </p:nvSpPr>
            <p:spPr>
              <a:xfrm>
                <a:off x="1062119" y="4129355"/>
                <a:ext cx="61826" cy="240679"/>
              </a:xfrm>
              <a:custGeom>
                <a:rect b="b" l="l" r="r" t="t"/>
                <a:pathLst>
                  <a:path extrusionOk="0" h="7813" w="2007">
                    <a:moveTo>
                      <a:pt x="1" y="1"/>
                    </a:moveTo>
                    <a:lnTo>
                      <a:pt x="1" y="7813"/>
                    </a:lnTo>
                    <a:lnTo>
                      <a:pt x="2007" y="7813"/>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6"/>
              <p:cNvSpPr/>
              <p:nvPr/>
            </p:nvSpPr>
            <p:spPr>
              <a:xfrm>
                <a:off x="1174492" y="4129355"/>
                <a:ext cx="61826" cy="240679"/>
              </a:xfrm>
              <a:custGeom>
                <a:rect b="b" l="l" r="r" t="t"/>
                <a:pathLst>
                  <a:path extrusionOk="0" h="7813" w="2007">
                    <a:moveTo>
                      <a:pt x="0" y="1"/>
                    </a:moveTo>
                    <a:lnTo>
                      <a:pt x="0" y="7813"/>
                    </a:lnTo>
                    <a:lnTo>
                      <a:pt x="2006" y="7813"/>
                    </a:lnTo>
                    <a:lnTo>
                      <a:pt x="20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6"/>
              <p:cNvSpPr/>
              <p:nvPr/>
            </p:nvSpPr>
            <p:spPr>
              <a:xfrm>
                <a:off x="1285911" y="4129355"/>
                <a:ext cx="61826" cy="240679"/>
              </a:xfrm>
              <a:custGeom>
                <a:rect b="b" l="l" r="r" t="t"/>
                <a:pathLst>
                  <a:path extrusionOk="0" h="7813" w="2007">
                    <a:moveTo>
                      <a:pt x="0" y="1"/>
                    </a:moveTo>
                    <a:lnTo>
                      <a:pt x="0" y="7813"/>
                    </a:lnTo>
                    <a:lnTo>
                      <a:pt x="2006" y="7813"/>
                    </a:lnTo>
                    <a:lnTo>
                      <a:pt x="20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6"/>
              <p:cNvSpPr/>
              <p:nvPr/>
            </p:nvSpPr>
            <p:spPr>
              <a:xfrm>
                <a:off x="1398253" y="4129355"/>
                <a:ext cx="61826" cy="240679"/>
              </a:xfrm>
              <a:custGeom>
                <a:rect b="b" l="l" r="r" t="t"/>
                <a:pathLst>
                  <a:path extrusionOk="0" h="7813" w="2007">
                    <a:moveTo>
                      <a:pt x="1" y="1"/>
                    </a:moveTo>
                    <a:lnTo>
                      <a:pt x="1" y="7813"/>
                    </a:lnTo>
                    <a:lnTo>
                      <a:pt x="2007" y="7813"/>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6"/>
              <p:cNvSpPr/>
              <p:nvPr/>
            </p:nvSpPr>
            <p:spPr>
              <a:xfrm>
                <a:off x="1509672" y="4129355"/>
                <a:ext cx="61826" cy="240679"/>
              </a:xfrm>
              <a:custGeom>
                <a:rect b="b" l="l" r="r" t="t"/>
                <a:pathLst>
                  <a:path extrusionOk="0" h="7813" w="2007">
                    <a:moveTo>
                      <a:pt x="1" y="1"/>
                    </a:moveTo>
                    <a:lnTo>
                      <a:pt x="1" y="7813"/>
                    </a:lnTo>
                    <a:lnTo>
                      <a:pt x="2007" y="7813"/>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6"/>
              <p:cNvSpPr/>
              <p:nvPr/>
            </p:nvSpPr>
            <p:spPr>
              <a:xfrm>
                <a:off x="1622045" y="4129355"/>
                <a:ext cx="61826" cy="240679"/>
              </a:xfrm>
              <a:custGeom>
                <a:rect b="b" l="l" r="r" t="t"/>
                <a:pathLst>
                  <a:path extrusionOk="0" h="7813" w="2007">
                    <a:moveTo>
                      <a:pt x="0" y="1"/>
                    </a:moveTo>
                    <a:lnTo>
                      <a:pt x="0" y="7813"/>
                    </a:lnTo>
                    <a:lnTo>
                      <a:pt x="2006" y="7813"/>
                    </a:lnTo>
                    <a:lnTo>
                      <a:pt x="20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6"/>
              <p:cNvSpPr/>
              <p:nvPr/>
            </p:nvSpPr>
            <p:spPr>
              <a:xfrm>
                <a:off x="1732509" y="4129355"/>
                <a:ext cx="62781" cy="240679"/>
              </a:xfrm>
              <a:custGeom>
                <a:rect b="b" l="l" r="r" t="t"/>
                <a:pathLst>
                  <a:path extrusionOk="0" h="7813" w="2038">
                    <a:moveTo>
                      <a:pt x="1" y="1"/>
                    </a:moveTo>
                    <a:lnTo>
                      <a:pt x="1" y="7813"/>
                    </a:lnTo>
                    <a:lnTo>
                      <a:pt x="2037" y="7813"/>
                    </a:lnTo>
                    <a:lnTo>
                      <a:pt x="20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6"/>
              <p:cNvSpPr/>
              <p:nvPr/>
            </p:nvSpPr>
            <p:spPr>
              <a:xfrm>
                <a:off x="1844882" y="4129355"/>
                <a:ext cx="61826" cy="240679"/>
              </a:xfrm>
              <a:custGeom>
                <a:rect b="b" l="l" r="r" t="t"/>
                <a:pathLst>
                  <a:path extrusionOk="0" h="7813" w="2007">
                    <a:moveTo>
                      <a:pt x="0" y="1"/>
                    </a:moveTo>
                    <a:lnTo>
                      <a:pt x="0" y="7813"/>
                    </a:lnTo>
                    <a:lnTo>
                      <a:pt x="2007" y="7813"/>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6"/>
              <p:cNvSpPr/>
              <p:nvPr/>
            </p:nvSpPr>
            <p:spPr>
              <a:xfrm>
                <a:off x="925410" y="3889669"/>
                <a:ext cx="1261280" cy="240679"/>
              </a:xfrm>
              <a:custGeom>
                <a:rect b="b" l="l" r="r" t="t"/>
                <a:pathLst>
                  <a:path extrusionOk="0" h="7813" w="40944">
                    <a:moveTo>
                      <a:pt x="1" y="1"/>
                    </a:moveTo>
                    <a:lnTo>
                      <a:pt x="1" y="7812"/>
                    </a:lnTo>
                    <a:lnTo>
                      <a:pt x="40944" y="7812"/>
                    </a:lnTo>
                    <a:lnTo>
                      <a:pt x="40944" y="1"/>
                    </a:ln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6"/>
              <p:cNvSpPr/>
              <p:nvPr/>
            </p:nvSpPr>
            <p:spPr>
              <a:xfrm>
                <a:off x="925410" y="3889669"/>
                <a:ext cx="61826" cy="240679"/>
              </a:xfrm>
              <a:custGeom>
                <a:rect b="b" l="l" r="r" t="t"/>
                <a:pathLst>
                  <a:path extrusionOk="0" h="7813" w="2007">
                    <a:moveTo>
                      <a:pt x="1" y="1"/>
                    </a:moveTo>
                    <a:lnTo>
                      <a:pt x="1" y="7812"/>
                    </a:lnTo>
                    <a:lnTo>
                      <a:pt x="2007" y="7812"/>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6"/>
              <p:cNvSpPr/>
              <p:nvPr/>
            </p:nvSpPr>
            <p:spPr>
              <a:xfrm>
                <a:off x="1037784" y="3889669"/>
                <a:ext cx="61826" cy="240679"/>
              </a:xfrm>
              <a:custGeom>
                <a:rect b="b" l="l" r="r" t="t"/>
                <a:pathLst>
                  <a:path extrusionOk="0" h="7813" w="2007">
                    <a:moveTo>
                      <a:pt x="0" y="1"/>
                    </a:moveTo>
                    <a:lnTo>
                      <a:pt x="0" y="7812"/>
                    </a:lnTo>
                    <a:lnTo>
                      <a:pt x="2006" y="7812"/>
                    </a:lnTo>
                    <a:lnTo>
                      <a:pt x="20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6"/>
              <p:cNvSpPr/>
              <p:nvPr/>
            </p:nvSpPr>
            <p:spPr>
              <a:xfrm>
                <a:off x="1148278" y="3889669"/>
                <a:ext cx="62750" cy="240679"/>
              </a:xfrm>
              <a:custGeom>
                <a:rect b="b" l="l" r="r" t="t"/>
                <a:pathLst>
                  <a:path extrusionOk="0" h="7813" w="2037">
                    <a:moveTo>
                      <a:pt x="0" y="1"/>
                    </a:moveTo>
                    <a:lnTo>
                      <a:pt x="0" y="7812"/>
                    </a:lnTo>
                    <a:lnTo>
                      <a:pt x="2037" y="7812"/>
                    </a:lnTo>
                    <a:lnTo>
                      <a:pt x="20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6"/>
              <p:cNvSpPr/>
              <p:nvPr/>
            </p:nvSpPr>
            <p:spPr>
              <a:xfrm>
                <a:off x="1261545" y="3889669"/>
                <a:ext cx="61826" cy="240679"/>
              </a:xfrm>
              <a:custGeom>
                <a:rect b="b" l="l" r="r" t="t"/>
                <a:pathLst>
                  <a:path extrusionOk="0" h="7813" w="2007">
                    <a:moveTo>
                      <a:pt x="1" y="1"/>
                    </a:moveTo>
                    <a:lnTo>
                      <a:pt x="1" y="7812"/>
                    </a:lnTo>
                    <a:lnTo>
                      <a:pt x="2007" y="7812"/>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6"/>
              <p:cNvSpPr/>
              <p:nvPr/>
            </p:nvSpPr>
            <p:spPr>
              <a:xfrm>
                <a:off x="1372039" y="3889669"/>
                <a:ext cx="62781" cy="240679"/>
              </a:xfrm>
              <a:custGeom>
                <a:rect b="b" l="l" r="r" t="t"/>
                <a:pathLst>
                  <a:path extrusionOk="0" h="7813" w="2038">
                    <a:moveTo>
                      <a:pt x="1" y="1"/>
                    </a:moveTo>
                    <a:lnTo>
                      <a:pt x="1" y="7812"/>
                    </a:lnTo>
                    <a:lnTo>
                      <a:pt x="2037" y="7812"/>
                    </a:lnTo>
                    <a:lnTo>
                      <a:pt x="20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6"/>
              <p:cNvSpPr/>
              <p:nvPr/>
            </p:nvSpPr>
            <p:spPr>
              <a:xfrm>
                <a:off x="1484412" y="3889669"/>
                <a:ext cx="61826" cy="240679"/>
              </a:xfrm>
              <a:custGeom>
                <a:rect b="b" l="l" r="r" t="t"/>
                <a:pathLst>
                  <a:path extrusionOk="0" h="7813" w="2007">
                    <a:moveTo>
                      <a:pt x="0" y="1"/>
                    </a:moveTo>
                    <a:lnTo>
                      <a:pt x="0" y="7812"/>
                    </a:lnTo>
                    <a:lnTo>
                      <a:pt x="2006" y="7812"/>
                    </a:lnTo>
                    <a:lnTo>
                      <a:pt x="20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6"/>
              <p:cNvSpPr/>
              <p:nvPr/>
            </p:nvSpPr>
            <p:spPr>
              <a:xfrm>
                <a:off x="1595831" y="3889669"/>
                <a:ext cx="61826" cy="240679"/>
              </a:xfrm>
              <a:custGeom>
                <a:rect b="b" l="l" r="r" t="t"/>
                <a:pathLst>
                  <a:path extrusionOk="0" h="7813" w="2007">
                    <a:moveTo>
                      <a:pt x="0" y="1"/>
                    </a:moveTo>
                    <a:lnTo>
                      <a:pt x="0" y="7812"/>
                    </a:lnTo>
                    <a:lnTo>
                      <a:pt x="2006" y="7812"/>
                    </a:lnTo>
                    <a:lnTo>
                      <a:pt x="20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6"/>
              <p:cNvSpPr/>
              <p:nvPr/>
            </p:nvSpPr>
            <p:spPr>
              <a:xfrm>
                <a:off x="1708173" y="3889669"/>
                <a:ext cx="61826" cy="240679"/>
              </a:xfrm>
              <a:custGeom>
                <a:rect b="b" l="l" r="r" t="t"/>
                <a:pathLst>
                  <a:path extrusionOk="0" h="7813" w="2007">
                    <a:moveTo>
                      <a:pt x="1" y="1"/>
                    </a:moveTo>
                    <a:lnTo>
                      <a:pt x="1" y="7812"/>
                    </a:lnTo>
                    <a:lnTo>
                      <a:pt x="2007" y="7812"/>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6"/>
              <p:cNvSpPr/>
              <p:nvPr/>
            </p:nvSpPr>
            <p:spPr>
              <a:xfrm>
                <a:off x="1819592" y="3889669"/>
                <a:ext cx="61826" cy="240679"/>
              </a:xfrm>
              <a:custGeom>
                <a:rect b="b" l="l" r="r" t="t"/>
                <a:pathLst>
                  <a:path extrusionOk="0" h="7813" w="2007">
                    <a:moveTo>
                      <a:pt x="1" y="1"/>
                    </a:moveTo>
                    <a:lnTo>
                      <a:pt x="1" y="7812"/>
                    </a:lnTo>
                    <a:lnTo>
                      <a:pt x="2007" y="7812"/>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6"/>
              <p:cNvSpPr/>
              <p:nvPr/>
            </p:nvSpPr>
            <p:spPr>
              <a:xfrm>
                <a:off x="1931965" y="3889669"/>
                <a:ext cx="61826" cy="240679"/>
              </a:xfrm>
              <a:custGeom>
                <a:rect b="b" l="l" r="r" t="t"/>
                <a:pathLst>
                  <a:path extrusionOk="0" h="7813" w="2007">
                    <a:moveTo>
                      <a:pt x="0" y="1"/>
                    </a:moveTo>
                    <a:lnTo>
                      <a:pt x="0" y="7812"/>
                    </a:lnTo>
                    <a:lnTo>
                      <a:pt x="2006" y="7812"/>
                    </a:lnTo>
                    <a:lnTo>
                      <a:pt x="20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6"/>
              <p:cNvSpPr/>
              <p:nvPr/>
            </p:nvSpPr>
            <p:spPr>
              <a:xfrm>
                <a:off x="2044308" y="3889669"/>
                <a:ext cx="61826" cy="240679"/>
              </a:xfrm>
              <a:custGeom>
                <a:rect b="b" l="l" r="r" t="t"/>
                <a:pathLst>
                  <a:path extrusionOk="0" h="7813" w="2007">
                    <a:moveTo>
                      <a:pt x="1" y="1"/>
                    </a:moveTo>
                    <a:lnTo>
                      <a:pt x="1" y="7812"/>
                    </a:lnTo>
                    <a:lnTo>
                      <a:pt x="2007" y="7812"/>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6"/>
              <p:cNvSpPr/>
              <p:nvPr/>
            </p:nvSpPr>
            <p:spPr>
              <a:xfrm>
                <a:off x="836479" y="3656544"/>
                <a:ext cx="1261280" cy="240649"/>
              </a:xfrm>
              <a:custGeom>
                <a:rect b="b" l="l" r="r" t="t"/>
                <a:pathLst>
                  <a:path extrusionOk="0" h="7812" w="40944">
                    <a:moveTo>
                      <a:pt x="0" y="0"/>
                    </a:moveTo>
                    <a:lnTo>
                      <a:pt x="0" y="7812"/>
                    </a:lnTo>
                    <a:lnTo>
                      <a:pt x="40943" y="7812"/>
                    </a:lnTo>
                    <a:lnTo>
                      <a:pt x="40943" y="0"/>
                    </a:ln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6"/>
              <p:cNvSpPr/>
              <p:nvPr/>
            </p:nvSpPr>
            <p:spPr>
              <a:xfrm>
                <a:off x="836479" y="3656544"/>
                <a:ext cx="61826" cy="240649"/>
              </a:xfrm>
              <a:custGeom>
                <a:rect b="b" l="l" r="r" t="t"/>
                <a:pathLst>
                  <a:path extrusionOk="0" h="7812" w="2007">
                    <a:moveTo>
                      <a:pt x="0" y="0"/>
                    </a:moveTo>
                    <a:lnTo>
                      <a:pt x="0" y="7812"/>
                    </a:lnTo>
                    <a:lnTo>
                      <a:pt x="2006" y="7812"/>
                    </a:lnTo>
                    <a:lnTo>
                      <a:pt x="2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6"/>
              <p:cNvSpPr/>
              <p:nvPr/>
            </p:nvSpPr>
            <p:spPr>
              <a:xfrm>
                <a:off x="947897" y="3656544"/>
                <a:ext cx="61826" cy="240649"/>
              </a:xfrm>
              <a:custGeom>
                <a:rect b="b" l="l" r="r" t="t"/>
                <a:pathLst>
                  <a:path extrusionOk="0" h="7812" w="2007">
                    <a:moveTo>
                      <a:pt x="0" y="0"/>
                    </a:moveTo>
                    <a:lnTo>
                      <a:pt x="0" y="7812"/>
                    </a:lnTo>
                    <a:lnTo>
                      <a:pt x="2006" y="7812"/>
                    </a:lnTo>
                    <a:lnTo>
                      <a:pt x="2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6"/>
              <p:cNvSpPr/>
              <p:nvPr/>
            </p:nvSpPr>
            <p:spPr>
              <a:xfrm>
                <a:off x="1060240" y="3656544"/>
                <a:ext cx="61826" cy="240649"/>
              </a:xfrm>
              <a:custGeom>
                <a:rect b="b" l="l" r="r" t="t"/>
                <a:pathLst>
                  <a:path extrusionOk="0" h="7812" w="2007">
                    <a:moveTo>
                      <a:pt x="1" y="0"/>
                    </a:moveTo>
                    <a:lnTo>
                      <a:pt x="1" y="7812"/>
                    </a:lnTo>
                    <a:lnTo>
                      <a:pt x="2007" y="7812"/>
                    </a:lnTo>
                    <a:lnTo>
                      <a:pt x="20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6"/>
              <p:cNvSpPr/>
              <p:nvPr/>
            </p:nvSpPr>
            <p:spPr>
              <a:xfrm>
                <a:off x="1170734" y="3656544"/>
                <a:ext cx="62781" cy="240649"/>
              </a:xfrm>
              <a:custGeom>
                <a:rect b="b" l="l" r="r" t="t"/>
                <a:pathLst>
                  <a:path extrusionOk="0" h="7812" w="2038">
                    <a:moveTo>
                      <a:pt x="1" y="0"/>
                    </a:moveTo>
                    <a:lnTo>
                      <a:pt x="1" y="7812"/>
                    </a:lnTo>
                    <a:lnTo>
                      <a:pt x="2037" y="7812"/>
                    </a:lnTo>
                    <a:lnTo>
                      <a:pt x="20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6"/>
              <p:cNvSpPr/>
              <p:nvPr/>
            </p:nvSpPr>
            <p:spPr>
              <a:xfrm>
                <a:off x="1283077" y="3656544"/>
                <a:ext cx="61856" cy="240649"/>
              </a:xfrm>
              <a:custGeom>
                <a:rect b="b" l="l" r="r" t="t"/>
                <a:pathLst>
                  <a:path extrusionOk="0" h="7812" w="2008">
                    <a:moveTo>
                      <a:pt x="1" y="0"/>
                    </a:moveTo>
                    <a:lnTo>
                      <a:pt x="1" y="7812"/>
                    </a:lnTo>
                    <a:lnTo>
                      <a:pt x="2007" y="7812"/>
                    </a:lnTo>
                    <a:lnTo>
                      <a:pt x="20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6"/>
              <p:cNvSpPr/>
              <p:nvPr/>
            </p:nvSpPr>
            <p:spPr>
              <a:xfrm>
                <a:off x="1394526" y="3656544"/>
                <a:ext cx="61826" cy="240649"/>
              </a:xfrm>
              <a:custGeom>
                <a:rect b="b" l="l" r="r" t="t"/>
                <a:pathLst>
                  <a:path extrusionOk="0" h="7812" w="2007">
                    <a:moveTo>
                      <a:pt x="0" y="0"/>
                    </a:moveTo>
                    <a:lnTo>
                      <a:pt x="0" y="7812"/>
                    </a:lnTo>
                    <a:lnTo>
                      <a:pt x="2006" y="7812"/>
                    </a:lnTo>
                    <a:lnTo>
                      <a:pt x="2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6"/>
              <p:cNvSpPr/>
              <p:nvPr/>
            </p:nvSpPr>
            <p:spPr>
              <a:xfrm>
                <a:off x="1506868" y="3656544"/>
                <a:ext cx="61826" cy="240649"/>
              </a:xfrm>
              <a:custGeom>
                <a:rect b="b" l="l" r="r" t="t"/>
                <a:pathLst>
                  <a:path extrusionOk="0" h="7812" w="2007">
                    <a:moveTo>
                      <a:pt x="1" y="0"/>
                    </a:moveTo>
                    <a:lnTo>
                      <a:pt x="1" y="7812"/>
                    </a:lnTo>
                    <a:lnTo>
                      <a:pt x="2007" y="7812"/>
                    </a:lnTo>
                    <a:lnTo>
                      <a:pt x="20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6"/>
              <p:cNvSpPr/>
              <p:nvPr/>
            </p:nvSpPr>
            <p:spPr>
              <a:xfrm>
                <a:off x="1618287" y="3656544"/>
                <a:ext cx="61826" cy="240649"/>
              </a:xfrm>
              <a:custGeom>
                <a:rect b="b" l="l" r="r" t="t"/>
                <a:pathLst>
                  <a:path extrusionOk="0" h="7812" w="2007">
                    <a:moveTo>
                      <a:pt x="1" y="0"/>
                    </a:moveTo>
                    <a:lnTo>
                      <a:pt x="1" y="7812"/>
                    </a:lnTo>
                    <a:lnTo>
                      <a:pt x="2007" y="7812"/>
                    </a:lnTo>
                    <a:lnTo>
                      <a:pt x="20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6"/>
              <p:cNvSpPr/>
              <p:nvPr/>
            </p:nvSpPr>
            <p:spPr>
              <a:xfrm>
                <a:off x="1730660" y="3656544"/>
                <a:ext cx="61826" cy="240649"/>
              </a:xfrm>
              <a:custGeom>
                <a:rect b="b" l="l" r="r" t="t"/>
                <a:pathLst>
                  <a:path extrusionOk="0" h="7812" w="2007">
                    <a:moveTo>
                      <a:pt x="0" y="0"/>
                    </a:moveTo>
                    <a:lnTo>
                      <a:pt x="0" y="7812"/>
                    </a:lnTo>
                    <a:lnTo>
                      <a:pt x="2006" y="7812"/>
                    </a:lnTo>
                    <a:lnTo>
                      <a:pt x="2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6"/>
              <p:cNvSpPr/>
              <p:nvPr/>
            </p:nvSpPr>
            <p:spPr>
              <a:xfrm>
                <a:off x="1841124" y="3656544"/>
                <a:ext cx="62781" cy="240649"/>
              </a:xfrm>
              <a:custGeom>
                <a:rect b="b" l="l" r="r" t="t"/>
                <a:pathLst>
                  <a:path extrusionOk="0" h="7812" w="2038">
                    <a:moveTo>
                      <a:pt x="1" y="0"/>
                    </a:moveTo>
                    <a:lnTo>
                      <a:pt x="1" y="7812"/>
                    </a:lnTo>
                    <a:lnTo>
                      <a:pt x="2037" y="7812"/>
                    </a:lnTo>
                    <a:lnTo>
                      <a:pt x="20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6"/>
              <p:cNvSpPr/>
              <p:nvPr/>
            </p:nvSpPr>
            <p:spPr>
              <a:xfrm>
                <a:off x="1954421" y="3656544"/>
                <a:ext cx="61826" cy="240649"/>
              </a:xfrm>
              <a:custGeom>
                <a:rect b="b" l="l" r="r" t="t"/>
                <a:pathLst>
                  <a:path extrusionOk="0" h="7812" w="2007">
                    <a:moveTo>
                      <a:pt x="1" y="0"/>
                    </a:moveTo>
                    <a:lnTo>
                      <a:pt x="1" y="7812"/>
                    </a:lnTo>
                    <a:lnTo>
                      <a:pt x="2007" y="7812"/>
                    </a:lnTo>
                    <a:lnTo>
                      <a:pt x="20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6"/>
              <p:cNvSpPr/>
              <p:nvPr/>
            </p:nvSpPr>
            <p:spPr>
              <a:xfrm>
                <a:off x="2064916" y="3656544"/>
                <a:ext cx="62750" cy="240649"/>
              </a:xfrm>
              <a:custGeom>
                <a:rect b="b" l="l" r="r" t="t"/>
                <a:pathLst>
                  <a:path extrusionOk="0" h="7812" w="2037">
                    <a:moveTo>
                      <a:pt x="0" y="0"/>
                    </a:moveTo>
                    <a:lnTo>
                      <a:pt x="0" y="7812"/>
                    </a:lnTo>
                    <a:lnTo>
                      <a:pt x="2037" y="7812"/>
                    </a:lnTo>
                    <a:lnTo>
                      <a:pt x="20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6"/>
              <p:cNvSpPr/>
              <p:nvPr/>
            </p:nvSpPr>
            <p:spPr>
              <a:xfrm>
                <a:off x="697891" y="3422465"/>
                <a:ext cx="1262235" cy="240649"/>
              </a:xfrm>
              <a:custGeom>
                <a:rect b="b" l="l" r="r" t="t"/>
                <a:pathLst>
                  <a:path extrusionOk="0" h="7812" w="40975">
                    <a:moveTo>
                      <a:pt x="1" y="0"/>
                    </a:moveTo>
                    <a:lnTo>
                      <a:pt x="1" y="7812"/>
                    </a:lnTo>
                    <a:lnTo>
                      <a:pt x="40974" y="7812"/>
                    </a:lnTo>
                    <a:lnTo>
                      <a:pt x="40974" y="0"/>
                    </a:ln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6"/>
              <p:cNvSpPr/>
              <p:nvPr/>
            </p:nvSpPr>
            <p:spPr>
              <a:xfrm>
                <a:off x="697891" y="3422465"/>
                <a:ext cx="61826" cy="240649"/>
              </a:xfrm>
              <a:custGeom>
                <a:rect b="b" l="l" r="r" t="t"/>
                <a:pathLst>
                  <a:path extrusionOk="0" h="7812" w="2007">
                    <a:moveTo>
                      <a:pt x="1" y="0"/>
                    </a:moveTo>
                    <a:lnTo>
                      <a:pt x="1" y="7812"/>
                    </a:lnTo>
                    <a:lnTo>
                      <a:pt x="2007" y="7812"/>
                    </a:lnTo>
                    <a:lnTo>
                      <a:pt x="20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6"/>
              <p:cNvSpPr/>
              <p:nvPr/>
            </p:nvSpPr>
            <p:spPr>
              <a:xfrm>
                <a:off x="809309" y="3422465"/>
                <a:ext cx="61826" cy="240649"/>
              </a:xfrm>
              <a:custGeom>
                <a:rect b="b" l="l" r="r" t="t"/>
                <a:pathLst>
                  <a:path extrusionOk="0" h="7812" w="2007">
                    <a:moveTo>
                      <a:pt x="1" y="0"/>
                    </a:moveTo>
                    <a:lnTo>
                      <a:pt x="1" y="7812"/>
                    </a:lnTo>
                    <a:lnTo>
                      <a:pt x="2007" y="7812"/>
                    </a:lnTo>
                    <a:lnTo>
                      <a:pt x="20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6"/>
              <p:cNvSpPr/>
              <p:nvPr/>
            </p:nvSpPr>
            <p:spPr>
              <a:xfrm>
                <a:off x="921683" y="3422465"/>
                <a:ext cx="61826" cy="240649"/>
              </a:xfrm>
              <a:custGeom>
                <a:rect b="b" l="l" r="r" t="t"/>
                <a:pathLst>
                  <a:path extrusionOk="0" h="7812" w="2007">
                    <a:moveTo>
                      <a:pt x="0" y="0"/>
                    </a:moveTo>
                    <a:lnTo>
                      <a:pt x="0" y="7812"/>
                    </a:lnTo>
                    <a:lnTo>
                      <a:pt x="2006" y="7812"/>
                    </a:lnTo>
                    <a:lnTo>
                      <a:pt x="2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6"/>
              <p:cNvSpPr/>
              <p:nvPr/>
            </p:nvSpPr>
            <p:spPr>
              <a:xfrm>
                <a:off x="1033101" y="3422465"/>
                <a:ext cx="61826" cy="240649"/>
              </a:xfrm>
              <a:custGeom>
                <a:rect b="b" l="l" r="r" t="t"/>
                <a:pathLst>
                  <a:path extrusionOk="0" h="7812" w="2007">
                    <a:moveTo>
                      <a:pt x="0" y="0"/>
                    </a:moveTo>
                    <a:lnTo>
                      <a:pt x="0" y="7812"/>
                    </a:lnTo>
                    <a:lnTo>
                      <a:pt x="2006" y="7812"/>
                    </a:lnTo>
                    <a:lnTo>
                      <a:pt x="2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6"/>
              <p:cNvSpPr/>
              <p:nvPr/>
            </p:nvSpPr>
            <p:spPr>
              <a:xfrm>
                <a:off x="1145444" y="3422465"/>
                <a:ext cx="61826" cy="240649"/>
              </a:xfrm>
              <a:custGeom>
                <a:rect b="b" l="l" r="r" t="t"/>
                <a:pathLst>
                  <a:path extrusionOk="0" h="7812" w="2007">
                    <a:moveTo>
                      <a:pt x="1" y="0"/>
                    </a:moveTo>
                    <a:lnTo>
                      <a:pt x="1" y="7812"/>
                    </a:lnTo>
                    <a:lnTo>
                      <a:pt x="2007" y="7812"/>
                    </a:lnTo>
                    <a:lnTo>
                      <a:pt x="20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6"/>
              <p:cNvSpPr/>
              <p:nvPr/>
            </p:nvSpPr>
            <p:spPr>
              <a:xfrm>
                <a:off x="1257817" y="3422465"/>
                <a:ext cx="61826" cy="240649"/>
              </a:xfrm>
              <a:custGeom>
                <a:rect b="b" l="l" r="r" t="t"/>
                <a:pathLst>
                  <a:path extrusionOk="0" h="7812" w="2007">
                    <a:moveTo>
                      <a:pt x="0" y="0"/>
                    </a:moveTo>
                    <a:lnTo>
                      <a:pt x="0" y="7812"/>
                    </a:lnTo>
                    <a:lnTo>
                      <a:pt x="2006" y="7812"/>
                    </a:lnTo>
                    <a:lnTo>
                      <a:pt x="2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6"/>
              <p:cNvSpPr/>
              <p:nvPr/>
            </p:nvSpPr>
            <p:spPr>
              <a:xfrm>
                <a:off x="1369236" y="3422465"/>
                <a:ext cx="61826" cy="240649"/>
              </a:xfrm>
              <a:custGeom>
                <a:rect b="b" l="l" r="r" t="t"/>
                <a:pathLst>
                  <a:path extrusionOk="0" h="7812" w="2007">
                    <a:moveTo>
                      <a:pt x="0" y="0"/>
                    </a:moveTo>
                    <a:lnTo>
                      <a:pt x="0" y="7812"/>
                    </a:lnTo>
                    <a:lnTo>
                      <a:pt x="2007" y="7812"/>
                    </a:lnTo>
                    <a:lnTo>
                      <a:pt x="20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6"/>
              <p:cNvSpPr/>
              <p:nvPr/>
            </p:nvSpPr>
            <p:spPr>
              <a:xfrm>
                <a:off x="1481578" y="3422465"/>
                <a:ext cx="61826" cy="240649"/>
              </a:xfrm>
              <a:custGeom>
                <a:rect b="b" l="l" r="r" t="t"/>
                <a:pathLst>
                  <a:path extrusionOk="0" h="7812" w="2007">
                    <a:moveTo>
                      <a:pt x="1" y="0"/>
                    </a:moveTo>
                    <a:lnTo>
                      <a:pt x="1" y="7812"/>
                    </a:lnTo>
                    <a:lnTo>
                      <a:pt x="2007" y="7812"/>
                    </a:lnTo>
                    <a:lnTo>
                      <a:pt x="20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6"/>
              <p:cNvSpPr/>
              <p:nvPr/>
            </p:nvSpPr>
            <p:spPr>
              <a:xfrm>
                <a:off x="1592073" y="3422465"/>
                <a:ext cx="62781" cy="240649"/>
              </a:xfrm>
              <a:custGeom>
                <a:rect b="b" l="l" r="r" t="t"/>
                <a:pathLst>
                  <a:path extrusionOk="0" h="7812" w="2038">
                    <a:moveTo>
                      <a:pt x="1" y="0"/>
                    </a:moveTo>
                    <a:lnTo>
                      <a:pt x="1" y="7812"/>
                    </a:lnTo>
                    <a:lnTo>
                      <a:pt x="2037" y="7812"/>
                    </a:lnTo>
                    <a:lnTo>
                      <a:pt x="20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6"/>
              <p:cNvSpPr/>
              <p:nvPr/>
            </p:nvSpPr>
            <p:spPr>
              <a:xfrm>
                <a:off x="1704446" y="3422465"/>
                <a:ext cx="61826" cy="240649"/>
              </a:xfrm>
              <a:custGeom>
                <a:rect b="b" l="l" r="r" t="t"/>
                <a:pathLst>
                  <a:path extrusionOk="0" h="7812" w="2007">
                    <a:moveTo>
                      <a:pt x="0" y="0"/>
                    </a:moveTo>
                    <a:lnTo>
                      <a:pt x="0" y="7812"/>
                    </a:lnTo>
                    <a:lnTo>
                      <a:pt x="2006" y="7812"/>
                    </a:lnTo>
                    <a:lnTo>
                      <a:pt x="2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6"/>
              <p:cNvSpPr/>
              <p:nvPr/>
            </p:nvSpPr>
            <p:spPr>
              <a:xfrm>
                <a:off x="1815864" y="3422465"/>
                <a:ext cx="61826" cy="240649"/>
              </a:xfrm>
              <a:custGeom>
                <a:rect b="b" l="l" r="r" t="t"/>
                <a:pathLst>
                  <a:path extrusionOk="0" h="7812" w="2007">
                    <a:moveTo>
                      <a:pt x="0" y="0"/>
                    </a:moveTo>
                    <a:lnTo>
                      <a:pt x="0" y="7812"/>
                    </a:lnTo>
                    <a:lnTo>
                      <a:pt x="2006" y="7812"/>
                    </a:lnTo>
                    <a:lnTo>
                      <a:pt x="2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6"/>
              <p:cNvSpPr/>
              <p:nvPr/>
            </p:nvSpPr>
            <p:spPr>
              <a:xfrm>
                <a:off x="1928207" y="3422465"/>
                <a:ext cx="61826" cy="240649"/>
              </a:xfrm>
              <a:custGeom>
                <a:rect b="b" l="l" r="r" t="t"/>
                <a:pathLst>
                  <a:path extrusionOk="0" h="7812" w="2007">
                    <a:moveTo>
                      <a:pt x="1" y="0"/>
                    </a:moveTo>
                    <a:lnTo>
                      <a:pt x="1" y="7812"/>
                    </a:lnTo>
                    <a:lnTo>
                      <a:pt x="2007" y="7812"/>
                    </a:lnTo>
                    <a:lnTo>
                      <a:pt x="20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6"/>
              <p:cNvSpPr/>
              <p:nvPr/>
            </p:nvSpPr>
            <p:spPr>
              <a:xfrm>
                <a:off x="870178" y="2953350"/>
                <a:ext cx="61826" cy="240679"/>
              </a:xfrm>
              <a:custGeom>
                <a:rect b="b" l="l" r="r" t="t"/>
                <a:pathLst>
                  <a:path extrusionOk="0" h="7813" w="2007">
                    <a:moveTo>
                      <a:pt x="0" y="1"/>
                    </a:moveTo>
                    <a:lnTo>
                      <a:pt x="0" y="7813"/>
                    </a:lnTo>
                    <a:lnTo>
                      <a:pt x="2007" y="7813"/>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6"/>
              <p:cNvSpPr/>
              <p:nvPr/>
            </p:nvSpPr>
            <p:spPr>
              <a:xfrm>
                <a:off x="982521" y="2953350"/>
                <a:ext cx="61856" cy="240679"/>
              </a:xfrm>
              <a:custGeom>
                <a:rect b="b" l="l" r="r" t="t"/>
                <a:pathLst>
                  <a:path extrusionOk="0" h="7813" w="2008">
                    <a:moveTo>
                      <a:pt x="1" y="1"/>
                    </a:moveTo>
                    <a:lnTo>
                      <a:pt x="1" y="7813"/>
                    </a:lnTo>
                    <a:lnTo>
                      <a:pt x="2007" y="7813"/>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6"/>
              <p:cNvSpPr/>
              <p:nvPr/>
            </p:nvSpPr>
            <p:spPr>
              <a:xfrm>
                <a:off x="1093970" y="2953350"/>
                <a:ext cx="61826" cy="240679"/>
              </a:xfrm>
              <a:custGeom>
                <a:rect b="b" l="l" r="r" t="t"/>
                <a:pathLst>
                  <a:path extrusionOk="0" h="7813" w="2007">
                    <a:moveTo>
                      <a:pt x="0" y="1"/>
                    </a:moveTo>
                    <a:lnTo>
                      <a:pt x="0" y="7813"/>
                    </a:lnTo>
                    <a:lnTo>
                      <a:pt x="2006" y="7813"/>
                    </a:lnTo>
                    <a:lnTo>
                      <a:pt x="20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6"/>
              <p:cNvSpPr/>
              <p:nvPr/>
            </p:nvSpPr>
            <p:spPr>
              <a:xfrm>
                <a:off x="1206313" y="2953350"/>
                <a:ext cx="61826" cy="240679"/>
              </a:xfrm>
              <a:custGeom>
                <a:rect b="b" l="l" r="r" t="t"/>
                <a:pathLst>
                  <a:path extrusionOk="0" h="7813" w="2007">
                    <a:moveTo>
                      <a:pt x="1" y="1"/>
                    </a:moveTo>
                    <a:lnTo>
                      <a:pt x="1" y="7813"/>
                    </a:lnTo>
                    <a:lnTo>
                      <a:pt x="2007" y="7813"/>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6"/>
              <p:cNvSpPr/>
              <p:nvPr/>
            </p:nvSpPr>
            <p:spPr>
              <a:xfrm>
                <a:off x="1317731" y="2953350"/>
                <a:ext cx="61826" cy="240679"/>
              </a:xfrm>
              <a:custGeom>
                <a:rect b="b" l="l" r="r" t="t"/>
                <a:pathLst>
                  <a:path extrusionOk="0" h="7813" w="2007">
                    <a:moveTo>
                      <a:pt x="1" y="1"/>
                    </a:moveTo>
                    <a:lnTo>
                      <a:pt x="1" y="7813"/>
                    </a:lnTo>
                    <a:lnTo>
                      <a:pt x="2007" y="7813"/>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6"/>
              <p:cNvSpPr/>
              <p:nvPr/>
            </p:nvSpPr>
            <p:spPr>
              <a:xfrm>
                <a:off x="1429150" y="2953350"/>
                <a:ext cx="62781" cy="240679"/>
              </a:xfrm>
              <a:custGeom>
                <a:rect b="b" l="l" r="r" t="t"/>
                <a:pathLst>
                  <a:path extrusionOk="0" h="7813" w="2038">
                    <a:moveTo>
                      <a:pt x="1" y="1"/>
                    </a:moveTo>
                    <a:lnTo>
                      <a:pt x="1" y="7813"/>
                    </a:lnTo>
                    <a:lnTo>
                      <a:pt x="2037" y="7813"/>
                    </a:lnTo>
                    <a:lnTo>
                      <a:pt x="20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6"/>
              <p:cNvSpPr/>
              <p:nvPr/>
            </p:nvSpPr>
            <p:spPr>
              <a:xfrm>
                <a:off x="1540568" y="2953350"/>
                <a:ext cx="61826" cy="240679"/>
              </a:xfrm>
              <a:custGeom>
                <a:rect b="b" l="l" r="r" t="t"/>
                <a:pathLst>
                  <a:path extrusionOk="0" h="7813" w="2007">
                    <a:moveTo>
                      <a:pt x="1" y="1"/>
                    </a:moveTo>
                    <a:lnTo>
                      <a:pt x="1" y="7813"/>
                    </a:lnTo>
                    <a:lnTo>
                      <a:pt x="2007" y="7813"/>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6"/>
              <p:cNvSpPr/>
              <p:nvPr/>
            </p:nvSpPr>
            <p:spPr>
              <a:xfrm>
                <a:off x="1652942" y="2953350"/>
                <a:ext cx="62750" cy="240679"/>
              </a:xfrm>
              <a:custGeom>
                <a:rect b="b" l="l" r="r" t="t"/>
                <a:pathLst>
                  <a:path extrusionOk="0" h="7813" w="2037">
                    <a:moveTo>
                      <a:pt x="0" y="1"/>
                    </a:moveTo>
                    <a:lnTo>
                      <a:pt x="0" y="7813"/>
                    </a:lnTo>
                    <a:lnTo>
                      <a:pt x="2037" y="7813"/>
                    </a:lnTo>
                    <a:lnTo>
                      <a:pt x="20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6"/>
              <p:cNvSpPr/>
              <p:nvPr/>
            </p:nvSpPr>
            <p:spPr>
              <a:xfrm>
                <a:off x="1764360" y="2953350"/>
                <a:ext cx="61826" cy="240679"/>
              </a:xfrm>
              <a:custGeom>
                <a:rect b="b" l="l" r="r" t="t"/>
                <a:pathLst>
                  <a:path extrusionOk="0" h="7813" w="2007">
                    <a:moveTo>
                      <a:pt x="0" y="1"/>
                    </a:moveTo>
                    <a:lnTo>
                      <a:pt x="0" y="7813"/>
                    </a:lnTo>
                    <a:lnTo>
                      <a:pt x="2007" y="7813"/>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6"/>
              <p:cNvSpPr/>
              <p:nvPr/>
            </p:nvSpPr>
            <p:spPr>
              <a:xfrm>
                <a:off x="1876703" y="2953350"/>
                <a:ext cx="61826" cy="240679"/>
              </a:xfrm>
              <a:custGeom>
                <a:rect b="b" l="l" r="r" t="t"/>
                <a:pathLst>
                  <a:path extrusionOk="0" h="7813" w="2007">
                    <a:moveTo>
                      <a:pt x="1" y="1"/>
                    </a:moveTo>
                    <a:lnTo>
                      <a:pt x="1" y="7813"/>
                    </a:lnTo>
                    <a:lnTo>
                      <a:pt x="2007" y="7813"/>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6"/>
              <p:cNvSpPr/>
              <p:nvPr/>
            </p:nvSpPr>
            <p:spPr>
              <a:xfrm>
                <a:off x="1988121" y="2953350"/>
                <a:ext cx="61856" cy="240679"/>
              </a:xfrm>
              <a:custGeom>
                <a:rect b="b" l="l" r="r" t="t"/>
                <a:pathLst>
                  <a:path extrusionOk="0" h="7813" w="2008">
                    <a:moveTo>
                      <a:pt x="1" y="1"/>
                    </a:moveTo>
                    <a:lnTo>
                      <a:pt x="1" y="7813"/>
                    </a:lnTo>
                    <a:lnTo>
                      <a:pt x="2007" y="7813"/>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6"/>
              <p:cNvSpPr/>
              <p:nvPr/>
            </p:nvSpPr>
            <p:spPr>
              <a:xfrm>
                <a:off x="608005" y="3189309"/>
                <a:ext cx="1262235" cy="241604"/>
              </a:xfrm>
              <a:custGeom>
                <a:rect b="b" l="l" r="r" t="t"/>
                <a:pathLst>
                  <a:path extrusionOk="0" h="7843" w="40975">
                    <a:moveTo>
                      <a:pt x="1" y="1"/>
                    </a:moveTo>
                    <a:lnTo>
                      <a:pt x="1" y="7843"/>
                    </a:lnTo>
                    <a:lnTo>
                      <a:pt x="40974" y="7843"/>
                    </a:lnTo>
                    <a:lnTo>
                      <a:pt x="40974" y="1"/>
                    </a:ln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6"/>
              <p:cNvSpPr/>
              <p:nvPr/>
            </p:nvSpPr>
            <p:spPr>
              <a:xfrm>
                <a:off x="608005" y="3189309"/>
                <a:ext cx="61826" cy="241604"/>
              </a:xfrm>
              <a:custGeom>
                <a:rect b="b" l="l" r="r" t="t"/>
                <a:pathLst>
                  <a:path extrusionOk="0" h="7843" w="2007">
                    <a:moveTo>
                      <a:pt x="1" y="1"/>
                    </a:moveTo>
                    <a:lnTo>
                      <a:pt x="1" y="7843"/>
                    </a:lnTo>
                    <a:lnTo>
                      <a:pt x="2007" y="7843"/>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6"/>
              <p:cNvSpPr/>
              <p:nvPr/>
            </p:nvSpPr>
            <p:spPr>
              <a:xfrm>
                <a:off x="720378" y="3189309"/>
                <a:ext cx="61826" cy="241604"/>
              </a:xfrm>
              <a:custGeom>
                <a:rect b="b" l="l" r="r" t="t"/>
                <a:pathLst>
                  <a:path extrusionOk="0" h="7843" w="2007">
                    <a:moveTo>
                      <a:pt x="0" y="1"/>
                    </a:moveTo>
                    <a:lnTo>
                      <a:pt x="0" y="7843"/>
                    </a:lnTo>
                    <a:lnTo>
                      <a:pt x="2006" y="7843"/>
                    </a:lnTo>
                    <a:lnTo>
                      <a:pt x="20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6"/>
              <p:cNvSpPr/>
              <p:nvPr/>
            </p:nvSpPr>
            <p:spPr>
              <a:xfrm>
                <a:off x="831796" y="3189309"/>
                <a:ext cx="61826" cy="241604"/>
              </a:xfrm>
              <a:custGeom>
                <a:rect b="b" l="l" r="r" t="t"/>
                <a:pathLst>
                  <a:path extrusionOk="0" h="7843" w="2007">
                    <a:moveTo>
                      <a:pt x="0" y="1"/>
                    </a:moveTo>
                    <a:lnTo>
                      <a:pt x="0" y="7843"/>
                    </a:lnTo>
                    <a:lnTo>
                      <a:pt x="2006" y="7843"/>
                    </a:lnTo>
                    <a:lnTo>
                      <a:pt x="20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6"/>
              <p:cNvSpPr/>
              <p:nvPr/>
            </p:nvSpPr>
            <p:spPr>
              <a:xfrm>
                <a:off x="944139" y="3189309"/>
                <a:ext cx="61826" cy="241604"/>
              </a:xfrm>
              <a:custGeom>
                <a:rect b="b" l="l" r="r" t="t"/>
                <a:pathLst>
                  <a:path extrusionOk="0" h="7843" w="2007">
                    <a:moveTo>
                      <a:pt x="1" y="1"/>
                    </a:moveTo>
                    <a:lnTo>
                      <a:pt x="1" y="7843"/>
                    </a:lnTo>
                    <a:lnTo>
                      <a:pt x="2007" y="7843"/>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6"/>
              <p:cNvSpPr/>
              <p:nvPr/>
            </p:nvSpPr>
            <p:spPr>
              <a:xfrm>
                <a:off x="1054633" y="3189309"/>
                <a:ext cx="62750" cy="241604"/>
              </a:xfrm>
              <a:custGeom>
                <a:rect b="b" l="l" r="r" t="t"/>
                <a:pathLst>
                  <a:path extrusionOk="0" h="7843" w="2037">
                    <a:moveTo>
                      <a:pt x="0" y="1"/>
                    </a:moveTo>
                    <a:lnTo>
                      <a:pt x="0" y="7843"/>
                    </a:lnTo>
                    <a:lnTo>
                      <a:pt x="2037" y="7843"/>
                    </a:lnTo>
                    <a:lnTo>
                      <a:pt x="20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6"/>
              <p:cNvSpPr/>
              <p:nvPr/>
            </p:nvSpPr>
            <p:spPr>
              <a:xfrm>
                <a:off x="1167931" y="3189309"/>
                <a:ext cx="61826" cy="241604"/>
              </a:xfrm>
              <a:custGeom>
                <a:rect b="b" l="l" r="r" t="t"/>
                <a:pathLst>
                  <a:path extrusionOk="0" h="7843" w="2007">
                    <a:moveTo>
                      <a:pt x="0" y="1"/>
                    </a:moveTo>
                    <a:lnTo>
                      <a:pt x="0" y="7843"/>
                    </a:lnTo>
                    <a:lnTo>
                      <a:pt x="2006" y="7843"/>
                    </a:lnTo>
                    <a:lnTo>
                      <a:pt x="20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6"/>
              <p:cNvSpPr/>
              <p:nvPr/>
            </p:nvSpPr>
            <p:spPr>
              <a:xfrm>
                <a:off x="1278425" y="3189309"/>
                <a:ext cx="62750" cy="241604"/>
              </a:xfrm>
              <a:custGeom>
                <a:rect b="b" l="l" r="r" t="t"/>
                <a:pathLst>
                  <a:path extrusionOk="0" h="7843" w="2037">
                    <a:moveTo>
                      <a:pt x="0" y="1"/>
                    </a:moveTo>
                    <a:lnTo>
                      <a:pt x="0" y="7843"/>
                    </a:lnTo>
                    <a:lnTo>
                      <a:pt x="2037" y="7843"/>
                    </a:lnTo>
                    <a:lnTo>
                      <a:pt x="20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6"/>
              <p:cNvSpPr/>
              <p:nvPr/>
            </p:nvSpPr>
            <p:spPr>
              <a:xfrm>
                <a:off x="1390768" y="3189309"/>
                <a:ext cx="61826" cy="241604"/>
              </a:xfrm>
              <a:custGeom>
                <a:rect b="b" l="l" r="r" t="t"/>
                <a:pathLst>
                  <a:path extrusionOk="0" h="7843" w="2007">
                    <a:moveTo>
                      <a:pt x="0" y="1"/>
                    </a:moveTo>
                    <a:lnTo>
                      <a:pt x="0" y="7843"/>
                    </a:lnTo>
                    <a:lnTo>
                      <a:pt x="2007" y="7843"/>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6"/>
              <p:cNvSpPr/>
              <p:nvPr/>
            </p:nvSpPr>
            <p:spPr>
              <a:xfrm>
                <a:off x="1503110" y="3189309"/>
                <a:ext cx="62781" cy="241604"/>
              </a:xfrm>
              <a:custGeom>
                <a:rect b="b" l="l" r="r" t="t"/>
                <a:pathLst>
                  <a:path extrusionOk="0" h="7843" w="2038">
                    <a:moveTo>
                      <a:pt x="1" y="1"/>
                    </a:moveTo>
                    <a:lnTo>
                      <a:pt x="1" y="7843"/>
                    </a:lnTo>
                    <a:lnTo>
                      <a:pt x="2037" y="7843"/>
                    </a:lnTo>
                    <a:lnTo>
                      <a:pt x="20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6"/>
              <p:cNvSpPr/>
              <p:nvPr/>
            </p:nvSpPr>
            <p:spPr>
              <a:xfrm>
                <a:off x="1614560" y="3189309"/>
                <a:ext cx="61826" cy="241604"/>
              </a:xfrm>
              <a:custGeom>
                <a:rect b="b" l="l" r="r" t="t"/>
                <a:pathLst>
                  <a:path extrusionOk="0" h="7843" w="2007">
                    <a:moveTo>
                      <a:pt x="0" y="1"/>
                    </a:moveTo>
                    <a:lnTo>
                      <a:pt x="0" y="7843"/>
                    </a:lnTo>
                    <a:lnTo>
                      <a:pt x="2006" y="7843"/>
                    </a:lnTo>
                    <a:lnTo>
                      <a:pt x="20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6"/>
              <p:cNvSpPr/>
              <p:nvPr/>
            </p:nvSpPr>
            <p:spPr>
              <a:xfrm>
                <a:off x="1726902" y="3189309"/>
                <a:ext cx="61826" cy="241604"/>
              </a:xfrm>
              <a:custGeom>
                <a:rect b="b" l="l" r="r" t="t"/>
                <a:pathLst>
                  <a:path extrusionOk="0" h="7843" w="2007">
                    <a:moveTo>
                      <a:pt x="1" y="1"/>
                    </a:moveTo>
                    <a:lnTo>
                      <a:pt x="1" y="7843"/>
                    </a:lnTo>
                    <a:lnTo>
                      <a:pt x="2007" y="7843"/>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6"/>
              <p:cNvSpPr/>
              <p:nvPr/>
            </p:nvSpPr>
            <p:spPr>
              <a:xfrm>
                <a:off x="1838321" y="3189309"/>
                <a:ext cx="61826" cy="241604"/>
              </a:xfrm>
              <a:custGeom>
                <a:rect b="b" l="l" r="r" t="t"/>
                <a:pathLst>
                  <a:path extrusionOk="0" h="7843" w="2007">
                    <a:moveTo>
                      <a:pt x="1" y="1"/>
                    </a:moveTo>
                    <a:lnTo>
                      <a:pt x="1" y="7843"/>
                    </a:lnTo>
                    <a:lnTo>
                      <a:pt x="2007" y="7843"/>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6"/>
              <p:cNvSpPr/>
              <p:nvPr/>
            </p:nvSpPr>
            <p:spPr>
              <a:xfrm>
                <a:off x="2145827" y="3889669"/>
                <a:ext cx="62750" cy="240679"/>
              </a:xfrm>
              <a:custGeom>
                <a:rect b="b" l="l" r="r" t="t"/>
                <a:pathLst>
                  <a:path extrusionOk="0" h="7813" w="2037">
                    <a:moveTo>
                      <a:pt x="0" y="1"/>
                    </a:moveTo>
                    <a:lnTo>
                      <a:pt x="0" y="7812"/>
                    </a:lnTo>
                    <a:lnTo>
                      <a:pt x="2037" y="7812"/>
                    </a:lnTo>
                    <a:lnTo>
                      <a:pt x="20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02" name="Google Shape;702;p36"/>
          <p:cNvGrpSpPr/>
          <p:nvPr/>
        </p:nvGrpSpPr>
        <p:grpSpPr>
          <a:xfrm>
            <a:off x="6052700" y="835052"/>
            <a:ext cx="542964" cy="465786"/>
            <a:chOff x="6052700" y="835052"/>
            <a:chExt cx="542964" cy="465786"/>
          </a:xfrm>
        </p:grpSpPr>
        <p:sp>
          <p:nvSpPr>
            <p:cNvPr id="703" name="Google Shape;703;p36"/>
            <p:cNvSpPr/>
            <p:nvPr/>
          </p:nvSpPr>
          <p:spPr>
            <a:xfrm>
              <a:off x="6052700" y="835052"/>
              <a:ext cx="246376" cy="285134"/>
            </a:xfrm>
            <a:custGeom>
              <a:rect b="b" l="l" r="r" t="t"/>
              <a:pathLst>
                <a:path extrusionOk="0" h="7092" w="6128">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6"/>
            <p:cNvSpPr/>
            <p:nvPr/>
          </p:nvSpPr>
          <p:spPr>
            <a:xfrm>
              <a:off x="6439508" y="1120117"/>
              <a:ext cx="156156" cy="180721"/>
            </a:xfrm>
            <a:custGeom>
              <a:rect b="b" l="l" r="r" t="t"/>
              <a:pathLst>
                <a:path extrusionOk="0" h="4495" w="3884">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4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1023" name="Google Shape;1023;p45"/>
          <p:cNvSpPr txBox="1"/>
          <p:nvPr/>
        </p:nvSpPr>
        <p:spPr>
          <a:xfrm>
            <a:off x="601575" y="649700"/>
            <a:ext cx="8042100" cy="3188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Ubuntu"/>
              <a:buAutoNum type="arabicPeriod"/>
            </a:pPr>
            <a:r>
              <a:t/>
            </a:r>
            <a:endParaRPr sz="1800">
              <a:solidFill>
                <a:schemeClr val="dk1"/>
              </a:solidFill>
              <a:latin typeface="Ubuntu"/>
              <a:ea typeface="Ubuntu"/>
              <a:cs typeface="Ubuntu"/>
              <a:sym typeface="Ubuntu"/>
            </a:endParaRPr>
          </a:p>
          <a:p>
            <a:pPr indent="0" lvl="0" marL="0" rtl="0" algn="l">
              <a:spcBef>
                <a:spcPts val="1000"/>
              </a:spcBef>
              <a:spcAft>
                <a:spcPts val="1000"/>
              </a:spcAft>
              <a:buNone/>
            </a:pPr>
            <a:r>
              <a:rPr b="1" lang="en" sz="1800">
                <a:solidFill>
                  <a:schemeClr val="accent3"/>
                </a:solidFill>
                <a:latin typeface="Ubuntu"/>
                <a:ea typeface="Ubuntu"/>
                <a:cs typeface="Ubuntu"/>
                <a:sym typeface="Ubuntu"/>
              </a:rPr>
              <a:t>2. Stock prices saw a steady rise from January to March, a slight dip in April, followed by fluctuations, a significant increase in October, and minor decreases in November and December, with open and close prices remaining stable, suggesting overall market stability.</a:t>
            </a:r>
            <a:endParaRPr b="1" sz="1800">
              <a:solidFill>
                <a:schemeClr val="accent3"/>
              </a:solidFill>
              <a:latin typeface="Ubuntu"/>
              <a:ea typeface="Ubuntu"/>
              <a:cs typeface="Ubuntu"/>
              <a:sym typeface="Ubuntu"/>
            </a:endParaRPr>
          </a:p>
        </p:txBody>
      </p:sp>
      <p:pic>
        <p:nvPicPr>
          <p:cNvPr id="1024" name="Google Shape;1024;p45"/>
          <p:cNvPicPr preferRelativeResize="0"/>
          <p:nvPr/>
        </p:nvPicPr>
        <p:blipFill>
          <a:blip r:embed="rId3">
            <a:alphaModFix/>
          </a:blip>
          <a:stretch>
            <a:fillRect/>
          </a:stretch>
        </p:blipFill>
        <p:spPr>
          <a:xfrm>
            <a:off x="1027462" y="2277400"/>
            <a:ext cx="7089075" cy="2866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4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1030" name="Google Shape;1030;p46"/>
          <p:cNvSpPr txBox="1"/>
          <p:nvPr/>
        </p:nvSpPr>
        <p:spPr>
          <a:xfrm>
            <a:off x="601575" y="192500"/>
            <a:ext cx="7930800" cy="3188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Ubuntu"/>
              <a:buAutoNum type="arabicPeriod"/>
            </a:pPr>
            <a:r>
              <a:t/>
            </a:r>
            <a:endParaRPr sz="1800">
              <a:solidFill>
                <a:schemeClr val="dk1"/>
              </a:solidFill>
              <a:latin typeface="Ubuntu"/>
              <a:ea typeface="Ubuntu"/>
              <a:cs typeface="Ubuntu"/>
              <a:sym typeface="Ubuntu"/>
            </a:endParaRPr>
          </a:p>
          <a:p>
            <a:pPr indent="-342900" lvl="0" marL="457200" rtl="0" algn="l">
              <a:spcBef>
                <a:spcPts val="1000"/>
              </a:spcBef>
              <a:spcAft>
                <a:spcPts val="0"/>
              </a:spcAft>
              <a:buClr>
                <a:schemeClr val="dk1"/>
              </a:buClr>
              <a:buSzPts val="1800"/>
              <a:buFont typeface="Ubuntu"/>
              <a:buAutoNum type="arabicPeriod"/>
            </a:pPr>
            <a:r>
              <a:rPr b="1" lang="en" sz="1800">
                <a:solidFill>
                  <a:schemeClr val="dk1"/>
                </a:solidFill>
                <a:latin typeface="Ubuntu"/>
                <a:ea typeface="Ubuntu"/>
                <a:cs typeface="Ubuntu"/>
                <a:sym typeface="Ubuntu"/>
              </a:rPr>
              <a:t>.</a:t>
            </a:r>
            <a:endParaRPr b="1" sz="1800">
              <a:solidFill>
                <a:schemeClr val="dk1"/>
              </a:solidFill>
              <a:latin typeface="Ubuntu"/>
              <a:ea typeface="Ubuntu"/>
              <a:cs typeface="Ubuntu"/>
              <a:sym typeface="Ubuntu"/>
            </a:endParaRPr>
          </a:p>
          <a:p>
            <a:pPr indent="-342900" lvl="0" marL="457200" rtl="0" algn="l">
              <a:spcBef>
                <a:spcPts val="1000"/>
              </a:spcBef>
              <a:spcAft>
                <a:spcPts val="1000"/>
              </a:spcAft>
              <a:buClr>
                <a:schemeClr val="accent3"/>
              </a:buClr>
              <a:buSzPts val="1800"/>
              <a:buFont typeface="Ubuntu"/>
              <a:buAutoNum type="arabicPeriod"/>
            </a:pPr>
            <a:r>
              <a:rPr b="1" lang="en" sz="1800">
                <a:solidFill>
                  <a:schemeClr val="accent3"/>
                </a:solidFill>
                <a:latin typeface="Ubuntu"/>
                <a:ea typeface="Ubuntu"/>
                <a:cs typeface="Ubuntu"/>
                <a:sym typeface="Ubuntu"/>
              </a:rPr>
              <a:t>Correlation Analysis Using Heatmap</a:t>
            </a:r>
            <a:endParaRPr b="1" sz="1800">
              <a:solidFill>
                <a:schemeClr val="accent3"/>
              </a:solidFill>
              <a:latin typeface="Ubuntu"/>
              <a:ea typeface="Ubuntu"/>
              <a:cs typeface="Ubuntu"/>
              <a:sym typeface="Ubuntu"/>
            </a:endParaRPr>
          </a:p>
        </p:txBody>
      </p:sp>
      <p:pic>
        <p:nvPicPr>
          <p:cNvPr id="1031" name="Google Shape;1031;p46"/>
          <p:cNvPicPr preferRelativeResize="0"/>
          <p:nvPr/>
        </p:nvPicPr>
        <p:blipFill>
          <a:blip r:embed="rId3">
            <a:alphaModFix/>
          </a:blip>
          <a:stretch>
            <a:fillRect/>
          </a:stretch>
        </p:blipFill>
        <p:spPr>
          <a:xfrm>
            <a:off x="904350" y="1417750"/>
            <a:ext cx="4178975" cy="3611101"/>
          </a:xfrm>
          <a:prstGeom prst="rect">
            <a:avLst/>
          </a:prstGeom>
          <a:noFill/>
          <a:ln cap="flat" cmpd="sng" w="28575">
            <a:solidFill>
              <a:schemeClr val="lt2"/>
            </a:solidFill>
            <a:prstDash val="dash"/>
            <a:round/>
            <a:headEnd len="sm" w="sm" type="none"/>
            <a:tailEnd len="sm" w="sm" type="none"/>
          </a:ln>
        </p:spPr>
      </p:pic>
      <p:sp>
        <p:nvSpPr>
          <p:cNvPr id="1032" name="Google Shape;1032;p46"/>
          <p:cNvSpPr txBox="1"/>
          <p:nvPr/>
        </p:nvSpPr>
        <p:spPr>
          <a:xfrm>
            <a:off x="5376100" y="1524000"/>
            <a:ext cx="3000000" cy="2955300"/>
          </a:xfrm>
          <a:prstGeom prst="rect">
            <a:avLst/>
          </a:prstGeom>
          <a:solidFill>
            <a:srgbClr val="70C0D6"/>
          </a:solid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a:solidFill>
                  <a:srgbClr val="212121"/>
                </a:solidFill>
                <a:latin typeface="Ubuntu"/>
                <a:ea typeface="Ubuntu"/>
                <a:cs typeface="Ubuntu"/>
                <a:sym typeface="Ubuntu"/>
              </a:rPr>
              <a:t>Key Findings:</a:t>
            </a:r>
            <a:endParaRPr b="1">
              <a:solidFill>
                <a:srgbClr val="212121"/>
              </a:solidFill>
              <a:latin typeface="Ubuntu"/>
              <a:ea typeface="Ubuntu"/>
              <a:cs typeface="Ubuntu"/>
              <a:sym typeface="Ubuntu"/>
            </a:endParaRPr>
          </a:p>
          <a:p>
            <a:pPr indent="-317500" lvl="0" marL="457200" rtl="0" algn="l">
              <a:lnSpc>
                <a:spcPct val="115000"/>
              </a:lnSpc>
              <a:spcBef>
                <a:spcPts val="600"/>
              </a:spcBef>
              <a:spcAft>
                <a:spcPts val="0"/>
              </a:spcAft>
              <a:buClr>
                <a:srgbClr val="212121"/>
              </a:buClr>
              <a:buSzPts val="1400"/>
              <a:buFont typeface="Ubuntu"/>
              <a:buChar char="●"/>
            </a:pPr>
            <a:r>
              <a:rPr b="1" lang="en">
                <a:solidFill>
                  <a:srgbClr val="212121"/>
                </a:solidFill>
                <a:latin typeface="Ubuntu"/>
                <a:ea typeface="Ubuntu"/>
                <a:cs typeface="Ubuntu"/>
                <a:sym typeface="Ubuntu"/>
              </a:rPr>
              <a:t>S</a:t>
            </a:r>
            <a:r>
              <a:rPr b="1" lang="en">
                <a:solidFill>
                  <a:srgbClr val="212121"/>
                </a:solidFill>
                <a:latin typeface="Ubuntu"/>
                <a:ea typeface="Ubuntu"/>
                <a:cs typeface="Ubuntu"/>
                <a:sym typeface="Ubuntu"/>
              </a:rPr>
              <a:t>trong positive correlations</a:t>
            </a:r>
            <a:r>
              <a:rPr lang="en">
                <a:solidFill>
                  <a:srgbClr val="212121"/>
                </a:solidFill>
                <a:latin typeface="Ubuntu"/>
                <a:ea typeface="Ubuntu"/>
                <a:cs typeface="Ubuntu"/>
                <a:sym typeface="Ubuntu"/>
              </a:rPr>
              <a:t> between the open, close, high, and low prices.</a:t>
            </a:r>
            <a:endParaRPr>
              <a:solidFill>
                <a:srgbClr val="212121"/>
              </a:solidFill>
              <a:latin typeface="Ubuntu"/>
              <a:ea typeface="Ubuntu"/>
              <a:cs typeface="Ubuntu"/>
              <a:sym typeface="Ubuntu"/>
            </a:endParaRPr>
          </a:p>
          <a:p>
            <a:pPr indent="-317500" lvl="0" marL="457200" rtl="0" algn="l">
              <a:lnSpc>
                <a:spcPct val="115000"/>
              </a:lnSpc>
              <a:spcBef>
                <a:spcPts val="0"/>
              </a:spcBef>
              <a:spcAft>
                <a:spcPts val="0"/>
              </a:spcAft>
              <a:buClr>
                <a:srgbClr val="212121"/>
              </a:buClr>
              <a:buSzPts val="1400"/>
              <a:buFont typeface="Ubuntu"/>
              <a:buChar char="●"/>
            </a:pPr>
            <a:r>
              <a:rPr b="1" lang="en">
                <a:solidFill>
                  <a:srgbClr val="212121"/>
                </a:solidFill>
                <a:latin typeface="Ubuntu"/>
                <a:ea typeface="Ubuntu"/>
                <a:cs typeface="Ubuntu"/>
                <a:sym typeface="Ubuntu"/>
              </a:rPr>
              <a:t>Correlation between price and volume was weak</a:t>
            </a:r>
            <a:r>
              <a:rPr lang="en">
                <a:solidFill>
                  <a:srgbClr val="212121"/>
                </a:solidFill>
                <a:latin typeface="Ubuntu"/>
                <a:ea typeface="Ubuntu"/>
                <a:cs typeface="Ubuntu"/>
                <a:sym typeface="Ubuntu"/>
              </a:rPr>
              <a:t>, suggesting that trading volume alone may not be a reliable indicator of price movements.</a:t>
            </a:r>
            <a:endParaRPr>
              <a:solidFill>
                <a:srgbClr val="212121"/>
              </a:solidFill>
              <a:latin typeface="Ubuntu"/>
              <a:ea typeface="Ubuntu"/>
              <a:cs typeface="Ubuntu"/>
              <a:sym typeface="Ubuntu"/>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4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1038" name="Google Shape;1038;p47"/>
          <p:cNvSpPr txBox="1"/>
          <p:nvPr/>
        </p:nvSpPr>
        <p:spPr>
          <a:xfrm>
            <a:off x="601575" y="725900"/>
            <a:ext cx="7930800" cy="3188400"/>
          </a:xfrm>
          <a:prstGeom prst="rect">
            <a:avLst/>
          </a:prstGeom>
          <a:noFill/>
          <a:ln>
            <a:noFill/>
          </a:ln>
        </p:spPr>
        <p:txBody>
          <a:bodyPr anchorCtr="0" anchor="t" bIns="91425" lIns="91425" spcFirstLastPara="1" rIns="91425" wrap="square" tIns="91425">
            <a:noAutofit/>
          </a:bodyPr>
          <a:lstStyle/>
          <a:p>
            <a:pPr indent="-234950" lvl="0" marL="457200" rtl="0" algn="l">
              <a:spcBef>
                <a:spcPts val="0"/>
              </a:spcBef>
              <a:spcAft>
                <a:spcPts val="0"/>
              </a:spcAft>
              <a:buClr>
                <a:schemeClr val="dk1"/>
              </a:buClr>
              <a:buSzPts val="100"/>
              <a:buFont typeface="Ubuntu"/>
              <a:buAutoNum type="arabicPeriod"/>
            </a:pPr>
            <a:r>
              <a:t/>
            </a:r>
            <a:endParaRPr sz="100">
              <a:solidFill>
                <a:schemeClr val="dk1"/>
              </a:solidFill>
              <a:latin typeface="Ubuntu"/>
              <a:ea typeface="Ubuntu"/>
              <a:cs typeface="Ubuntu"/>
              <a:sym typeface="Ubuntu"/>
            </a:endParaRPr>
          </a:p>
          <a:p>
            <a:pPr indent="-234950" lvl="0" marL="457200" rtl="0" algn="l">
              <a:spcBef>
                <a:spcPts val="1000"/>
              </a:spcBef>
              <a:spcAft>
                <a:spcPts val="0"/>
              </a:spcAft>
              <a:buClr>
                <a:schemeClr val="dk1"/>
              </a:buClr>
              <a:buSzPts val="100"/>
              <a:buFont typeface="Ubuntu"/>
              <a:buAutoNum type="arabicPeriod"/>
            </a:pPr>
            <a:r>
              <a:rPr b="1" lang="en" sz="100">
                <a:solidFill>
                  <a:schemeClr val="dk1"/>
                </a:solidFill>
                <a:latin typeface="Ubuntu"/>
                <a:ea typeface="Ubuntu"/>
                <a:cs typeface="Ubuntu"/>
                <a:sym typeface="Ubuntu"/>
              </a:rPr>
              <a:t>.</a:t>
            </a:r>
            <a:endParaRPr b="1" sz="100">
              <a:solidFill>
                <a:schemeClr val="dk1"/>
              </a:solidFill>
              <a:latin typeface="Ubuntu"/>
              <a:ea typeface="Ubuntu"/>
              <a:cs typeface="Ubuntu"/>
              <a:sym typeface="Ubuntu"/>
            </a:endParaRPr>
          </a:p>
          <a:p>
            <a:pPr indent="-234950" lvl="0" marL="457200" rtl="0" algn="l">
              <a:spcBef>
                <a:spcPts val="1000"/>
              </a:spcBef>
              <a:spcAft>
                <a:spcPts val="0"/>
              </a:spcAft>
              <a:buClr>
                <a:schemeClr val="dk1"/>
              </a:buClr>
              <a:buSzPts val="100"/>
              <a:buFont typeface="Ubuntu"/>
              <a:buAutoNum type="arabicPeriod"/>
            </a:pPr>
            <a:r>
              <a:rPr b="1" lang="en" sz="100">
                <a:solidFill>
                  <a:schemeClr val="dk1"/>
                </a:solidFill>
                <a:latin typeface="Ubuntu"/>
                <a:ea typeface="Ubuntu"/>
                <a:cs typeface="Ubuntu"/>
                <a:sym typeface="Ubuntu"/>
              </a:rPr>
              <a:t>C</a:t>
            </a:r>
            <a:endParaRPr b="1" sz="100">
              <a:solidFill>
                <a:schemeClr val="dk1"/>
              </a:solidFill>
              <a:latin typeface="Ubuntu"/>
              <a:ea typeface="Ubuntu"/>
              <a:cs typeface="Ubuntu"/>
              <a:sym typeface="Ubuntu"/>
            </a:endParaRPr>
          </a:p>
          <a:p>
            <a:pPr indent="-342900" lvl="0" marL="457200" rtl="0" algn="l">
              <a:spcBef>
                <a:spcPts val="1000"/>
              </a:spcBef>
              <a:spcAft>
                <a:spcPts val="1000"/>
              </a:spcAft>
              <a:buClr>
                <a:schemeClr val="accent3"/>
              </a:buClr>
              <a:buSzPts val="1800"/>
              <a:buFont typeface="Ubuntu"/>
              <a:buAutoNum type="arabicPeriod"/>
            </a:pPr>
            <a:r>
              <a:rPr b="1" lang="en" sz="1800">
                <a:solidFill>
                  <a:schemeClr val="accent3"/>
                </a:solidFill>
                <a:latin typeface="Ubuntu"/>
                <a:ea typeface="Ubuntu"/>
                <a:cs typeface="Ubuntu"/>
                <a:sym typeface="Ubuntu"/>
              </a:rPr>
              <a:t>Data Preprocessing</a:t>
            </a:r>
            <a:endParaRPr b="1" sz="1800">
              <a:solidFill>
                <a:schemeClr val="accent3"/>
              </a:solidFill>
              <a:latin typeface="Ubuntu"/>
              <a:ea typeface="Ubuntu"/>
              <a:cs typeface="Ubuntu"/>
              <a:sym typeface="Ubuntu"/>
            </a:endParaRPr>
          </a:p>
        </p:txBody>
      </p:sp>
      <p:sp>
        <p:nvSpPr>
          <p:cNvPr id="1039" name="Google Shape;1039;p47"/>
          <p:cNvSpPr txBox="1"/>
          <p:nvPr/>
        </p:nvSpPr>
        <p:spPr>
          <a:xfrm>
            <a:off x="1253300" y="1764625"/>
            <a:ext cx="6958200" cy="1634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rgbClr val="212121"/>
              </a:buClr>
              <a:buSzPts val="1600"/>
              <a:buFont typeface="Ubuntu"/>
              <a:buChar char="●"/>
            </a:pPr>
            <a:r>
              <a:rPr lang="en" sz="1600">
                <a:solidFill>
                  <a:srgbClr val="212121"/>
                </a:solidFill>
                <a:latin typeface="Ubuntu"/>
                <a:ea typeface="Ubuntu"/>
                <a:cs typeface="Ubuntu"/>
                <a:sym typeface="Ubuntu"/>
              </a:rPr>
              <a:t>Normalized data using MinMaxScaler</a:t>
            </a:r>
            <a:endParaRPr sz="1600">
              <a:solidFill>
                <a:srgbClr val="212121"/>
              </a:solidFill>
              <a:latin typeface="Ubuntu"/>
              <a:ea typeface="Ubuntu"/>
              <a:cs typeface="Ubuntu"/>
              <a:sym typeface="Ubuntu"/>
            </a:endParaRPr>
          </a:p>
          <a:p>
            <a:pPr indent="-330200" lvl="0" marL="457200" rtl="0" algn="l">
              <a:lnSpc>
                <a:spcPct val="115000"/>
              </a:lnSpc>
              <a:spcBef>
                <a:spcPts val="1000"/>
              </a:spcBef>
              <a:spcAft>
                <a:spcPts val="0"/>
              </a:spcAft>
              <a:buClr>
                <a:srgbClr val="212121"/>
              </a:buClr>
              <a:buSzPts val="1600"/>
              <a:buFont typeface="Ubuntu"/>
              <a:buChar char="●"/>
            </a:pPr>
            <a:r>
              <a:rPr lang="en" sz="1600">
                <a:solidFill>
                  <a:srgbClr val="212121"/>
                </a:solidFill>
                <a:latin typeface="Ubuntu"/>
                <a:ea typeface="Ubuntu"/>
                <a:cs typeface="Ubuntu"/>
                <a:sym typeface="Ubuntu"/>
              </a:rPr>
              <a:t>Removed outliers utilizing z-score method and the IQR method.</a:t>
            </a:r>
            <a:endParaRPr sz="1600">
              <a:solidFill>
                <a:srgbClr val="212121"/>
              </a:solidFill>
              <a:latin typeface="Ubuntu"/>
              <a:ea typeface="Ubuntu"/>
              <a:cs typeface="Ubuntu"/>
              <a:sym typeface="Ubuntu"/>
            </a:endParaRPr>
          </a:p>
          <a:p>
            <a:pPr indent="-330200" lvl="1" marL="914400" rtl="0" algn="l">
              <a:lnSpc>
                <a:spcPct val="115000"/>
              </a:lnSpc>
              <a:spcBef>
                <a:spcPts val="1000"/>
              </a:spcBef>
              <a:spcAft>
                <a:spcPts val="0"/>
              </a:spcAft>
              <a:buSzPts val="1600"/>
              <a:buFont typeface="Ubuntu"/>
              <a:buChar char="○"/>
            </a:pPr>
            <a:r>
              <a:rPr lang="en" sz="1600">
                <a:solidFill>
                  <a:srgbClr val="212121"/>
                </a:solidFill>
                <a:latin typeface="Ubuntu"/>
                <a:ea typeface="Ubuntu"/>
                <a:cs typeface="Ubuntu"/>
                <a:sym typeface="Ubuntu"/>
              </a:rPr>
              <a:t>Identified outliers in</a:t>
            </a:r>
            <a:r>
              <a:rPr lang="en" sz="1600">
                <a:solidFill>
                  <a:srgbClr val="212121"/>
                </a:solidFill>
                <a:latin typeface="Ubuntu"/>
                <a:ea typeface="Ubuntu"/>
                <a:cs typeface="Ubuntu"/>
                <a:sym typeface="Ubuntu"/>
              </a:rPr>
              <a:t> 'volume', 'open', and 'close' columns that significantly deviate from the norm.</a:t>
            </a:r>
            <a:endParaRPr sz="1600">
              <a:solidFill>
                <a:srgbClr val="212121"/>
              </a:solidFill>
              <a:latin typeface="Ubuntu"/>
              <a:ea typeface="Ubuntu"/>
              <a:cs typeface="Ubuntu"/>
              <a:sym typeface="Ubuntu"/>
            </a:endParaRPr>
          </a:p>
          <a:p>
            <a:pPr indent="-330200" lvl="0" marL="457200" rtl="0" algn="l">
              <a:lnSpc>
                <a:spcPct val="115000"/>
              </a:lnSpc>
              <a:spcBef>
                <a:spcPts val="1000"/>
              </a:spcBef>
              <a:spcAft>
                <a:spcPts val="0"/>
              </a:spcAft>
              <a:buClr>
                <a:srgbClr val="212121"/>
              </a:buClr>
              <a:buSzPts val="1600"/>
              <a:buFont typeface="Ubuntu"/>
              <a:buChar char="●"/>
            </a:pPr>
            <a:r>
              <a:rPr lang="en" sz="1600">
                <a:solidFill>
                  <a:srgbClr val="212121"/>
                </a:solidFill>
                <a:latin typeface="Ubuntu"/>
                <a:ea typeface="Ubuntu"/>
                <a:cs typeface="Ubuntu"/>
                <a:sym typeface="Ubuntu"/>
              </a:rPr>
              <a:t>Once we </a:t>
            </a:r>
            <a:r>
              <a:rPr lang="en" sz="1600">
                <a:solidFill>
                  <a:srgbClr val="212121"/>
                </a:solidFill>
                <a:latin typeface="Ubuntu"/>
                <a:ea typeface="Ubuntu"/>
                <a:cs typeface="Ubuntu"/>
                <a:sym typeface="Ubuntu"/>
              </a:rPr>
              <a:t>identified</a:t>
            </a:r>
            <a:r>
              <a:rPr lang="en" sz="1600">
                <a:solidFill>
                  <a:srgbClr val="212121"/>
                </a:solidFill>
                <a:latin typeface="Ubuntu"/>
                <a:ea typeface="Ubuntu"/>
                <a:cs typeface="Ubuntu"/>
                <a:sym typeface="Ubuntu"/>
              </a:rPr>
              <a:t> the outliers, the code removes them from the original dataframe, resulting in a new dataframe without outliers.</a:t>
            </a:r>
            <a:endParaRPr sz="1600">
              <a:solidFill>
                <a:srgbClr val="212121"/>
              </a:solidFill>
              <a:latin typeface="Ubuntu"/>
              <a:ea typeface="Ubuntu"/>
              <a:cs typeface="Ubuntu"/>
              <a:sym typeface="Ubuntu"/>
            </a:endParaRPr>
          </a:p>
          <a:p>
            <a:pPr indent="0" lvl="0" marL="0" rtl="0" algn="l">
              <a:spcBef>
                <a:spcPts val="1000"/>
              </a:spcBef>
              <a:spcAft>
                <a:spcPts val="1000"/>
              </a:spcAft>
              <a:buNone/>
            </a:pPr>
            <a:r>
              <a:t/>
            </a:r>
            <a:endParaRPr sz="1600">
              <a:solidFill>
                <a:schemeClr val="accent3"/>
              </a:solidFill>
              <a:latin typeface="Ubuntu"/>
              <a:ea typeface="Ubuntu"/>
              <a:cs typeface="Ubuntu"/>
              <a:sym typeface="Ubuntu"/>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48"/>
          <p:cNvSpPr txBox="1"/>
          <p:nvPr>
            <p:ph type="title"/>
          </p:nvPr>
        </p:nvSpPr>
        <p:spPr>
          <a:xfrm>
            <a:off x="3189600" y="2347050"/>
            <a:ext cx="5241300" cy="99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Machine Learning</a:t>
            </a:r>
            <a:endParaRPr/>
          </a:p>
        </p:txBody>
      </p:sp>
      <p:sp>
        <p:nvSpPr>
          <p:cNvPr id="1045" name="Google Shape;1045;p48"/>
          <p:cNvSpPr txBox="1"/>
          <p:nvPr>
            <p:ph idx="2" type="title"/>
          </p:nvPr>
        </p:nvSpPr>
        <p:spPr>
          <a:xfrm>
            <a:off x="5127175" y="1226238"/>
            <a:ext cx="3303600" cy="1120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grpSp>
        <p:nvGrpSpPr>
          <p:cNvPr id="1046" name="Google Shape;1046;p48"/>
          <p:cNvGrpSpPr/>
          <p:nvPr/>
        </p:nvGrpSpPr>
        <p:grpSpPr>
          <a:xfrm>
            <a:off x="493900" y="875944"/>
            <a:ext cx="4989912" cy="3050303"/>
            <a:chOff x="493900" y="875944"/>
            <a:chExt cx="4989912" cy="3050303"/>
          </a:xfrm>
        </p:grpSpPr>
        <p:sp>
          <p:nvSpPr>
            <p:cNvPr id="1047" name="Google Shape;1047;p48"/>
            <p:cNvSpPr/>
            <p:nvPr/>
          </p:nvSpPr>
          <p:spPr>
            <a:xfrm>
              <a:off x="1225394" y="3419109"/>
              <a:ext cx="296737" cy="507135"/>
            </a:xfrm>
            <a:custGeom>
              <a:rect b="b" l="l" r="r" t="t"/>
              <a:pathLst>
                <a:path extrusionOk="0" h="18755" w="10974">
                  <a:moveTo>
                    <a:pt x="0" y="0"/>
                  </a:moveTo>
                  <a:lnTo>
                    <a:pt x="0" y="18755"/>
                  </a:lnTo>
                  <a:lnTo>
                    <a:pt x="10973" y="18755"/>
                  </a:lnTo>
                  <a:lnTo>
                    <a:pt x="109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8"/>
            <p:cNvSpPr/>
            <p:nvPr/>
          </p:nvSpPr>
          <p:spPr>
            <a:xfrm>
              <a:off x="1660986" y="3562937"/>
              <a:ext cx="297575" cy="363309"/>
            </a:xfrm>
            <a:custGeom>
              <a:rect b="b" l="l" r="r" t="t"/>
              <a:pathLst>
                <a:path extrusionOk="0" h="13436" w="11005">
                  <a:moveTo>
                    <a:pt x="1" y="1"/>
                  </a:moveTo>
                  <a:lnTo>
                    <a:pt x="1" y="13436"/>
                  </a:lnTo>
                  <a:lnTo>
                    <a:pt x="11004" y="13436"/>
                  </a:lnTo>
                  <a:lnTo>
                    <a:pt x="110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8"/>
            <p:cNvSpPr/>
            <p:nvPr/>
          </p:nvSpPr>
          <p:spPr>
            <a:xfrm>
              <a:off x="2097443" y="3281853"/>
              <a:ext cx="297548" cy="644390"/>
            </a:xfrm>
            <a:custGeom>
              <a:rect b="b" l="l" r="r" t="t"/>
              <a:pathLst>
                <a:path extrusionOk="0" h="23831" w="11004">
                  <a:moveTo>
                    <a:pt x="0" y="0"/>
                  </a:moveTo>
                  <a:lnTo>
                    <a:pt x="0" y="23831"/>
                  </a:lnTo>
                  <a:lnTo>
                    <a:pt x="11003" y="23831"/>
                  </a:lnTo>
                  <a:lnTo>
                    <a:pt x="110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8"/>
            <p:cNvSpPr/>
            <p:nvPr/>
          </p:nvSpPr>
          <p:spPr>
            <a:xfrm>
              <a:off x="2533873" y="3173367"/>
              <a:ext cx="296710" cy="752875"/>
            </a:xfrm>
            <a:custGeom>
              <a:rect b="b" l="l" r="r" t="t"/>
              <a:pathLst>
                <a:path extrusionOk="0" h="27843" w="10973">
                  <a:moveTo>
                    <a:pt x="0" y="0"/>
                  </a:moveTo>
                  <a:lnTo>
                    <a:pt x="0" y="27843"/>
                  </a:lnTo>
                  <a:lnTo>
                    <a:pt x="10973" y="27843"/>
                  </a:lnTo>
                  <a:lnTo>
                    <a:pt x="109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8"/>
            <p:cNvSpPr/>
            <p:nvPr/>
          </p:nvSpPr>
          <p:spPr>
            <a:xfrm>
              <a:off x="493900" y="1913371"/>
              <a:ext cx="3916365" cy="2011208"/>
            </a:xfrm>
            <a:custGeom>
              <a:rect b="b" l="l" r="r" t="t"/>
              <a:pathLst>
                <a:path extrusionOk="0" fill="none" h="74379" w="144836">
                  <a:moveTo>
                    <a:pt x="0" y="1"/>
                  </a:moveTo>
                  <a:lnTo>
                    <a:pt x="0" y="74379"/>
                  </a:lnTo>
                  <a:lnTo>
                    <a:pt x="144836" y="74379"/>
                  </a:lnTo>
                </a:path>
              </a:pathLst>
            </a:custGeom>
            <a:noFill/>
            <a:ln cap="flat" cmpd="sng" w="1367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8"/>
            <p:cNvSpPr/>
            <p:nvPr/>
          </p:nvSpPr>
          <p:spPr>
            <a:xfrm>
              <a:off x="591705" y="1802425"/>
              <a:ext cx="3699396" cy="1869005"/>
            </a:xfrm>
            <a:custGeom>
              <a:rect b="b" l="l" r="r" t="t"/>
              <a:pathLst>
                <a:path extrusionOk="0" h="69120" w="136812">
                  <a:moveTo>
                    <a:pt x="136142" y="943"/>
                  </a:moveTo>
                  <a:cubicBezTo>
                    <a:pt x="135626" y="304"/>
                    <a:pt x="134866" y="0"/>
                    <a:pt x="134076" y="61"/>
                  </a:cubicBezTo>
                  <a:lnTo>
                    <a:pt x="120853" y="1186"/>
                  </a:lnTo>
                  <a:cubicBezTo>
                    <a:pt x="119972" y="1247"/>
                    <a:pt x="119182" y="1824"/>
                    <a:pt x="118817" y="2675"/>
                  </a:cubicBezTo>
                  <a:cubicBezTo>
                    <a:pt x="118483" y="3496"/>
                    <a:pt x="118635" y="4468"/>
                    <a:pt x="119212" y="5137"/>
                  </a:cubicBezTo>
                  <a:lnTo>
                    <a:pt x="122008" y="8450"/>
                  </a:lnTo>
                  <a:lnTo>
                    <a:pt x="102038" y="23405"/>
                  </a:lnTo>
                  <a:lnTo>
                    <a:pt x="94592" y="15289"/>
                  </a:lnTo>
                  <a:cubicBezTo>
                    <a:pt x="93619" y="14195"/>
                    <a:pt x="91947" y="14013"/>
                    <a:pt x="90762" y="14894"/>
                  </a:cubicBezTo>
                  <a:lnTo>
                    <a:pt x="48572" y="45533"/>
                  </a:lnTo>
                  <a:lnTo>
                    <a:pt x="37235" y="37539"/>
                  </a:lnTo>
                  <a:cubicBezTo>
                    <a:pt x="36171" y="36779"/>
                    <a:pt x="34742" y="36840"/>
                    <a:pt x="33739" y="37660"/>
                  </a:cubicBezTo>
                  <a:lnTo>
                    <a:pt x="1429" y="63983"/>
                  </a:lnTo>
                  <a:cubicBezTo>
                    <a:pt x="182" y="64986"/>
                    <a:pt x="0" y="66810"/>
                    <a:pt x="1034" y="68056"/>
                  </a:cubicBezTo>
                  <a:cubicBezTo>
                    <a:pt x="1581" y="68755"/>
                    <a:pt x="2432" y="69120"/>
                    <a:pt x="3283" y="69120"/>
                  </a:cubicBezTo>
                  <a:cubicBezTo>
                    <a:pt x="3921" y="69120"/>
                    <a:pt x="4559" y="68907"/>
                    <a:pt x="5107" y="68451"/>
                  </a:cubicBezTo>
                  <a:lnTo>
                    <a:pt x="35685" y="43557"/>
                  </a:lnTo>
                  <a:lnTo>
                    <a:pt x="46931" y="51460"/>
                  </a:lnTo>
                  <a:cubicBezTo>
                    <a:pt x="47965" y="52190"/>
                    <a:pt x="49302" y="52190"/>
                    <a:pt x="50305" y="51460"/>
                  </a:cubicBezTo>
                  <a:lnTo>
                    <a:pt x="92069" y="21095"/>
                  </a:lnTo>
                  <a:lnTo>
                    <a:pt x="99516" y="29241"/>
                  </a:lnTo>
                  <a:cubicBezTo>
                    <a:pt x="100519" y="30335"/>
                    <a:pt x="102190" y="30487"/>
                    <a:pt x="103406" y="29606"/>
                  </a:cubicBezTo>
                  <a:lnTo>
                    <a:pt x="125778" y="12858"/>
                  </a:lnTo>
                  <a:lnTo>
                    <a:pt x="128847" y="16475"/>
                  </a:lnTo>
                  <a:cubicBezTo>
                    <a:pt x="129334" y="17022"/>
                    <a:pt x="130003" y="17326"/>
                    <a:pt x="130702" y="17326"/>
                  </a:cubicBezTo>
                  <a:cubicBezTo>
                    <a:pt x="130884" y="17326"/>
                    <a:pt x="131036" y="17326"/>
                    <a:pt x="131218" y="17265"/>
                  </a:cubicBezTo>
                  <a:cubicBezTo>
                    <a:pt x="132069" y="17083"/>
                    <a:pt x="132769" y="16444"/>
                    <a:pt x="133012" y="15593"/>
                  </a:cubicBezTo>
                  <a:lnTo>
                    <a:pt x="136598" y="3131"/>
                  </a:lnTo>
                  <a:cubicBezTo>
                    <a:pt x="136811" y="2371"/>
                    <a:pt x="136629" y="1551"/>
                    <a:pt x="136142" y="94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8"/>
            <p:cNvSpPr/>
            <p:nvPr/>
          </p:nvSpPr>
          <p:spPr>
            <a:xfrm>
              <a:off x="2969465" y="2885686"/>
              <a:ext cx="297575" cy="1040553"/>
            </a:xfrm>
            <a:custGeom>
              <a:rect b="b" l="l" r="r" t="t"/>
              <a:pathLst>
                <a:path extrusionOk="0" h="38482" w="11005">
                  <a:moveTo>
                    <a:pt x="1" y="1"/>
                  </a:moveTo>
                  <a:lnTo>
                    <a:pt x="1" y="38482"/>
                  </a:lnTo>
                  <a:lnTo>
                    <a:pt x="11004" y="38482"/>
                  </a:lnTo>
                  <a:lnTo>
                    <a:pt x="110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8"/>
            <p:cNvSpPr/>
            <p:nvPr/>
          </p:nvSpPr>
          <p:spPr>
            <a:xfrm>
              <a:off x="3405895" y="3179100"/>
              <a:ext cx="296737" cy="747142"/>
            </a:xfrm>
            <a:custGeom>
              <a:rect b="b" l="l" r="r" t="t"/>
              <a:pathLst>
                <a:path extrusionOk="0" h="27631" w="10974">
                  <a:moveTo>
                    <a:pt x="1" y="1"/>
                  </a:moveTo>
                  <a:lnTo>
                    <a:pt x="1" y="27631"/>
                  </a:lnTo>
                  <a:lnTo>
                    <a:pt x="10974" y="27631"/>
                  </a:lnTo>
                  <a:lnTo>
                    <a:pt x="109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5" name="Google Shape;1055;p48"/>
            <p:cNvGrpSpPr/>
            <p:nvPr/>
          </p:nvGrpSpPr>
          <p:grpSpPr>
            <a:xfrm flipH="1">
              <a:off x="4343405" y="875944"/>
              <a:ext cx="1140407" cy="1040607"/>
              <a:chOff x="760050" y="2874625"/>
              <a:chExt cx="1485485" cy="1355487"/>
            </a:xfrm>
          </p:grpSpPr>
          <p:sp>
            <p:nvSpPr>
              <p:cNvPr id="1056" name="Google Shape;1056;p48"/>
              <p:cNvSpPr/>
              <p:nvPr/>
            </p:nvSpPr>
            <p:spPr>
              <a:xfrm>
                <a:off x="760050" y="2874625"/>
                <a:ext cx="1356230" cy="1355487"/>
              </a:xfrm>
              <a:custGeom>
                <a:rect b="b" l="l" r="r" t="t"/>
                <a:pathLst>
                  <a:path extrusionOk="0" h="60177" w="6021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8"/>
              <p:cNvSpPr/>
              <p:nvPr/>
            </p:nvSpPr>
            <p:spPr>
              <a:xfrm>
                <a:off x="889282" y="2874625"/>
                <a:ext cx="1356253" cy="1355487"/>
              </a:xfrm>
              <a:custGeom>
                <a:rect b="b" l="l" r="r" t="t"/>
                <a:pathLst>
                  <a:path extrusionOk="0" h="60177" w="60211">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8"/>
              <p:cNvSpPr/>
              <p:nvPr/>
            </p:nvSpPr>
            <p:spPr>
              <a:xfrm>
                <a:off x="992992" y="2979078"/>
                <a:ext cx="1149608" cy="1148865"/>
              </a:xfrm>
              <a:custGeom>
                <a:rect b="b" l="l" r="r" t="t"/>
                <a:pathLst>
                  <a:path extrusionOk="0" h="51004" w="51037">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8"/>
              <p:cNvSpPr/>
              <p:nvPr/>
            </p:nvSpPr>
            <p:spPr>
              <a:xfrm flipH="1">
                <a:off x="1246192" y="3142865"/>
                <a:ext cx="626668" cy="818266"/>
              </a:xfrm>
              <a:custGeom>
                <a:rect b="b" l="l" r="r" t="t"/>
                <a:pathLst>
                  <a:path extrusionOk="0" h="36327" w="27821">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60" name="Google Shape;1060;p48"/>
          <p:cNvGrpSpPr/>
          <p:nvPr/>
        </p:nvGrpSpPr>
        <p:grpSpPr>
          <a:xfrm>
            <a:off x="5348877" y="600099"/>
            <a:ext cx="480951" cy="493217"/>
            <a:chOff x="5348877" y="600099"/>
            <a:chExt cx="480951" cy="493217"/>
          </a:xfrm>
        </p:grpSpPr>
        <p:sp>
          <p:nvSpPr>
            <p:cNvPr id="1061" name="Google Shape;1061;p48"/>
            <p:cNvSpPr/>
            <p:nvPr/>
          </p:nvSpPr>
          <p:spPr>
            <a:xfrm rot="798727">
              <a:off x="5378394" y="624633"/>
              <a:ext cx="246378" cy="285136"/>
            </a:xfrm>
            <a:custGeom>
              <a:rect b="b" l="l" r="r" t="t"/>
              <a:pathLst>
                <a:path extrusionOk="0" h="7092" w="6128">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8"/>
            <p:cNvSpPr/>
            <p:nvPr/>
          </p:nvSpPr>
          <p:spPr>
            <a:xfrm rot="798727">
              <a:off x="5654962" y="897043"/>
              <a:ext cx="156157" cy="180723"/>
            </a:xfrm>
            <a:custGeom>
              <a:rect b="b" l="l" r="r" t="t"/>
              <a:pathLst>
                <a:path extrusionOk="0" h="4495" w="3884">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4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Prepare Dataset for Training</a:t>
            </a:r>
            <a:endParaRPr/>
          </a:p>
        </p:txBody>
      </p:sp>
      <p:sp>
        <p:nvSpPr>
          <p:cNvPr id="1068" name="Google Shape;1068;p49"/>
          <p:cNvSpPr txBox="1"/>
          <p:nvPr>
            <p:ph idx="1" type="subTitle"/>
          </p:nvPr>
        </p:nvSpPr>
        <p:spPr>
          <a:xfrm>
            <a:off x="4788425" y="1788775"/>
            <a:ext cx="3642300" cy="1203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a:p>
            <a:pPr indent="0" lvl="0" marL="0" rtl="0" algn="r">
              <a:spcBef>
                <a:spcPts val="0"/>
              </a:spcBef>
              <a:spcAft>
                <a:spcPts val="0"/>
              </a:spcAft>
              <a:buNone/>
            </a:pPr>
            <a:r>
              <a:rPr lang="en"/>
              <a:t>splitting the data into training and testing sets, with 60% for training and 40% for testing.</a:t>
            </a:r>
            <a:endParaRPr/>
          </a:p>
        </p:txBody>
      </p:sp>
      <p:grpSp>
        <p:nvGrpSpPr>
          <p:cNvPr id="1069" name="Google Shape;1069;p49"/>
          <p:cNvGrpSpPr/>
          <p:nvPr/>
        </p:nvGrpSpPr>
        <p:grpSpPr>
          <a:xfrm>
            <a:off x="1136276" y="1355688"/>
            <a:ext cx="2883349" cy="3041464"/>
            <a:chOff x="1136276" y="1355688"/>
            <a:chExt cx="2883349" cy="3041464"/>
          </a:xfrm>
        </p:grpSpPr>
        <p:grpSp>
          <p:nvGrpSpPr>
            <p:cNvPr id="1070" name="Google Shape;1070;p49"/>
            <p:cNvGrpSpPr/>
            <p:nvPr/>
          </p:nvGrpSpPr>
          <p:grpSpPr>
            <a:xfrm>
              <a:off x="1136276" y="1355688"/>
              <a:ext cx="1644812" cy="3041464"/>
              <a:chOff x="2418425" y="2089200"/>
              <a:chExt cx="1299425" cy="2402800"/>
            </a:xfrm>
          </p:grpSpPr>
          <p:sp>
            <p:nvSpPr>
              <p:cNvPr id="1071" name="Google Shape;1071;p49"/>
              <p:cNvSpPr/>
              <p:nvPr/>
            </p:nvSpPr>
            <p:spPr>
              <a:xfrm>
                <a:off x="2418425" y="2089200"/>
                <a:ext cx="1299425" cy="2402800"/>
              </a:xfrm>
              <a:custGeom>
                <a:rect b="b" l="l" r="r" t="t"/>
                <a:pathLst>
                  <a:path extrusionOk="0" h="96112" w="51977">
                    <a:moveTo>
                      <a:pt x="5137" y="1"/>
                    </a:moveTo>
                    <a:cubicBezTo>
                      <a:pt x="2310" y="1"/>
                      <a:pt x="0" y="2311"/>
                      <a:pt x="0" y="5138"/>
                    </a:cubicBezTo>
                    <a:lnTo>
                      <a:pt x="0" y="90975"/>
                    </a:lnTo>
                    <a:cubicBezTo>
                      <a:pt x="0" y="93832"/>
                      <a:pt x="2310" y="96112"/>
                      <a:pt x="5137" y="96112"/>
                    </a:cubicBezTo>
                    <a:lnTo>
                      <a:pt x="46840" y="96112"/>
                    </a:lnTo>
                    <a:cubicBezTo>
                      <a:pt x="49697" y="96112"/>
                      <a:pt x="51977" y="93832"/>
                      <a:pt x="51977" y="90975"/>
                    </a:cubicBezTo>
                    <a:lnTo>
                      <a:pt x="51977" y="5138"/>
                    </a:lnTo>
                    <a:cubicBezTo>
                      <a:pt x="51977" y="2311"/>
                      <a:pt x="49697" y="1"/>
                      <a:pt x="468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9"/>
              <p:cNvSpPr/>
              <p:nvPr/>
            </p:nvSpPr>
            <p:spPr>
              <a:xfrm>
                <a:off x="2508850" y="2181925"/>
                <a:ext cx="1118575" cy="2217375"/>
              </a:xfrm>
              <a:custGeom>
                <a:rect b="b" l="l" r="r" t="t"/>
                <a:pathLst>
                  <a:path extrusionOk="0" h="88695" w="44743">
                    <a:moveTo>
                      <a:pt x="3009" y="0"/>
                    </a:moveTo>
                    <a:cubicBezTo>
                      <a:pt x="1338" y="0"/>
                      <a:pt x="0" y="1368"/>
                      <a:pt x="0" y="3040"/>
                    </a:cubicBezTo>
                    <a:lnTo>
                      <a:pt x="0" y="85685"/>
                    </a:lnTo>
                    <a:cubicBezTo>
                      <a:pt x="0" y="87357"/>
                      <a:pt x="1338" y="88694"/>
                      <a:pt x="3009" y="88694"/>
                    </a:cubicBezTo>
                    <a:lnTo>
                      <a:pt x="41734" y="88694"/>
                    </a:lnTo>
                    <a:cubicBezTo>
                      <a:pt x="43405" y="88694"/>
                      <a:pt x="44743" y="87357"/>
                      <a:pt x="44743" y="85685"/>
                    </a:cubicBezTo>
                    <a:lnTo>
                      <a:pt x="44743" y="3040"/>
                    </a:lnTo>
                    <a:cubicBezTo>
                      <a:pt x="44743" y="1368"/>
                      <a:pt x="43405" y="0"/>
                      <a:pt x="41734" y="0"/>
                    </a:cubicBezTo>
                    <a:lnTo>
                      <a:pt x="30791" y="0"/>
                    </a:lnTo>
                    <a:lnTo>
                      <a:pt x="30791" y="578"/>
                    </a:lnTo>
                    <a:cubicBezTo>
                      <a:pt x="30791" y="1398"/>
                      <a:pt x="30153" y="2067"/>
                      <a:pt x="29332" y="2067"/>
                    </a:cubicBezTo>
                    <a:lnTo>
                      <a:pt x="15411" y="2067"/>
                    </a:lnTo>
                    <a:cubicBezTo>
                      <a:pt x="14590" y="2067"/>
                      <a:pt x="13952" y="1398"/>
                      <a:pt x="13952" y="578"/>
                    </a:cubicBezTo>
                    <a:lnTo>
                      <a:pt x="139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9"/>
              <p:cNvSpPr/>
              <p:nvPr/>
            </p:nvSpPr>
            <p:spPr>
              <a:xfrm>
                <a:off x="2890300" y="2160625"/>
                <a:ext cx="42600" cy="43350"/>
              </a:xfrm>
              <a:custGeom>
                <a:rect b="b" l="l" r="r" t="t"/>
                <a:pathLst>
                  <a:path extrusionOk="0" h="1734" w="1704">
                    <a:moveTo>
                      <a:pt x="852" y="1"/>
                    </a:moveTo>
                    <a:cubicBezTo>
                      <a:pt x="366" y="1"/>
                      <a:pt x="1" y="396"/>
                      <a:pt x="1" y="852"/>
                    </a:cubicBezTo>
                    <a:cubicBezTo>
                      <a:pt x="1" y="1338"/>
                      <a:pt x="366" y="1733"/>
                      <a:pt x="852" y="1733"/>
                    </a:cubicBezTo>
                    <a:cubicBezTo>
                      <a:pt x="1308" y="1733"/>
                      <a:pt x="1703" y="1338"/>
                      <a:pt x="1703" y="852"/>
                    </a:cubicBezTo>
                    <a:cubicBezTo>
                      <a:pt x="1703" y="396"/>
                      <a:pt x="1308" y="1"/>
                      <a:pt x="852" y="1"/>
                    </a:cubicBezTo>
                    <a:close/>
                  </a:path>
                </a:pathLst>
              </a:custGeom>
              <a:solidFill>
                <a:srgbClr val="1820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9"/>
              <p:cNvSpPr/>
              <p:nvPr/>
            </p:nvSpPr>
            <p:spPr>
              <a:xfrm>
                <a:off x="2975425" y="2160625"/>
                <a:ext cx="268250" cy="43350"/>
              </a:xfrm>
              <a:custGeom>
                <a:rect b="b" l="l" r="r" t="t"/>
                <a:pathLst>
                  <a:path extrusionOk="0" h="1734" w="10730">
                    <a:moveTo>
                      <a:pt x="851" y="1"/>
                    </a:moveTo>
                    <a:cubicBezTo>
                      <a:pt x="365" y="1"/>
                      <a:pt x="0" y="396"/>
                      <a:pt x="0" y="852"/>
                    </a:cubicBezTo>
                    <a:cubicBezTo>
                      <a:pt x="0" y="1338"/>
                      <a:pt x="365" y="1733"/>
                      <a:pt x="851" y="1733"/>
                    </a:cubicBezTo>
                    <a:lnTo>
                      <a:pt x="9879" y="1733"/>
                    </a:lnTo>
                    <a:cubicBezTo>
                      <a:pt x="10365" y="1733"/>
                      <a:pt x="10730" y="1338"/>
                      <a:pt x="10730" y="852"/>
                    </a:cubicBezTo>
                    <a:cubicBezTo>
                      <a:pt x="10730" y="396"/>
                      <a:pt x="10365" y="1"/>
                      <a:pt x="9879" y="1"/>
                    </a:cubicBezTo>
                    <a:close/>
                  </a:path>
                </a:pathLst>
              </a:custGeom>
              <a:solidFill>
                <a:srgbClr val="1820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5" name="Google Shape;1075;p49"/>
              <p:cNvGrpSpPr/>
              <p:nvPr/>
            </p:nvGrpSpPr>
            <p:grpSpPr>
              <a:xfrm flipH="1">
                <a:off x="2685152" y="2899207"/>
                <a:ext cx="783372" cy="782794"/>
                <a:chOff x="889282" y="2874625"/>
                <a:chExt cx="1356253" cy="1355487"/>
              </a:xfrm>
            </p:grpSpPr>
            <p:sp>
              <p:nvSpPr>
                <p:cNvPr id="1076" name="Google Shape;1076;p49"/>
                <p:cNvSpPr/>
                <p:nvPr/>
              </p:nvSpPr>
              <p:spPr>
                <a:xfrm>
                  <a:off x="889282" y="2874625"/>
                  <a:ext cx="1356253" cy="1355487"/>
                </a:xfrm>
                <a:custGeom>
                  <a:rect b="b" l="l" r="r" t="t"/>
                  <a:pathLst>
                    <a:path extrusionOk="0" h="60177" w="60211">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9"/>
                <p:cNvSpPr/>
                <p:nvPr/>
              </p:nvSpPr>
              <p:spPr>
                <a:xfrm>
                  <a:off x="992992" y="2979078"/>
                  <a:ext cx="1149608" cy="1148865"/>
                </a:xfrm>
                <a:custGeom>
                  <a:rect b="b" l="l" r="r" t="t"/>
                  <a:pathLst>
                    <a:path extrusionOk="0" h="51004" w="51037">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9"/>
                <p:cNvSpPr/>
                <p:nvPr/>
              </p:nvSpPr>
              <p:spPr>
                <a:xfrm flipH="1">
                  <a:off x="1246192" y="3142865"/>
                  <a:ext cx="626668" cy="818266"/>
                </a:xfrm>
                <a:custGeom>
                  <a:rect b="b" l="l" r="r" t="t"/>
                  <a:pathLst>
                    <a:path extrusionOk="0" h="36327" w="27821">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79" name="Google Shape;1079;p49"/>
            <p:cNvGrpSpPr/>
            <p:nvPr/>
          </p:nvGrpSpPr>
          <p:grpSpPr>
            <a:xfrm>
              <a:off x="2576419" y="3089938"/>
              <a:ext cx="938597" cy="1202962"/>
              <a:chOff x="829475" y="2774625"/>
              <a:chExt cx="857950" cy="1099600"/>
            </a:xfrm>
          </p:grpSpPr>
          <p:sp>
            <p:nvSpPr>
              <p:cNvPr id="1080" name="Google Shape;1080;p49"/>
              <p:cNvSpPr/>
              <p:nvPr/>
            </p:nvSpPr>
            <p:spPr>
              <a:xfrm>
                <a:off x="829475" y="2912675"/>
                <a:ext cx="795650" cy="961550"/>
              </a:xfrm>
              <a:custGeom>
                <a:rect b="b" l="l" r="r" t="t"/>
                <a:pathLst>
                  <a:path extrusionOk="0" h="38462" w="31826">
                    <a:moveTo>
                      <a:pt x="22954" y="0"/>
                    </a:moveTo>
                    <a:cubicBezTo>
                      <a:pt x="21576" y="0"/>
                      <a:pt x="18962" y="414"/>
                      <a:pt x="14682" y="2564"/>
                    </a:cubicBezTo>
                    <a:cubicBezTo>
                      <a:pt x="7721" y="6029"/>
                      <a:pt x="2311" y="9190"/>
                      <a:pt x="1095" y="9980"/>
                    </a:cubicBezTo>
                    <a:cubicBezTo>
                      <a:pt x="487" y="10345"/>
                      <a:pt x="122" y="10801"/>
                      <a:pt x="62" y="11622"/>
                    </a:cubicBezTo>
                    <a:cubicBezTo>
                      <a:pt x="1" y="12442"/>
                      <a:pt x="214" y="13658"/>
                      <a:pt x="852" y="15573"/>
                    </a:cubicBezTo>
                    <a:cubicBezTo>
                      <a:pt x="2068" y="19433"/>
                      <a:pt x="7812" y="33810"/>
                      <a:pt x="8512" y="35482"/>
                    </a:cubicBezTo>
                    <a:cubicBezTo>
                      <a:pt x="8937" y="36516"/>
                      <a:pt x="9515" y="37367"/>
                      <a:pt x="10639" y="37731"/>
                    </a:cubicBezTo>
                    <a:cubicBezTo>
                      <a:pt x="10974" y="37823"/>
                      <a:pt x="11338" y="37883"/>
                      <a:pt x="11764" y="37914"/>
                    </a:cubicBezTo>
                    <a:cubicBezTo>
                      <a:pt x="12324" y="38295"/>
                      <a:pt x="13000" y="38461"/>
                      <a:pt x="13622" y="38461"/>
                    </a:cubicBezTo>
                    <a:cubicBezTo>
                      <a:pt x="13843" y="38461"/>
                      <a:pt x="14057" y="38440"/>
                      <a:pt x="14256" y="38400"/>
                    </a:cubicBezTo>
                    <a:cubicBezTo>
                      <a:pt x="14348" y="38370"/>
                      <a:pt x="14439" y="38339"/>
                      <a:pt x="14530" y="38309"/>
                    </a:cubicBezTo>
                    <a:cubicBezTo>
                      <a:pt x="18329" y="37154"/>
                      <a:pt x="31825" y="27640"/>
                      <a:pt x="31825" y="27640"/>
                    </a:cubicBezTo>
                    <a:lnTo>
                      <a:pt x="25928" y="6454"/>
                    </a:lnTo>
                    <a:lnTo>
                      <a:pt x="24196" y="163"/>
                    </a:lnTo>
                    <a:cubicBezTo>
                      <a:pt x="24196" y="163"/>
                      <a:pt x="23817" y="0"/>
                      <a:pt x="229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9"/>
              <p:cNvSpPr/>
              <p:nvPr/>
            </p:nvSpPr>
            <p:spPr>
              <a:xfrm>
                <a:off x="853050" y="2937250"/>
                <a:ext cx="531925" cy="923275"/>
              </a:xfrm>
              <a:custGeom>
                <a:rect b="b" l="l" r="r" t="t"/>
                <a:pathLst>
                  <a:path extrusionOk="0" h="36931" w="21277">
                    <a:moveTo>
                      <a:pt x="21125" y="0"/>
                    </a:moveTo>
                    <a:cubicBezTo>
                      <a:pt x="21125" y="0"/>
                      <a:pt x="20578" y="31"/>
                      <a:pt x="18085" y="1003"/>
                    </a:cubicBezTo>
                    <a:cubicBezTo>
                      <a:pt x="18055" y="1034"/>
                      <a:pt x="18025" y="1034"/>
                      <a:pt x="17994" y="1064"/>
                    </a:cubicBezTo>
                    <a:cubicBezTo>
                      <a:pt x="17933" y="1094"/>
                      <a:pt x="17873" y="1125"/>
                      <a:pt x="17781" y="1155"/>
                    </a:cubicBezTo>
                    <a:cubicBezTo>
                      <a:pt x="17478" y="1277"/>
                      <a:pt x="17052" y="1490"/>
                      <a:pt x="16566" y="1733"/>
                    </a:cubicBezTo>
                    <a:cubicBezTo>
                      <a:pt x="16474" y="1794"/>
                      <a:pt x="16353" y="1854"/>
                      <a:pt x="16231" y="1885"/>
                    </a:cubicBezTo>
                    <a:cubicBezTo>
                      <a:pt x="15836" y="2098"/>
                      <a:pt x="15411" y="2310"/>
                      <a:pt x="14955" y="2553"/>
                    </a:cubicBezTo>
                    <a:cubicBezTo>
                      <a:pt x="14803" y="2614"/>
                      <a:pt x="14681" y="2705"/>
                      <a:pt x="14560" y="2766"/>
                    </a:cubicBezTo>
                    <a:cubicBezTo>
                      <a:pt x="14286" y="2888"/>
                      <a:pt x="14012" y="3040"/>
                      <a:pt x="13708" y="3192"/>
                    </a:cubicBezTo>
                    <a:cubicBezTo>
                      <a:pt x="13587" y="3283"/>
                      <a:pt x="13465" y="3344"/>
                      <a:pt x="13313" y="3435"/>
                    </a:cubicBezTo>
                    <a:cubicBezTo>
                      <a:pt x="12614" y="3800"/>
                      <a:pt x="11885" y="4195"/>
                      <a:pt x="11155" y="4590"/>
                    </a:cubicBezTo>
                    <a:cubicBezTo>
                      <a:pt x="10790" y="4772"/>
                      <a:pt x="10426" y="4985"/>
                      <a:pt x="10061" y="5198"/>
                    </a:cubicBezTo>
                    <a:cubicBezTo>
                      <a:pt x="9483" y="5502"/>
                      <a:pt x="8906" y="5806"/>
                      <a:pt x="8359" y="6110"/>
                    </a:cubicBezTo>
                    <a:cubicBezTo>
                      <a:pt x="8268" y="6171"/>
                      <a:pt x="8176" y="6201"/>
                      <a:pt x="8116" y="6262"/>
                    </a:cubicBezTo>
                    <a:cubicBezTo>
                      <a:pt x="7599" y="6535"/>
                      <a:pt x="7082" y="6809"/>
                      <a:pt x="6565" y="7082"/>
                    </a:cubicBezTo>
                    <a:cubicBezTo>
                      <a:pt x="6474" y="7143"/>
                      <a:pt x="6353" y="7234"/>
                      <a:pt x="6262" y="7295"/>
                    </a:cubicBezTo>
                    <a:cubicBezTo>
                      <a:pt x="6018" y="7417"/>
                      <a:pt x="5806" y="7538"/>
                      <a:pt x="5593" y="7660"/>
                    </a:cubicBezTo>
                    <a:cubicBezTo>
                      <a:pt x="5471" y="7721"/>
                      <a:pt x="5380" y="7781"/>
                      <a:pt x="5289" y="7842"/>
                    </a:cubicBezTo>
                    <a:cubicBezTo>
                      <a:pt x="2584" y="9332"/>
                      <a:pt x="517" y="10547"/>
                      <a:pt x="395" y="10760"/>
                    </a:cubicBezTo>
                    <a:cubicBezTo>
                      <a:pt x="0" y="11277"/>
                      <a:pt x="669" y="13405"/>
                      <a:pt x="2067" y="17508"/>
                    </a:cubicBezTo>
                    <a:cubicBezTo>
                      <a:pt x="3283" y="21095"/>
                      <a:pt x="8176" y="33679"/>
                      <a:pt x="9696" y="36748"/>
                    </a:cubicBezTo>
                    <a:cubicBezTo>
                      <a:pt x="10031" y="36840"/>
                      <a:pt x="10395" y="36900"/>
                      <a:pt x="10821" y="36931"/>
                    </a:cubicBezTo>
                    <a:cubicBezTo>
                      <a:pt x="10790" y="36779"/>
                      <a:pt x="10760" y="36596"/>
                      <a:pt x="10638" y="36414"/>
                    </a:cubicBezTo>
                    <a:cubicBezTo>
                      <a:pt x="10152" y="35624"/>
                      <a:pt x="3496" y="18177"/>
                      <a:pt x="2796" y="15745"/>
                    </a:cubicBezTo>
                    <a:cubicBezTo>
                      <a:pt x="2097" y="13344"/>
                      <a:pt x="1854" y="11824"/>
                      <a:pt x="2827" y="10943"/>
                    </a:cubicBezTo>
                    <a:cubicBezTo>
                      <a:pt x="3070" y="10699"/>
                      <a:pt x="4529" y="9848"/>
                      <a:pt x="6505" y="8724"/>
                    </a:cubicBezTo>
                    <a:cubicBezTo>
                      <a:pt x="6717" y="8602"/>
                      <a:pt x="6930" y="8481"/>
                      <a:pt x="7143" y="8359"/>
                    </a:cubicBezTo>
                    <a:cubicBezTo>
                      <a:pt x="7204" y="8329"/>
                      <a:pt x="7265" y="8298"/>
                      <a:pt x="7325" y="8237"/>
                    </a:cubicBezTo>
                    <a:cubicBezTo>
                      <a:pt x="7447" y="8177"/>
                      <a:pt x="7569" y="8116"/>
                      <a:pt x="7690" y="8055"/>
                    </a:cubicBezTo>
                    <a:cubicBezTo>
                      <a:pt x="8237" y="7721"/>
                      <a:pt x="8845" y="7386"/>
                      <a:pt x="9453" y="7052"/>
                    </a:cubicBezTo>
                    <a:cubicBezTo>
                      <a:pt x="9483" y="7022"/>
                      <a:pt x="9544" y="6991"/>
                      <a:pt x="9575" y="6961"/>
                    </a:cubicBezTo>
                    <a:cubicBezTo>
                      <a:pt x="10578" y="6414"/>
                      <a:pt x="11642" y="5806"/>
                      <a:pt x="12675" y="5228"/>
                    </a:cubicBezTo>
                    <a:cubicBezTo>
                      <a:pt x="13070" y="4985"/>
                      <a:pt x="13496" y="4742"/>
                      <a:pt x="13891" y="4529"/>
                    </a:cubicBezTo>
                    <a:cubicBezTo>
                      <a:pt x="14073" y="4408"/>
                      <a:pt x="14256" y="4316"/>
                      <a:pt x="14438" y="4195"/>
                    </a:cubicBezTo>
                    <a:cubicBezTo>
                      <a:pt x="14985" y="3891"/>
                      <a:pt x="15502" y="3587"/>
                      <a:pt x="15988" y="3313"/>
                    </a:cubicBezTo>
                    <a:cubicBezTo>
                      <a:pt x="16140" y="3222"/>
                      <a:pt x="16292" y="3131"/>
                      <a:pt x="16444" y="3040"/>
                    </a:cubicBezTo>
                    <a:cubicBezTo>
                      <a:pt x="16900" y="2797"/>
                      <a:pt x="17326" y="2523"/>
                      <a:pt x="17751" y="2280"/>
                    </a:cubicBezTo>
                    <a:cubicBezTo>
                      <a:pt x="17873" y="2219"/>
                      <a:pt x="17994" y="2158"/>
                      <a:pt x="18085" y="2067"/>
                    </a:cubicBezTo>
                    <a:cubicBezTo>
                      <a:pt x="20031" y="942"/>
                      <a:pt x="21277" y="122"/>
                      <a:pt x="21125" y="0"/>
                    </a:cubicBezTo>
                    <a:close/>
                  </a:path>
                </a:pathLst>
              </a:custGeom>
              <a:solidFill>
                <a:srgbClr val="4B8E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9"/>
              <p:cNvSpPr/>
              <p:nvPr/>
            </p:nvSpPr>
            <p:spPr>
              <a:xfrm>
                <a:off x="916875" y="2774625"/>
                <a:ext cx="350325" cy="380725"/>
              </a:xfrm>
              <a:custGeom>
                <a:rect b="b" l="l" r="r" t="t"/>
                <a:pathLst>
                  <a:path extrusionOk="0" h="15229" w="14013">
                    <a:moveTo>
                      <a:pt x="7022" y="1"/>
                    </a:moveTo>
                    <a:cubicBezTo>
                      <a:pt x="3131" y="1"/>
                      <a:pt x="0" y="3587"/>
                      <a:pt x="0" y="8025"/>
                    </a:cubicBezTo>
                    <a:cubicBezTo>
                      <a:pt x="0" y="10578"/>
                      <a:pt x="1064" y="12888"/>
                      <a:pt x="2736" y="14347"/>
                    </a:cubicBezTo>
                    <a:cubicBezTo>
                      <a:pt x="3101" y="14682"/>
                      <a:pt x="3526" y="14986"/>
                      <a:pt x="3952" y="15229"/>
                    </a:cubicBezTo>
                    <a:cubicBezTo>
                      <a:pt x="4164" y="15107"/>
                      <a:pt x="4377" y="14986"/>
                      <a:pt x="4590" y="14864"/>
                    </a:cubicBezTo>
                    <a:cubicBezTo>
                      <a:pt x="4651" y="14834"/>
                      <a:pt x="4712" y="14803"/>
                      <a:pt x="4772" y="14742"/>
                    </a:cubicBezTo>
                    <a:cubicBezTo>
                      <a:pt x="4894" y="14682"/>
                      <a:pt x="5016" y="14621"/>
                      <a:pt x="5137" y="14560"/>
                    </a:cubicBezTo>
                    <a:cubicBezTo>
                      <a:pt x="5684" y="14226"/>
                      <a:pt x="6292" y="13891"/>
                      <a:pt x="6900" y="13557"/>
                    </a:cubicBezTo>
                    <a:cubicBezTo>
                      <a:pt x="6930" y="13527"/>
                      <a:pt x="6991" y="13496"/>
                      <a:pt x="7022" y="13466"/>
                    </a:cubicBezTo>
                    <a:cubicBezTo>
                      <a:pt x="8025" y="12919"/>
                      <a:pt x="9089" y="12311"/>
                      <a:pt x="10122" y="11733"/>
                    </a:cubicBezTo>
                    <a:cubicBezTo>
                      <a:pt x="10517" y="11490"/>
                      <a:pt x="10943" y="11247"/>
                      <a:pt x="11338" y="11034"/>
                    </a:cubicBezTo>
                    <a:cubicBezTo>
                      <a:pt x="11520" y="10913"/>
                      <a:pt x="11703" y="10821"/>
                      <a:pt x="11885" y="10700"/>
                    </a:cubicBezTo>
                    <a:cubicBezTo>
                      <a:pt x="12432" y="10396"/>
                      <a:pt x="12949" y="10092"/>
                      <a:pt x="13435" y="9818"/>
                    </a:cubicBezTo>
                    <a:cubicBezTo>
                      <a:pt x="13587" y="9727"/>
                      <a:pt x="13739" y="9636"/>
                      <a:pt x="13891" y="9545"/>
                    </a:cubicBezTo>
                    <a:cubicBezTo>
                      <a:pt x="13952" y="9119"/>
                      <a:pt x="14013" y="8694"/>
                      <a:pt x="14013" y="8238"/>
                    </a:cubicBezTo>
                    <a:cubicBezTo>
                      <a:pt x="14013" y="8147"/>
                      <a:pt x="14013" y="8086"/>
                      <a:pt x="14013" y="8025"/>
                    </a:cubicBezTo>
                    <a:cubicBezTo>
                      <a:pt x="14013" y="5988"/>
                      <a:pt x="13374" y="4165"/>
                      <a:pt x="12310" y="2767"/>
                    </a:cubicBezTo>
                    <a:cubicBezTo>
                      <a:pt x="11338" y="1490"/>
                      <a:pt x="10031" y="578"/>
                      <a:pt x="8541" y="213"/>
                    </a:cubicBezTo>
                    <a:lnTo>
                      <a:pt x="8541"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9"/>
              <p:cNvSpPr/>
              <p:nvPr/>
            </p:nvSpPr>
            <p:spPr>
              <a:xfrm>
                <a:off x="955625" y="2774625"/>
                <a:ext cx="350325" cy="368575"/>
              </a:xfrm>
              <a:custGeom>
                <a:rect b="b" l="l" r="r" t="t"/>
                <a:pathLst>
                  <a:path extrusionOk="0" h="14743" w="14013">
                    <a:moveTo>
                      <a:pt x="6991" y="1"/>
                    </a:moveTo>
                    <a:cubicBezTo>
                      <a:pt x="3921" y="1"/>
                      <a:pt x="1307" y="2280"/>
                      <a:pt x="365" y="5441"/>
                    </a:cubicBezTo>
                    <a:cubicBezTo>
                      <a:pt x="304" y="5654"/>
                      <a:pt x="244" y="5867"/>
                      <a:pt x="213" y="6080"/>
                    </a:cubicBezTo>
                    <a:cubicBezTo>
                      <a:pt x="152" y="6262"/>
                      <a:pt x="122" y="6444"/>
                      <a:pt x="92" y="6627"/>
                    </a:cubicBezTo>
                    <a:cubicBezTo>
                      <a:pt x="31" y="7022"/>
                      <a:pt x="0" y="7478"/>
                      <a:pt x="0" y="7903"/>
                    </a:cubicBezTo>
                    <a:cubicBezTo>
                      <a:pt x="0" y="7934"/>
                      <a:pt x="0" y="7964"/>
                      <a:pt x="0" y="8025"/>
                    </a:cubicBezTo>
                    <a:cubicBezTo>
                      <a:pt x="0" y="8116"/>
                      <a:pt x="0" y="8238"/>
                      <a:pt x="0" y="8329"/>
                    </a:cubicBezTo>
                    <a:cubicBezTo>
                      <a:pt x="31" y="9150"/>
                      <a:pt x="152" y="9910"/>
                      <a:pt x="396" y="10639"/>
                    </a:cubicBezTo>
                    <a:cubicBezTo>
                      <a:pt x="426" y="10791"/>
                      <a:pt x="487" y="10943"/>
                      <a:pt x="548" y="11095"/>
                    </a:cubicBezTo>
                    <a:cubicBezTo>
                      <a:pt x="912" y="12128"/>
                      <a:pt x="1459" y="13040"/>
                      <a:pt x="2159" y="13800"/>
                    </a:cubicBezTo>
                    <a:cubicBezTo>
                      <a:pt x="2493" y="14135"/>
                      <a:pt x="2827" y="14469"/>
                      <a:pt x="3222" y="14742"/>
                    </a:cubicBezTo>
                    <a:cubicBezTo>
                      <a:pt x="3344" y="14682"/>
                      <a:pt x="3466" y="14621"/>
                      <a:pt x="3587" y="14560"/>
                    </a:cubicBezTo>
                    <a:cubicBezTo>
                      <a:pt x="4134" y="14226"/>
                      <a:pt x="4742" y="13891"/>
                      <a:pt x="5350" y="13557"/>
                    </a:cubicBezTo>
                    <a:cubicBezTo>
                      <a:pt x="5380" y="13527"/>
                      <a:pt x="5441" y="13496"/>
                      <a:pt x="5472" y="13466"/>
                    </a:cubicBezTo>
                    <a:cubicBezTo>
                      <a:pt x="6475" y="12919"/>
                      <a:pt x="7539" y="12311"/>
                      <a:pt x="8572" y="11733"/>
                    </a:cubicBezTo>
                    <a:cubicBezTo>
                      <a:pt x="8967" y="11490"/>
                      <a:pt x="9393" y="11247"/>
                      <a:pt x="9788" y="11034"/>
                    </a:cubicBezTo>
                    <a:cubicBezTo>
                      <a:pt x="9970" y="10913"/>
                      <a:pt x="10153" y="10821"/>
                      <a:pt x="10335" y="10700"/>
                    </a:cubicBezTo>
                    <a:cubicBezTo>
                      <a:pt x="10882" y="10396"/>
                      <a:pt x="11399" y="10092"/>
                      <a:pt x="11885" y="9818"/>
                    </a:cubicBezTo>
                    <a:cubicBezTo>
                      <a:pt x="12037" y="9727"/>
                      <a:pt x="12189" y="9636"/>
                      <a:pt x="12341" y="9545"/>
                    </a:cubicBezTo>
                    <a:cubicBezTo>
                      <a:pt x="12797" y="9302"/>
                      <a:pt x="13223" y="9028"/>
                      <a:pt x="13648" y="8785"/>
                    </a:cubicBezTo>
                    <a:cubicBezTo>
                      <a:pt x="13770" y="8724"/>
                      <a:pt x="13891" y="8663"/>
                      <a:pt x="13982" y="8572"/>
                    </a:cubicBezTo>
                    <a:cubicBezTo>
                      <a:pt x="14013" y="8390"/>
                      <a:pt x="14013" y="8207"/>
                      <a:pt x="14013" y="8025"/>
                    </a:cubicBezTo>
                    <a:cubicBezTo>
                      <a:pt x="14013" y="7843"/>
                      <a:pt x="14013" y="7691"/>
                      <a:pt x="14013" y="7539"/>
                    </a:cubicBezTo>
                    <a:cubicBezTo>
                      <a:pt x="13770" y="3344"/>
                      <a:pt x="10730" y="1"/>
                      <a:pt x="6991" y="1"/>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9"/>
              <p:cNvSpPr/>
              <p:nvPr/>
            </p:nvSpPr>
            <p:spPr>
              <a:xfrm>
                <a:off x="1002725" y="2828575"/>
                <a:ext cx="256125" cy="284975"/>
              </a:xfrm>
              <a:custGeom>
                <a:rect b="b" l="l" r="r" t="t"/>
                <a:pathLst>
                  <a:path extrusionOk="0" h="11399" w="10245">
                    <a:moveTo>
                      <a:pt x="5107" y="1"/>
                    </a:moveTo>
                    <a:cubicBezTo>
                      <a:pt x="4925" y="1"/>
                      <a:pt x="4712" y="1"/>
                      <a:pt x="4530" y="31"/>
                    </a:cubicBezTo>
                    <a:cubicBezTo>
                      <a:pt x="2737" y="274"/>
                      <a:pt x="1247" y="1520"/>
                      <a:pt x="518" y="3283"/>
                    </a:cubicBezTo>
                    <a:cubicBezTo>
                      <a:pt x="426" y="3496"/>
                      <a:pt x="335" y="3709"/>
                      <a:pt x="275" y="3922"/>
                    </a:cubicBezTo>
                    <a:cubicBezTo>
                      <a:pt x="214" y="4104"/>
                      <a:pt x="183" y="4286"/>
                      <a:pt x="123" y="4469"/>
                    </a:cubicBezTo>
                    <a:cubicBezTo>
                      <a:pt x="62" y="4864"/>
                      <a:pt x="1" y="5289"/>
                      <a:pt x="1" y="5745"/>
                    </a:cubicBezTo>
                    <a:cubicBezTo>
                      <a:pt x="1" y="5776"/>
                      <a:pt x="1" y="5806"/>
                      <a:pt x="1" y="5867"/>
                    </a:cubicBezTo>
                    <a:cubicBezTo>
                      <a:pt x="1" y="5958"/>
                      <a:pt x="1" y="6080"/>
                      <a:pt x="1" y="6171"/>
                    </a:cubicBezTo>
                    <a:cubicBezTo>
                      <a:pt x="1" y="6262"/>
                      <a:pt x="1" y="6353"/>
                      <a:pt x="1" y="6414"/>
                    </a:cubicBezTo>
                    <a:cubicBezTo>
                      <a:pt x="31" y="6475"/>
                      <a:pt x="31" y="6566"/>
                      <a:pt x="31" y="6627"/>
                    </a:cubicBezTo>
                    <a:cubicBezTo>
                      <a:pt x="31" y="6718"/>
                      <a:pt x="62" y="6779"/>
                      <a:pt x="62" y="6870"/>
                    </a:cubicBezTo>
                    <a:cubicBezTo>
                      <a:pt x="62" y="6931"/>
                      <a:pt x="92" y="6992"/>
                      <a:pt x="92" y="7052"/>
                    </a:cubicBezTo>
                    <a:cubicBezTo>
                      <a:pt x="92" y="7113"/>
                      <a:pt x="123" y="7174"/>
                      <a:pt x="123" y="7204"/>
                    </a:cubicBezTo>
                    <a:cubicBezTo>
                      <a:pt x="153" y="7296"/>
                      <a:pt x="153" y="7356"/>
                      <a:pt x="183" y="7448"/>
                    </a:cubicBezTo>
                    <a:cubicBezTo>
                      <a:pt x="244" y="7752"/>
                      <a:pt x="366" y="8086"/>
                      <a:pt x="487" y="8390"/>
                    </a:cubicBezTo>
                    <a:cubicBezTo>
                      <a:pt x="487" y="8420"/>
                      <a:pt x="518" y="8451"/>
                      <a:pt x="518" y="8481"/>
                    </a:cubicBezTo>
                    <a:cubicBezTo>
                      <a:pt x="548" y="8511"/>
                      <a:pt x="548" y="8542"/>
                      <a:pt x="578" y="8572"/>
                    </a:cubicBezTo>
                    <a:cubicBezTo>
                      <a:pt x="609" y="8663"/>
                      <a:pt x="670" y="8785"/>
                      <a:pt x="730" y="8907"/>
                    </a:cubicBezTo>
                    <a:cubicBezTo>
                      <a:pt x="730" y="8907"/>
                      <a:pt x="761" y="8937"/>
                      <a:pt x="761" y="8937"/>
                    </a:cubicBezTo>
                    <a:cubicBezTo>
                      <a:pt x="791" y="8967"/>
                      <a:pt x="791" y="9028"/>
                      <a:pt x="822" y="9059"/>
                    </a:cubicBezTo>
                    <a:cubicBezTo>
                      <a:pt x="882" y="9150"/>
                      <a:pt x="913" y="9211"/>
                      <a:pt x="974" y="9271"/>
                    </a:cubicBezTo>
                    <a:cubicBezTo>
                      <a:pt x="1004" y="9332"/>
                      <a:pt x="1004" y="9362"/>
                      <a:pt x="1034" y="9423"/>
                    </a:cubicBezTo>
                    <a:cubicBezTo>
                      <a:pt x="1186" y="9606"/>
                      <a:pt x="1308" y="9788"/>
                      <a:pt x="1490" y="9970"/>
                    </a:cubicBezTo>
                    <a:cubicBezTo>
                      <a:pt x="1582" y="10092"/>
                      <a:pt x="1673" y="10183"/>
                      <a:pt x="1764" y="10274"/>
                    </a:cubicBezTo>
                    <a:cubicBezTo>
                      <a:pt x="1825" y="10335"/>
                      <a:pt x="1855" y="10396"/>
                      <a:pt x="1916" y="10426"/>
                    </a:cubicBezTo>
                    <a:cubicBezTo>
                      <a:pt x="1946" y="10457"/>
                      <a:pt x="1977" y="10487"/>
                      <a:pt x="2007" y="10518"/>
                    </a:cubicBezTo>
                    <a:cubicBezTo>
                      <a:pt x="2037" y="10548"/>
                      <a:pt x="2068" y="10578"/>
                      <a:pt x="2129" y="10609"/>
                    </a:cubicBezTo>
                    <a:cubicBezTo>
                      <a:pt x="2129" y="10609"/>
                      <a:pt x="2129" y="10609"/>
                      <a:pt x="2159" y="10639"/>
                    </a:cubicBezTo>
                    <a:cubicBezTo>
                      <a:pt x="2189" y="10669"/>
                      <a:pt x="2250" y="10730"/>
                      <a:pt x="2311" y="10761"/>
                    </a:cubicBezTo>
                    <a:cubicBezTo>
                      <a:pt x="2585" y="10943"/>
                      <a:pt x="2858" y="11125"/>
                      <a:pt x="3132" y="11247"/>
                    </a:cubicBezTo>
                    <a:cubicBezTo>
                      <a:pt x="3132" y="11247"/>
                      <a:pt x="3132" y="11277"/>
                      <a:pt x="3162" y="11277"/>
                    </a:cubicBezTo>
                    <a:cubicBezTo>
                      <a:pt x="3223" y="11308"/>
                      <a:pt x="3284" y="11338"/>
                      <a:pt x="3344" y="11369"/>
                    </a:cubicBezTo>
                    <a:lnTo>
                      <a:pt x="3405" y="11369"/>
                    </a:lnTo>
                    <a:cubicBezTo>
                      <a:pt x="3405" y="11369"/>
                      <a:pt x="3436" y="11399"/>
                      <a:pt x="3466" y="11399"/>
                    </a:cubicBezTo>
                    <a:cubicBezTo>
                      <a:pt x="3496" y="11369"/>
                      <a:pt x="3557" y="11338"/>
                      <a:pt x="3588" y="11308"/>
                    </a:cubicBezTo>
                    <a:cubicBezTo>
                      <a:pt x="4591" y="10761"/>
                      <a:pt x="5655" y="10153"/>
                      <a:pt x="6688" y="9575"/>
                    </a:cubicBezTo>
                    <a:cubicBezTo>
                      <a:pt x="7083" y="9332"/>
                      <a:pt x="7509" y="9089"/>
                      <a:pt x="7904" y="8876"/>
                    </a:cubicBezTo>
                    <a:cubicBezTo>
                      <a:pt x="8086" y="8755"/>
                      <a:pt x="8269" y="8663"/>
                      <a:pt x="8451" y="8542"/>
                    </a:cubicBezTo>
                    <a:cubicBezTo>
                      <a:pt x="8998" y="8238"/>
                      <a:pt x="9515" y="7934"/>
                      <a:pt x="10001" y="7660"/>
                    </a:cubicBezTo>
                    <a:cubicBezTo>
                      <a:pt x="10123" y="7204"/>
                      <a:pt x="10214" y="6748"/>
                      <a:pt x="10244" y="6262"/>
                    </a:cubicBezTo>
                    <a:cubicBezTo>
                      <a:pt x="10244" y="6110"/>
                      <a:pt x="10244" y="5989"/>
                      <a:pt x="10244" y="5867"/>
                    </a:cubicBezTo>
                    <a:cubicBezTo>
                      <a:pt x="10244" y="4469"/>
                      <a:pt x="9849" y="3223"/>
                      <a:pt x="9150" y="2220"/>
                    </a:cubicBezTo>
                    <a:cubicBezTo>
                      <a:pt x="8208" y="852"/>
                      <a:pt x="6749" y="1"/>
                      <a:pt x="5107" y="1"/>
                    </a:cubicBez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9"/>
              <p:cNvSpPr/>
              <p:nvPr/>
            </p:nvSpPr>
            <p:spPr>
              <a:xfrm>
                <a:off x="1002725" y="2829350"/>
                <a:ext cx="225725" cy="284200"/>
              </a:xfrm>
              <a:custGeom>
                <a:rect b="b" l="l" r="r" t="t"/>
                <a:pathLst>
                  <a:path extrusionOk="0" h="11368" w="9029">
                    <a:moveTo>
                      <a:pt x="4500" y="0"/>
                    </a:moveTo>
                    <a:cubicBezTo>
                      <a:pt x="2737" y="243"/>
                      <a:pt x="1247" y="1489"/>
                      <a:pt x="518" y="3252"/>
                    </a:cubicBezTo>
                    <a:cubicBezTo>
                      <a:pt x="426" y="3465"/>
                      <a:pt x="335" y="3678"/>
                      <a:pt x="275" y="3891"/>
                    </a:cubicBezTo>
                    <a:cubicBezTo>
                      <a:pt x="214" y="4073"/>
                      <a:pt x="183" y="4255"/>
                      <a:pt x="123" y="4438"/>
                    </a:cubicBezTo>
                    <a:cubicBezTo>
                      <a:pt x="31" y="4833"/>
                      <a:pt x="1" y="5258"/>
                      <a:pt x="1" y="5714"/>
                    </a:cubicBezTo>
                    <a:cubicBezTo>
                      <a:pt x="1" y="5745"/>
                      <a:pt x="1" y="5775"/>
                      <a:pt x="1" y="5836"/>
                    </a:cubicBezTo>
                    <a:cubicBezTo>
                      <a:pt x="1" y="5927"/>
                      <a:pt x="1" y="6049"/>
                      <a:pt x="1" y="6140"/>
                    </a:cubicBezTo>
                    <a:cubicBezTo>
                      <a:pt x="1" y="6231"/>
                      <a:pt x="1" y="6322"/>
                      <a:pt x="1" y="6383"/>
                    </a:cubicBezTo>
                    <a:cubicBezTo>
                      <a:pt x="31" y="6444"/>
                      <a:pt x="31" y="6535"/>
                      <a:pt x="31" y="6596"/>
                    </a:cubicBezTo>
                    <a:cubicBezTo>
                      <a:pt x="31" y="6687"/>
                      <a:pt x="62" y="6748"/>
                      <a:pt x="62" y="6839"/>
                    </a:cubicBezTo>
                    <a:cubicBezTo>
                      <a:pt x="62" y="6900"/>
                      <a:pt x="92" y="6961"/>
                      <a:pt x="92" y="7021"/>
                    </a:cubicBezTo>
                    <a:cubicBezTo>
                      <a:pt x="92" y="7082"/>
                      <a:pt x="123" y="7143"/>
                      <a:pt x="123" y="7173"/>
                    </a:cubicBezTo>
                    <a:cubicBezTo>
                      <a:pt x="153" y="7265"/>
                      <a:pt x="153" y="7325"/>
                      <a:pt x="183" y="7417"/>
                    </a:cubicBezTo>
                    <a:cubicBezTo>
                      <a:pt x="244" y="7721"/>
                      <a:pt x="366" y="8055"/>
                      <a:pt x="487" y="8359"/>
                    </a:cubicBezTo>
                    <a:cubicBezTo>
                      <a:pt x="487" y="8389"/>
                      <a:pt x="518" y="8420"/>
                      <a:pt x="518" y="8450"/>
                    </a:cubicBezTo>
                    <a:cubicBezTo>
                      <a:pt x="548" y="8480"/>
                      <a:pt x="548" y="8511"/>
                      <a:pt x="578" y="8541"/>
                    </a:cubicBezTo>
                    <a:cubicBezTo>
                      <a:pt x="609" y="8632"/>
                      <a:pt x="670" y="8754"/>
                      <a:pt x="730" y="8876"/>
                    </a:cubicBezTo>
                    <a:cubicBezTo>
                      <a:pt x="730" y="8876"/>
                      <a:pt x="761" y="8906"/>
                      <a:pt x="761" y="8906"/>
                    </a:cubicBezTo>
                    <a:cubicBezTo>
                      <a:pt x="791" y="8936"/>
                      <a:pt x="791" y="8997"/>
                      <a:pt x="822" y="9028"/>
                    </a:cubicBezTo>
                    <a:cubicBezTo>
                      <a:pt x="882" y="9119"/>
                      <a:pt x="913" y="9180"/>
                      <a:pt x="974" y="9240"/>
                    </a:cubicBezTo>
                    <a:cubicBezTo>
                      <a:pt x="974" y="9301"/>
                      <a:pt x="1004" y="9331"/>
                      <a:pt x="1034" y="9392"/>
                    </a:cubicBezTo>
                    <a:cubicBezTo>
                      <a:pt x="1186" y="9575"/>
                      <a:pt x="1308" y="9757"/>
                      <a:pt x="1460" y="9939"/>
                    </a:cubicBezTo>
                    <a:cubicBezTo>
                      <a:pt x="1582" y="10061"/>
                      <a:pt x="1673" y="10152"/>
                      <a:pt x="1764" y="10243"/>
                    </a:cubicBezTo>
                    <a:cubicBezTo>
                      <a:pt x="1825" y="10304"/>
                      <a:pt x="1855" y="10365"/>
                      <a:pt x="1916" y="10395"/>
                    </a:cubicBezTo>
                    <a:cubicBezTo>
                      <a:pt x="1946" y="10426"/>
                      <a:pt x="1977" y="10456"/>
                      <a:pt x="2007" y="10487"/>
                    </a:cubicBezTo>
                    <a:cubicBezTo>
                      <a:pt x="2037" y="10517"/>
                      <a:pt x="2068" y="10547"/>
                      <a:pt x="2129" y="10578"/>
                    </a:cubicBezTo>
                    <a:cubicBezTo>
                      <a:pt x="2129" y="10578"/>
                      <a:pt x="2129" y="10578"/>
                      <a:pt x="2159" y="10608"/>
                    </a:cubicBezTo>
                    <a:cubicBezTo>
                      <a:pt x="2189" y="10638"/>
                      <a:pt x="2250" y="10699"/>
                      <a:pt x="2311" y="10730"/>
                    </a:cubicBezTo>
                    <a:cubicBezTo>
                      <a:pt x="2585" y="10912"/>
                      <a:pt x="2858" y="11094"/>
                      <a:pt x="3132" y="11216"/>
                    </a:cubicBezTo>
                    <a:cubicBezTo>
                      <a:pt x="3132" y="11216"/>
                      <a:pt x="3132" y="11216"/>
                      <a:pt x="3162" y="11246"/>
                    </a:cubicBezTo>
                    <a:cubicBezTo>
                      <a:pt x="3223" y="11277"/>
                      <a:pt x="3284" y="11307"/>
                      <a:pt x="3344" y="11338"/>
                    </a:cubicBezTo>
                    <a:lnTo>
                      <a:pt x="3405" y="11338"/>
                    </a:lnTo>
                    <a:cubicBezTo>
                      <a:pt x="3405" y="11338"/>
                      <a:pt x="3436" y="11368"/>
                      <a:pt x="3466" y="11368"/>
                    </a:cubicBezTo>
                    <a:cubicBezTo>
                      <a:pt x="3496" y="11338"/>
                      <a:pt x="3557" y="11307"/>
                      <a:pt x="3588" y="11277"/>
                    </a:cubicBezTo>
                    <a:cubicBezTo>
                      <a:pt x="4591" y="10730"/>
                      <a:pt x="5655" y="10122"/>
                      <a:pt x="6688" y="9544"/>
                    </a:cubicBezTo>
                    <a:cubicBezTo>
                      <a:pt x="7083" y="9301"/>
                      <a:pt x="7509" y="9058"/>
                      <a:pt x="7904" y="8845"/>
                    </a:cubicBezTo>
                    <a:cubicBezTo>
                      <a:pt x="8086" y="8724"/>
                      <a:pt x="8269" y="8632"/>
                      <a:pt x="8451" y="8511"/>
                    </a:cubicBezTo>
                    <a:cubicBezTo>
                      <a:pt x="8694" y="8024"/>
                      <a:pt x="8876" y="7447"/>
                      <a:pt x="8968" y="6869"/>
                    </a:cubicBezTo>
                    <a:cubicBezTo>
                      <a:pt x="8998" y="6535"/>
                      <a:pt x="9028" y="6170"/>
                      <a:pt x="9028" y="5836"/>
                    </a:cubicBezTo>
                    <a:cubicBezTo>
                      <a:pt x="9028" y="5441"/>
                      <a:pt x="8998" y="5076"/>
                      <a:pt x="8937" y="4742"/>
                    </a:cubicBezTo>
                    <a:cubicBezTo>
                      <a:pt x="8542" y="2249"/>
                      <a:pt x="6749" y="304"/>
                      <a:pt x="45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9"/>
              <p:cNvSpPr/>
              <p:nvPr/>
            </p:nvSpPr>
            <p:spPr>
              <a:xfrm>
                <a:off x="1073400" y="2864300"/>
                <a:ext cx="114025" cy="221900"/>
              </a:xfrm>
              <a:custGeom>
                <a:rect b="b" l="l" r="r" t="t"/>
                <a:pathLst>
                  <a:path extrusionOk="0" h="8876" w="4561">
                    <a:moveTo>
                      <a:pt x="2159" y="2006"/>
                    </a:moveTo>
                    <a:lnTo>
                      <a:pt x="2159" y="3435"/>
                    </a:lnTo>
                    <a:cubicBezTo>
                      <a:pt x="2098" y="3405"/>
                      <a:pt x="2037" y="3374"/>
                      <a:pt x="2007" y="3313"/>
                    </a:cubicBezTo>
                    <a:cubicBezTo>
                      <a:pt x="1885" y="3222"/>
                      <a:pt x="1824" y="3131"/>
                      <a:pt x="1764" y="3040"/>
                    </a:cubicBezTo>
                    <a:cubicBezTo>
                      <a:pt x="1703" y="2918"/>
                      <a:pt x="1703" y="2827"/>
                      <a:pt x="1703" y="2736"/>
                    </a:cubicBezTo>
                    <a:cubicBezTo>
                      <a:pt x="1703" y="2645"/>
                      <a:pt x="1703" y="2584"/>
                      <a:pt x="1703" y="2493"/>
                    </a:cubicBezTo>
                    <a:cubicBezTo>
                      <a:pt x="1764" y="2310"/>
                      <a:pt x="1855" y="2189"/>
                      <a:pt x="2007" y="2098"/>
                    </a:cubicBezTo>
                    <a:cubicBezTo>
                      <a:pt x="2037" y="2067"/>
                      <a:pt x="2098" y="2037"/>
                      <a:pt x="2159" y="2006"/>
                    </a:cubicBezTo>
                    <a:close/>
                    <a:moveTo>
                      <a:pt x="2554" y="5259"/>
                    </a:moveTo>
                    <a:cubicBezTo>
                      <a:pt x="2676" y="5350"/>
                      <a:pt x="2797" y="5441"/>
                      <a:pt x="2888" y="5532"/>
                    </a:cubicBezTo>
                    <a:cubicBezTo>
                      <a:pt x="3071" y="5715"/>
                      <a:pt x="3162" y="5897"/>
                      <a:pt x="3162" y="6110"/>
                    </a:cubicBezTo>
                    <a:cubicBezTo>
                      <a:pt x="3162" y="6323"/>
                      <a:pt x="3101" y="6505"/>
                      <a:pt x="2980" y="6626"/>
                    </a:cubicBezTo>
                    <a:cubicBezTo>
                      <a:pt x="2888" y="6748"/>
                      <a:pt x="2736" y="6839"/>
                      <a:pt x="2554" y="6900"/>
                    </a:cubicBezTo>
                    <a:lnTo>
                      <a:pt x="2554" y="5259"/>
                    </a:lnTo>
                    <a:close/>
                    <a:moveTo>
                      <a:pt x="2159" y="0"/>
                    </a:moveTo>
                    <a:lnTo>
                      <a:pt x="2159" y="669"/>
                    </a:lnTo>
                    <a:cubicBezTo>
                      <a:pt x="1612" y="730"/>
                      <a:pt x="1156" y="973"/>
                      <a:pt x="852" y="1368"/>
                    </a:cubicBezTo>
                    <a:cubicBezTo>
                      <a:pt x="700" y="1520"/>
                      <a:pt x="609" y="1672"/>
                      <a:pt x="548" y="1854"/>
                    </a:cubicBezTo>
                    <a:cubicBezTo>
                      <a:pt x="457" y="2067"/>
                      <a:pt x="396" y="2280"/>
                      <a:pt x="366" y="2493"/>
                    </a:cubicBezTo>
                    <a:cubicBezTo>
                      <a:pt x="366" y="2614"/>
                      <a:pt x="366" y="2736"/>
                      <a:pt x="366" y="2827"/>
                    </a:cubicBezTo>
                    <a:cubicBezTo>
                      <a:pt x="366" y="2888"/>
                      <a:pt x="366" y="2979"/>
                      <a:pt x="366" y="3040"/>
                    </a:cubicBezTo>
                    <a:cubicBezTo>
                      <a:pt x="396" y="3465"/>
                      <a:pt x="517" y="3830"/>
                      <a:pt x="730" y="4104"/>
                    </a:cubicBezTo>
                    <a:cubicBezTo>
                      <a:pt x="791" y="4195"/>
                      <a:pt x="852" y="4256"/>
                      <a:pt x="943" y="4316"/>
                    </a:cubicBezTo>
                    <a:cubicBezTo>
                      <a:pt x="1095" y="4468"/>
                      <a:pt x="1277" y="4620"/>
                      <a:pt x="1490" y="4742"/>
                    </a:cubicBezTo>
                    <a:cubicBezTo>
                      <a:pt x="1581" y="4803"/>
                      <a:pt x="1703" y="4864"/>
                      <a:pt x="1794" y="4894"/>
                    </a:cubicBezTo>
                    <a:lnTo>
                      <a:pt x="1794" y="6900"/>
                    </a:lnTo>
                    <a:cubicBezTo>
                      <a:pt x="1733" y="6900"/>
                      <a:pt x="1642" y="6870"/>
                      <a:pt x="1581" y="6839"/>
                    </a:cubicBezTo>
                    <a:cubicBezTo>
                      <a:pt x="1460" y="6809"/>
                      <a:pt x="1308" y="6748"/>
                      <a:pt x="1156" y="6687"/>
                    </a:cubicBezTo>
                    <a:cubicBezTo>
                      <a:pt x="943" y="6566"/>
                      <a:pt x="761" y="6444"/>
                      <a:pt x="578" y="6292"/>
                    </a:cubicBezTo>
                    <a:lnTo>
                      <a:pt x="214" y="7052"/>
                    </a:lnTo>
                    <a:lnTo>
                      <a:pt x="1" y="7447"/>
                    </a:lnTo>
                    <a:cubicBezTo>
                      <a:pt x="31" y="7478"/>
                      <a:pt x="62" y="7478"/>
                      <a:pt x="92" y="7508"/>
                    </a:cubicBezTo>
                    <a:cubicBezTo>
                      <a:pt x="457" y="7782"/>
                      <a:pt x="821" y="7994"/>
                      <a:pt x="1247" y="8116"/>
                    </a:cubicBezTo>
                    <a:cubicBezTo>
                      <a:pt x="1429" y="8146"/>
                      <a:pt x="1612" y="8207"/>
                      <a:pt x="1794" y="8207"/>
                    </a:cubicBezTo>
                    <a:lnTo>
                      <a:pt x="1794" y="8876"/>
                    </a:lnTo>
                    <a:lnTo>
                      <a:pt x="2554" y="8876"/>
                    </a:lnTo>
                    <a:lnTo>
                      <a:pt x="2554" y="8237"/>
                    </a:lnTo>
                    <a:lnTo>
                      <a:pt x="2645" y="8237"/>
                    </a:lnTo>
                    <a:cubicBezTo>
                      <a:pt x="3010" y="8177"/>
                      <a:pt x="3344" y="8055"/>
                      <a:pt x="3618" y="7873"/>
                    </a:cubicBezTo>
                    <a:cubicBezTo>
                      <a:pt x="3709" y="7812"/>
                      <a:pt x="3770" y="7751"/>
                      <a:pt x="3861" y="7690"/>
                    </a:cubicBezTo>
                    <a:cubicBezTo>
                      <a:pt x="4043" y="7508"/>
                      <a:pt x="4165" y="7326"/>
                      <a:pt x="4287" y="7113"/>
                    </a:cubicBezTo>
                    <a:cubicBezTo>
                      <a:pt x="4347" y="6991"/>
                      <a:pt x="4378" y="6870"/>
                      <a:pt x="4439" y="6748"/>
                    </a:cubicBezTo>
                    <a:cubicBezTo>
                      <a:pt x="4469" y="6626"/>
                      <a:pt x="4499" y="6474"/>
                      <a:pt x="4499" y="6353"/>
                    </a:cubicBezTo>
                    <a:cubicBezTo>
                      <a:pt x="4499" y="6262"/>
                      <a:pt x="4499" y="6171"/>
                      <a:pt x="4499" y="6110"/>
                    </a:cubicBezTo>
                    <a:cubicBezTo>
                      <a:pt x="4499" y="5654"/>
                      <a:pt x="4439" y="5289"/>
                      <a:pt x="4287" y="4985"/>
                    </a:cubicBezTo>
                    <a:cubicBezTo>
                      <a:pt x="4135" y="4712"/>
                      <a:pt x="3952" y="4468"/>
                      <a:pt x="3739" y="4316"/>
                    </a:cubicBezTo>
                    <a:cubicBezTo>
                      <a:pt x="3679" y="4256"/>
                      <a:pt x="3618" y="4225"/>
                      <a:pt x="3557" y="4195"/>
                    </a:cubicBezTo>
                    <a:cubicBezTo>
                      <a:pt x="3375" y="4073"/>
                      <a:pt x="3192" y="3952"/>
                      <a:pt x="2949" y="3860"/>
                    </a:cubicBezTo>
                    <a:lnTo>
                      <a:pt x="2919" y="3830"/>
                    </a:lnTo>
                    <a:lnTo>
                      <a:pt x="2919" y="1976"/>
                    </a:lnTo>
                    <a:cubicBezTo>
                      <a:pt x="3192" y="2037"/>
                      <a:pt x="3527" y="2158"/>
                      <a:pt x="3891" y="2371"/>
                    </a:cubicBezTo>
                    <a:cubicBezTo>
                      <a:pt x="3952" y="2401"/>
                      <a:pt x="4013" y="2462"/>
                      <a:pt x="4074" y="2493"/>
                    </a:cubicBezTo>
                    <a:lnTo>
                      <a:pt x="4560" y="1368"/>
                    </a:lnTo>
                    <a:cubicBezTo>
                      <a:pt x="4317" y="1155"/>
                      <a:pt x="4074" y="1003"/>
                      <a:pt x="3800" y="882"/>
                    </a:cubicBezTo>
                    <a:lnTo>
                      <a:pt x="3770" y="882"/>
                    </a:lnTo>
                    <a:cubicBezTo>
                      <a:pt x="3527" y="760"/>
                      <a:pt x="3223" y="699"/>
                      <a:pt x="2919" y="669"/>
                    </a:cubicBezTo>
                    <a:lnTo>
                      <a:pt x="2919" y="0"/>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9"/>
              <p:cNvSpPr/>
              <p:nvPr/>
            </p:nvSpPr>
            <p:spPr>
              <a:xfrm>
                <a:off x="924475" y="2916725"/>
                <a:ext cx="762950" cy="954250"/>
              </a:xfrm>
              <a:custGeom>
                <a:rect b="b" l="l" r="r" t="t"/>
                <a:pathLst>
                  <a:path extrusionOk="0" h="38170" w="30518">
                    <a:moveTo>
                      <a:pt x="20396" y="1"/>
                    </a:moveTo>
                    <a:cubicBezTo>
                      <a:pt x="20396" y="61"/>
                      <a:pt x="20365" y="426"/>
                      <a:pt x="20061" y="973"/>
                    </a:cubicBezTo>
                    <a:cubicBezTo>
                      <a:pt x="19727" y="1581"/>
                      <a:pt x="19058" y="2371"/>
                      <a:pt x="17690" y="3222"/>
                    </a:cubicBezTo>
                    <a:cubicBezTo>
                      <a:pt x="14924" y="4925"/>
                      <a:pt x="1246" y="12220"/>
                      <a:pt x="1246" y="12220"/>
                    </a:cubicBezTo>
                    <a:cubicBezTo>
                      <a:pt x="0" y="13679"/>
                      <a:pt x="365" y="14986"/>
                      <a:pt x="1733" y="19089"/>
                    </a:cubicBezTo>
                    <a:cubicBezTo>
                      <a:pt x="3070" y="23192"/>
                      <a:pt x="7781" y="35807"/>
                      <a:pt x="9028" y="37539"/>
                    </a:cubicBezTo>
                    <a:cubicBezTo>
                      <a:pt x="9333" y="37971"/>
                      <a:pt x="9787" y="38170"/>
                      <a:pt x="10372" y="38170"/>
                    </a:cubicBezTo>
                    <a:cubicBezTo>
                      <a:pt x="10486" y="38170"/>
                      <a:pt x="10605" y="38162"/>
                      <a:pt x="10730" y="38147"/>
                    </a:cubicBezTo>
                    <a:cubicBezTo>
                      <a:pt x="12493" y="37995"/>
                      <a:pt x="15198" y="36475"/>
                      <a:pt x="18268" y="35168"/>
                    </a:cubicBezTo>
                    <a:cubicBezTo>
                      <a:pt x="22128" y="33557"/>
                      <a:pt x="27660" y="30518"/>
                      <a:pt x="29362" y="28968"/>
                    </a:cubicBezTo>
                    <a:cubicBezTo>
                      <a:pt x="29575" y="28785"/>
                      <a:pt x="29727" y="28603"/>
                      <a:pt x="29818" y="28451"/>
                    </a:cubicBezTo>
                    <a:cubicBezTo>
                      <a:pt x="30517" y="27205"/>
                      <a:pt x="20548" y="396"/>
                      <a:pt x="203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9"/>
              <p:cNvSpPr/>
              <p:nvPr/>
            </p:nvSpPr>
            <p:spPr>
              <a:xfrm>
                <a:off x="860625" y="3337350"/>
                <a:ext cx="326025" cy="124450"/>
              </a:xfrm>
              <a:custGeom>
                <a:rect b="b" l="l" r="r" t="t"/>
                <a:pathLst>
                  <a:path extrusionOk="0" h="4978" w="13041">
                    <a:moveTo>
                      <a:pt x="12184" y="0"/>
                    </a:moveTo>
                    <a:cubicBezTo>
                      <a:pt x="12134" y="0"/>
                      <a:pt x="12085" y="5"/>
                      <a:pt x="12038" y="15"/>
                    </a:cubicBezTo>
                    <a:cubicBezTo>
                      <a:pt x="11643" y="106"/>
                      <a:pt x="4925" y="3115"/>
                      <a:pt x="4652" y="3145"/>
                    </a:cubicBezTo>
                    <a:cubicBezTo>
                      <a:pt x="4646" y="3147"/>
                      <a:pt x="4639" y="3147"/>
                      <a:pt x="4631" y="3147"/>
                    </a:cubicBezTo>
                    <a:cubicBezTo>
                      <a:pt x="4227" y="3147"/>
                      <a:pt x="578" y="1717"/>
                      <a:pt x="578" y="1717"/>
                    </a:cubicBezTo>
                    <a:lnTo>
                      <a:pt x="1" y="2082"/>
                    </a:lnTo>
                    <a:cubicBezTo>
                      <a:pt x="1" y="2082"/>
                      <a:pt x="3193" y="4756"/>
                      <a:pt x="4591" y="4969"/>
                    </a:cubicBezTo>
                    <a:cubicBezTo>
                      <a:pt x="4626" y="4975"/>
                      <a:pt x="4665" y="4977"/>
                      <a:pt x="4708" y="4977"/>
                    </a:cubicBezTo>
                    <a:cubicBezTo>
                      <a:pt x="6337" y="4977"/>
                      <a:pt x="12919" y="1109"/>
                      <a:pt x="12919" y="1109"/>
                    </a:cubicBezTo>
                    <a:lnTo>
                      <a:pt x="13041" y="288"/>
                    </a:lnTo>
                    <a:cubicBezTo>
                      <a:pt x="13041" y="288"/>
                      <a:pt x="12584" y="0"/>
                      <a:pt x="12184" y="0"/>
                    </a:cubicBezTo>
                    <a:close/>
                  </a:path>
                </a:pathLst>
              </a:custGeom>
              <a:solidFill>
                <a:srgbClr val="4B8E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9"/>
              <p:cNvSpPr/>
              <p:nvPr/>
            </p:nvSpPr>
            <p:spPr>
              <a:xfrm>
                <a:off x="860625" y="3344550"/>
                <a:ext cx="375425" cy="225000"/>
              </a:xfrm>
              <a:custGeom>
                <a:rect b="b" l="l" r="r" t="t"/>
                <a:pathLst>
                  <a:path extrusionOk="0" h="9000" w="15017">
                    <a:moveTo>
                      <a:pt x="13033" y="0"/>
                    </a:moveTo>
                    <a:cubicBezTo>
                      <a:pt x="12434" y="0"/>
                      <a:pt x="5469" y="3557"/>
                      <a:pt x="4803" y="3587"/>
                    </a:cubicBezTo>
                    <a:lnTo>
                      <a:pt x="4773" y="3587"/>
                    </a:lnTo>
                    <a:cubicBezTo>
                      <a:pt x="4256" y="3557"/>
                      <a:pt x="123" y="1854"/>
                      <a:pt x="1" y="1794"/>
                    </a:cubicBezTo>
                    <a:lnTo>
                      <a:pt x="1" y="1794"/>
                    </a:lnTo>
                    <a:cubicBezTo>
                      <a:pt x="62" y="1946"/>
                      <a:pt x="1916" y="7204"/>
                      <a:pt x="2098" y="7478"/>
                    </a:cubicBezTo>
                    <a:cubicBezTo>
                      <a:pt x="2247" y="7745"/>
                      <a:pt x="5966" y="8999"/>
                      <a:pt x="6986" y="8999"/>
                    </a:cubicBezTo>
                    <a:cubicBezTo>
                      <a:pt x="7010" y="8999"/>
                      <a:pt x="7032" y="8999"/>
                      <a:pt x="7053" y="8997"/>
                    </a:cubicBezTo>
                    <a:lnTo>
                      <a:pt x="7144" y="8997"/>
                    </a:lnTo>
                    <a:cubicBezTo>
                      <a:pt x="7873" y="8815"/>
                      <a:pt x="15016" y="5684"/>
                      <a:pt x="14956" y="4985"/>
                    </a:cubicBezTo>
                    <a:cubicBezTo>
                      <a:pt x="14925" y="4316"/>
                      <a:pt x="13618" y="0"/>
                      <a:pt x="13041" y="0"/>
                    </a:cubicBezTo>
                    <a:cubicBezTo>
                      <a:pt x="13038" y="0"/>
                      <a:pt x="13036" y="0"/>
                      <a:pt x="13033" y="0"/>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9"/>
              <p:cNvSpPr/>
              <p:nvPr/>
            </p:nvSpPr>
            <p:spPr>
              <a:xfrm>
                <a:off x="1135325" y="3396000"/>
                <a:ext cx="83350" cy="65525"/>
              </a:xfrm>
              <a:custGeom>
                <a:rect b="b" l="l" r="r" t="t"/>
                <a:pathLst>
                  <a:path extrusionOk="0" h="2621" w="3334">
                    <a:moveTo>
                      <a:pt x="1421" y="1"/>
                    </a:moveTo>
                    <a:cubicBezTo>
                      <a:pt x="1318" y="1"/>
                      <a:pt x="1214" y="22"/>
                      <a:pt x="1110" y="70"/>
                    </a:cubicBezTo>
                    <a:cubicBezTo>
                      <a:pt x="0" y="597"/>
                      <a:pt x="715" y="2620"/>
                      <a:pt x="1843" y="2620"/>
                    </a:cubicBezTo>
                    <a:cubicBezTo>
                      <a:pt x="1950" y="2620"/>
                      <a:pt x="2061" y="2602"/>
                      <a:pt x="2174" y="2562"/>
                    </a:cubicBezTo>
                    <a:cubicBezTo>
                      <a:pt x="3333" y="2121"/>
                      <a:pt x="2438" y="1"/>
                      <a:pt x="1421" y="1"/>
                    </a:cubicBezTo>
                    <a:close/>
                  </a:path>
                </a:pathLst>
              </a:custGeom>
              <a:solidFill>
                <a:srgbClr val="4B8E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1" name="Google Shape;1091;p49"/>
            <p:cNvGrpSpPr/>
            <p:nvPr/>
          </p:nvGrpSpPr>
          <p:grpSpPr>
            <a:xfrm>
              <a:off x="3404553" y="2329701"/>
              <a:ext cx="432321" cy="612312"/>
              <a:chOff x="1462475" y="2164625"/>
              <a:chExt cx="395175" cy="559700"/>
            </a:xfrm>
          </p:grpSpPr>
          <p:sp>
            <p:nvSpPr>
              <p:cNvPr id="1092" name="Google Shape;1092;p49"/>
              <p:cNvSpPr/>
              <p:nvPr/>
            </p:nvSpPr>
            <p:spPr>
              <a:xfrm>
                <a:off x="1462475" y="2167475"/>
                <a:ext cx="341225" cy="556850"/>
              </a:xfrm>
              <a:custGeom>
                <a:rect b="b" l="l" r="r" t="t"/>
                <a:pathLst>
                  <a:path extrusionOk="0" h="22274" w="13649">
                    <a:moveTo>
                      <a:pt x="5563" y="0"/>
                    </a:moveTo>
                    <a:lnTo>
                      <a:pt x="2158" y="1308"/>
                    </a:lnTo>
                    <a:cubicBezTo>
                      <a:pt x="0" y="2159"/>
                      <a:pt x="61" y="7508"/>
                      <a:pt x="2280" y="13253"/>
                    </a:cubicBezTo>
                    <a:cubicBezTo>
                      <a:pt x="4298" y="18505"/>
                      <a:pt x="7447" y="22273"/>
                      <a:pt x="9624" y="22273"/>
                    </a:cubicBezTo>
                    <a:cubicBezTo>
                      <a:pt x="9841" y="22273"/>
                      <a:pt x="10048" y="22236"/>
                      <a:pt x="10244" y="22159"/>
                    </a:cubicBezTo>
                    <a:lnTo>
                      <a:pt x="13648" y="20852"/>
                    </a:lnTo>
                    <a:lnTo>
                      <a:pt x="11612" y="15593"/>
                    </a:lnTo>
                    <a:cubicBezTo>
                      <a:pt x="11338" y="13952"/>
                      <a:pt x="10852" y="12128"/>
                      <a:pt x="10122" y="10244"/>
                    </a:cubicBezTo>
                    <a:cubicBezTo>
                      <a:pt x="9393" y="8359"/>
                      <a:pt x="8511" y="6657"/>
                      <a:pt x="7599" y="5259"/>
                    </a:cubicBezTo>
                    <a:lnTo>
                      <a:pt x="5563" y="0"/>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9"/>
              <p:cNvSpPr/>
              <p:nvPr/>
            </p:nvSpPr>
            <p:spPr>
              <a:xfrm>
                <a:off x="1547575" y="2164625"/>
                <a:ext cx="310075" cy="527000"/>
              </a:xfrm>
              <a:custGeom>
                <a:rect b="b" l="l" r="r" t="t"/>
                <a:pathLst>
                  <a:path extrusionOk="0" h="21080" w="12403">
                    <a:moveTo>
                      <a:pt x="2805" y="1"/>
                    </a:moveTo>
                    <a:cubicBezTo>
                      <a:pt x="2589" y="1"/>
                      <a:pt x="2384" y="38"/>
                      <a:pt x="2189" y="114"/>
                    </a:cubicBezTo>
                    <a:cubicBezTo>
                      <a:pt x="1" y="935"/>
                      <a:pt x="61" y="6285"/>
                      <a:pt x="2280" y="12060"/>
                    </a:cubicBezTo>
                    <a:cubicBezTo>
                      <a:pt x="4327" y="17287"/>
                      <a:pt x="7456" y="21080"/>
                      <a:pt x="9629" y="21080"/>
                    </a:cubicBezTo>
                    <a:cubicBezTo>
                      <a:pt x="9844" y="21080"/>
                      <a:pt x="10050" y="21043"/>
                      <a:pt x="10244" y="20966"/>
                    </a:cubicBezTo>
                    <a:cubicBezTo>
                      <a:pt x="12402" y="20115"/>
                      <a:pt x="12372" y="14796"/>
                      <a:pt x="10122" y="9020"/>
                    </a:cubicBezTo>
                    <a:cubicBezTo>
                      <a:pt x="8104" y="3793"/>
                      <a:pt x="4977" y="1"/>
                      <a:pt x="2805" y="1"/>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9"/>
              <p:cNvSpPr/>
              <p:nvPr/>
            </p:nvSpPr>
            <p:spPr>
              <a:xfrm>
                <a:off x="1600775" y="2252325"/>
                <a:ext cx="205200" cy="351650"/>
              </a:xfrm>
              <a:custGeom>
                <a:rect b="b" l="l" r="r" t="t"/>
                <a:pathLst>
                  <a:path extrusionOk="0" h="14066" w="8208">
                    <a:moveTo>
                      <a:pt x="1793" y="1"/>
                    </a:moveTo>
                    <a:cubicBezTo>
                      <a:pt x="1655" y="1"/>
                      <a:pt x="1523" y="24"/>
                      <a:pt x="1399" y="72"/>
                    </a:cubicBezTo>
                    <a:cubicBezTo>
                      <a:pt x="1155" y="163"/>
                      <a:pt x="973" y="345"/>
                      <a:pt x="821" y="558"/>
                    </a:cubicBezTo>
                    <a:cubicBezTo>
                      <a:pt x="0" y="1774"/>
                      <a:pt x="213" y="4813"/>
                      <a:pt x="1459" y="8035"/>
                    </a:cubicBezTo>
                    <a:cubicBezTo>
                      <a:pt x="2706" y="11288"/>
                      <a:pt x="4590" y="13689"/>
                      <a:pt x="6019" y="14023"/>
                    </a:cubicBezTo>
                    <a:cubicBezTo>
                      <a:pt x="6142" y="14050"/>
                      <a:pt x="6259" y="14066"/>
                      <a:pt x="6369" y="14066"/>
                    </a:cubicBezTo>
                    <a:cubicBezTo>
                      <a:pt x="6505" y="14066"/>
                      <a:pt x="6631" y="14043"/>
                      <a:pt x="6748" y="13993"/>
                    </a:cubicBezTo>
                    <a:cubicBezTo>
                      <a:pt x="8207" y="13415"/>
                      <a:pt x="8177" y="9859"/>
                      <a:pt x="6687" y="6029"/>
                    </a:cubicBezTo>
                    <a:cubicBezTo>
                      <a:pt x="5328" y="2534"/>
                      <a:pt x="3235" y="1"/>
                      <a:pt x="17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9"/>
              <p:cNvSpPr/>
              <p:nvPr/>
            </p:nvSpPr>
            <p:spPr>
              <a:xfrm>
                <a:off x="1639525" y="2339200"/>
                <a:ext cx="91225" cy="175575"/>
              </a:xfrm>
              <a:custGeom>
                <a:rect b="b" l="l" r="r" t="t"/>
                <a:pathLst>
                  <a:path extrusionOk="0" h="7023" w="3649">
                    <a:moveTo>
                      <a:pt x="973" y="1733"/>
                    </a:moveTo>
                    <a:lnTo>
                      <a:pt x="1399" y="2828"/>
                    </a:lnTo>
                    <a:cubicBezTo>
                      <a:pt x="1156" y="2706"/>
                      <a:pt x="1004" y="2554"/>
                      <a:pt x="943" y="2341"/>
                    </a:cubicBezTo>
                    <a:cubicBezTo>
                      <a:pt x="821" y="2068"/>
                      <a:pt x="852" y="1855"/>
                      <a:pt x="973" y="1733"/>
                    </a:cubicBezTo>
                    <a:close/>
                    <a:moveTo>
                      <a:pt x="2159" y="4135"/>
                    </a:moveTo>
                    <a:cubicBezTo>
                      <a:pt x="2432" y="4226"/>
                      <a:pt x="2645" y="4408"/>
                      <a:pt x="2736" y="4651"/>
                    </a:cubicBezTo>
                    <a:cubicBezTo>
                      <a:pt x="2797" y="4803"/>
                      <a:pt x="2827" y="4955"/>
                      <a:pt x="2797" y="5077"/>
                    </a:cubicBezTo>
                    <a:cubicBezTo>
                      <a:pt x="2767" y="5199"/>
                      <a:pt x="2706" y="5290"/>
                      <a:pt x="2645" y="5381"/>
                    </a:cubicBezTo>
                    <a:lnTo>
                      <a:pt x="2159" y="4135"/>
                    </a:lnTo>
                    <a:close/>
                    <a:moveTo>
                      <a:pt x="760" y="1"/>
                    </a:moveTo>
                    <a:lnTo>
                      <a:pt x="365" y="153"/>
                    </a:lnTo>
                    <a:lnTo>
                      <a:pt x="578" y="670"/>
                    </a:lnTo>
                    <a:cubicBezTo>
                      <a:pt x="305" y="852"/>
                      <a:pt x="122" y="1126"/>
                      <a:pt x="61" y="1490"/>
                    </a:cubicBezTo>
                    <a:cubicBezTo>
                      <a:pt x="1" y="1855"/>
                      <a:pt x="61" y="2250"/>
                      <a:pt x="244" y="2706"/>
                    </a:cubicBezTo>
                    <a:cubicBezTo>
                      <a:pt x="396" y="3132"/>
                      <a:pt x="608" y="3436"/>
                      <a:pt x="821" y="3618"/>
                    </a:cubicBezTo>
                    <a:cubicBezTo>
                      <a:pt x="1064" y="3800"/>
                      <a:pt x="1338" y="3922"/>
                      <a:pt x="1642" y="4013"/>
                    </a:cubicBezTo>
                    <a:lnTo>
                      <a:pt x="2219" y="5533"/>
                    </a:lnTo>
                    <a:cubicBezTo>
                      <a:pt x="2098" y="5533"/>
                      <a:pt x="1976" y="5533"/>
                      <a:pt x="1824" y="5502"/>
                    </a:cubicBezTo>
                    <a:cubicBezTo>
                      <a:pt x="1672" y="5442"/>
                      <a:pt x="1520" y="5411"/>
                      <a:pt x="1399" y="5320"/>
                    </a:cubicBezTo>
                    <a:lnTo>
                      <a:pt x="1399" y="5320"/>
                    </a:lnTo>
                    <a:lnTo>
                      <a:pt x="1429" y="6323"/>
                    </a:lnTo>
                    <a:cubicBezTo>
                      <a:pt x="1721" y="6480"/>
                      <a:pt x="2013" y="6571"/>
                      <a:pt x="2305" y="6571"/>
                    </a:cubicBezTo>
                    <a:cubicBezTo>
                      <a:pt x="2408" y="6571"/>
                      <a:pt x="2511" y="6560"/>
                      <a:pt x="2615" y="6536"/>
                    </a:cubicBezTo>
                    <a:lnTo>
                      <a:pt x="2797" y="7022"/>
                    </a:lnTo>
                    <a:lnTo>
                      <a:pt x="3222" y="6870"/>
                    </a:lnTo>
                    <a:lnTo>
                      <a:pt x="3040" y="6414"/>
                    </a:lnTo>
                    <a:cubicBezTo>
                      <a:pt x="3253" y="6293"/>
                      <a:pt x="3405" y="6110"/>
                      <a:pt x="3496" y="5898"/>
                    </a:cubicBezTo>
                    <a:cubicBezTo>
                      <a:pt x="3587" y="5685"/>
                      <a:pt x="3648" y="5442"/>
                      <a:pt x="3618" y="5168"/>
                    </a:cubicBezTo>
                    <a:cubicBezTo>
                      <a:pt x="3618" y="4895"/>
                      <a:pt x="3557" y="4621"/>
                      <a:pt x="3466" y="4347"/>
                    </a:cubicBezTo>
                    <a:cubicBezTo>
                      <a:pt x="3314" y="4013"/>
                      <a:pt x="3162" y="3740"/>
                      <a:pt x="3010" y="3557"/>
                    </a:cubicBezTo>
                    <a:cubicBezTo>
                      <a:pt x="2827" y="3344"/>
                      <a:pt x="2675" y="3223"/>
                      <a:pt x="2523" y="3132"/>
                    </a:cubicBezTo>
                    <a:cubicBezTo>
                      <a:pt x="2341" y="3071"/>
                      <a:pt x="2159" y="3010"/>
                      <a:pt x="1946" y="2980"/>
                    </a:cubicBezTo>
                    <a:lnTo>
                      <a:pt x="1915" y="2949"/>
                    </a:lnTo>
                    <a:lnTo>
                      <a:pt x="1368" y="1521"/>
                    </a:lnTo>
                    <a:cubicBezTo>
                      <a:pt x="1581" y="1521"/>
                      <a:pt x="1824" y="1551"/>
                      <a:pt x="2159" y="1673"/>
                    </a:cubicBezTo>
                    <a:lnTo>
                      <a:pt x="2067" y="700"/>
                    </a:lnTo>
                    <a:cubicBezTo>
                      <a:pt x="1885" y="609"/>
                      <a:pt x="1703" y="548"/>
                      <a:pt x="1520" y="518"/>
                    </a:cubicBezTo>
                    <a:cubicBezTo>
                      <a:pt x="1444" y="502"/>
                      <a:pt x="1361" y="495"/>
                      <a:pt x="1270" y="495"/>
                    </a:cubicBezTo>
                    <a:cubicBezTo>
                      <a:pt x="1178" y="495"/>
                      <a:pt x="1080" y="502"/>
                      <a:pt x="973" y="518"/>
                    </a:cubicBezTo>
                    <a:lnTo>
                      <a:pt x="760"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9"/>
              <p:cNvSpPr/>
              <p:nvPr/>
            </p:nvSpPr>
            <p:spPr>
              <a:xfrm>
                <a:off x="1621300" y="2252325"/>
                <a:ext cx="184675" cy="351650"/>
              </a:xfrm>
              <a:custGeom>
                <a:rect b="b" l="l" r="r" t="t"/>
                <a:pathLst>
                  <a:path extrusionOk="0" h="14066" w="7387">
                    <a:moveTo>
                      <a:pt x="972" y="1"/>
                    </a:moveTo>
                    <a:cubicBezTo>
                      <a:pt x="834" y="1"/>
                      <a:pt x="702" y="24"/>
                      <a:pt x="578" y="72"/>
                    </a:cubicBezTo>
                    <a:cubicBezTo>
                      <a:pt x="334" y="163"/>
                      <a:pt x="152" y="345"/>
                      <a:pt x="0" y="558"/>
                    </a:cubicBezTo>
                    <a:cubicBezTo>
                      <a:pt x="1429" y="892"/>
                      <a:pt x="3313" y="3294"/>
                      <a:pt x="4559" y="6515"/>
                    </a:cubicBezTo>
                    <a:cubicBezTo>
                      <a:pt x="5806" y="9768"/>
                      <a:pt x="6018" y="12807"/>
                      <a:pt x="5198" y="14023"/>
                    </a:cubicBezTo>
                    <a:cubicBezTo>
                      <a:pt x="5321" y="14050"/>
                      <a:pt x="5438" y="14066"/>
                      <a:pt x="5548" y="14066"/>
                    </a:cubicBezTo>
                    <a:cubicBezTo>
                      <a:pt x="5684" y="14066"/>
                      <a:pt x="5810" y="14043"/>
                      <a:pt x="5927" y="13993"/>
                    </a:cubicBezTo>
                    <a:cubicBezTo>
                      <a:pt x="7386" y="13415"/>
                      <a:pt x="7356" y="9859"/>
                      <a:pt x="5866" y="6029"/>
                    </a:cubicBezTo>
                    <a:cubicBezTo>
                      <a:pt x="4507" y="2534"/>
                      <a:pt x="2414" y="1"/>
                      <a:pt x="972" y="1"/>
                    </a:cubicBez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7" name="Google Shape;1097;p49"/>
            <p:cNvGrpSpPr/>
            <p:nvPr/>
          </p:nvGrpSpPr>
          <p:grpSpPr>
            <a:xfrm>
              <a:off x="3515025" y="3089950"/>
              <a:ext cx="504600" cy="518275"/>
              <a:chOff x="1860650" y="2700150"/>
              <a:chExt cx="504600" cy="518275"/>
            </a:xfrm>
          </p:grpSpPr>
          <p:sp>
            <p:nvSpPr>
              <p:cNvPr id="1098" name="Google Shape;1098;p49"/>
              <p:cNvSpPr/>
              <p:nvPr/>
            </p:nvSpPr>
            <p:spPr>
              <a:xfrm>
                <a:off x="1860650" y="2700150"/>
                <a:ext cx="454450" cy="518275"/>
              </a:xfrm>
              <a:custGeom>
                <a:rect b="b" l="l" r="r" t="t"/>
                <a:pathLst>
                  <a:path extrusionOk="0" h="20731" w="18178">
                    <a:moveTo>
                      <a:pt x="9089" y="1"/>
                    </a:moveTo>
                    <a:cubicBezTo>
                      <a:pt x="4074" y="1"/>
                      <a:pt x="1" y="4621"/>
                      <a:pt x="1" y="10366"/>
                    </a:cubicBezTo>
                    <a:cubicBezTo>
                      <a:pt x="1" y="16080"/>
                      <a:pt x="4074" y="20731"/>
                      <a:pt x="9089" y="20731"/>
                    </a:cubicBezTo>
                    <a:lnTo>
                      <a:pt x="11095" y="20731"/>
                    </a:lnTo>
                    <a:lnTo>
                      <a:pt x="11095" y="20487"/>
                    </a:lnTo>
                    <a:cubicBezTo>
                      <a:pt x="15138" y="19454"/>
                      <a:pt x="18177" y="15320"/>
                      <a:pt x="18177" y="10366"/>
                    </a:cubicBezTo>
                    <a:cubicBezTo>
                      <a:pt x="18177" y="5411"/>
                      <a:pt x="15138" y="1277"/>
                      <a:pt x="11095" y="244"/>
                    </a:cubicBezTo>
                    <a:lnTo>
                      <a:pt x="11095"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9"/>
              <p:cNvSpPr/>
              <p:nvPr/>
            </p:nvSpPr>
            <p:spPr>
              <a:xfrm>
                <a:off x="1910800" y="2700150"/>
                <a:ext cx="454450" cy="518275"/>
              </a:xfrm>
              <a:custGeom>
                <a:rect b="b" l="l" r="r" t="t"/>
                <a:pathLst>
                  <a:path extrusionOk="0" h="20731" w="18178">
                    <a:moveTo>
                      <a:pt x="9089" y="1"/>
                    </a:moveTo>
                    <a:cubicBezTo>
                      <a:pt x="4074" y="1"/>
                      <a:pt x="1" y="4621"/>
                      <a:pt x="1" y="10366"/>
                    </a:cubicBezTo>
                    <a:cubicBezTo>
                      <a:pt x="1" y="16080"/>
                      <a:pt x="4074" y="20731"/>
                      <a:pt x="9089" y="20731"/>
                    </a:cubicBezTo>
                    <a:cubicBezTo>
                      <a:pt x="14104" y="20731"/>
                      <a:pt x="18177" y="16080"/>
                      <a:pt x="18177" y="10366"/>
                    </a:cubicBezTo>
                    <a:cubicBezTo>
                      <a:pt x="18177" y="4621"/>
                      <a:pt x="14104" y="1"/>
                      <a:pt x="9089" y="1"/>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9"/>
              <p:cNvSpPr/>
              <p:nvPr/>
            </p:nvSpPr>
            <p:spPr>
              <a:xfrm>
                <a:off x="1971600" y="2769300"/>
                <a:ext cx="332850" cy="379975"/>
              </a:xfrm>
              <a:custGeom>
                <a:rect b="b" l="l" r="r" t="t"/>
                <a:pathLst>
                  <a:path extrusionOk="0" h="15199" w="13314">
                    <a:moveTo>
                      <a:pt x="6657" y="1"/>
                    </a:moveTo>
                    <a:cubicBezTo>
                      <a:pt x="6384" y="1"/>
                      <a:pt x="6110" y="31"/>
                      <a:pt x="5867" y="62"/>
                    </a:cubicBezTo>
                    <a:cubicBezTo>
                      <a:pt x="2554" y="487"/>
                      <a:pt x="0" y="3709"/>
                      <a:pt x="0" y="7600"/>
                    </a:cubicBezTo>
                    <a:cubicBezTo>
                      <a:pt x="0" y="11490"/>
                      <a:pt x="2554" y="14712"/>
                      <a:pt x="5867" y="15138"/>
                    </a:cubicBezTo>
                    <a:cubicBezTo>
                      <a:pt x="6110" y="15168"/>
                      <a:pt x="6384" y="15199"/>
                      <a:pt x="6657" y="15199"/>
                    </a:cubicBezTo>
                    <a:cubicBezTo>
                      <a:pt x="10335" y="15199"/>
                      <a:pt x="13314" y="11794"/>
                      <a:pt x="13314" y="7600"/>
                    </a:cubicBezTo>
                    <a:cubicBezTo>
                      <a:pt x="13314" y="3405"/>
                      <a:pt x="10335" y="1"/>
                      <a:pt x="6657" y="1"/>
                    </a:cubicBez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9"/>
              <p:cNvSpPr/>
              <p:nvPr/>
            </p:nvSpPr>
            <p:spPr>
              <a:xfrm>
                <a:off x="1971600" y="2770825"/>
                <a:ext cx="293350" cy="376925"/>
              </a:xfrm>
              <a:custGeom>
                <a:rect b="b" l="l" r="r" t="t"/>
                <a:pathLst>
                  <a:path extrusionOk="0" h="15077" w="11734">
                    <a:moveTo>
                      <a:pt x="5867" y="1"/>
                    </a:moveTo>
                    <a:cubicBezTo>
                      <a:pt x="2554" y="426"/>
                      <a:pt x="0" y="3648"/>
                      <a:pt x="0" y="7539"/>
                    </a:cubicBezTo>
                    <a:cubicBezTo>
                      <a:pt x="0" y="8998"/>
                      <a:pt x="365" y="10335"/>
                      <a:pt x="973" y="11490"/>
                    </a:cubicBezTo>
                    <a:cubicBezTo>
                      <a:pt x="1703" y="12858"/>
                      <a:pt x="2766" y="13922"/>
                      <a:pt x="4073" y="14530"/>
                    </a:cubicBezTo>
                    <a:cubicBezTo>
                      <a:pt x="4651" y="14803"/>
                      <a:pt x="5229" y="14986"/>
                      <a:pt x="5867" y="15077"/>
                    </a:cubicBezTo>
                    <a:cubicBezTo>
                      <a:pt x="9180" y="14651"/>
                      <a:pt x="11733" y="11429"/>
                      <a:pt x="11733" y="7539"/>
                    </a:cubicBezTo>
                    <a:cubicBezTo>
                      <a:pt x="11733" y="3648"/>
                      <a:pt x="9180" y="426"/>
                      <a:pt x="58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9"/>
              <p:cNvSpPr/>
              <p:nvPr/>
            </p:nvSpPr>
            <p:spPr>
              <a:xfrm>
                <a:off x="2064300" y="2815650"/>
                <a:ext cx="147450" cy="287275"/>
              </a:xfrm>
              <a:custGeom>
                <a:rect b="b" l="l" r="r" t="t"/>
                <a:pathLst>
                  <a:path extrusionOk="0" h="11491" w="5898">
                    <a:moveTo>
                      <a:pt x="2767" y="2615"/>
                    </a:moveTo>
                    <a:lnTo>
                      <a:pt x="2767" y="4469"/>
                    </a:lnTo>
                    <a:cubicBezTo>
                      <a:pt x="2372" y="4196"/>
                      <a:pt x="2159" y="3892"/>
                      <a:pt x="2159" y="3527"/>
                    </a:cubicBezTo>
                    <a:cubicBezTo>
                      <a:pt x="2159" y="3071"/>
                      <a:pt x="2372" y="2767"/>
                      <a:pt x="2767" y="2615"/>
                    </a:cubicBezTo>
                    <a:close/>
                    <a:moveTo>
                      <a:pt x="3283" y="6840"/>
                    </a:moveTo>
                    <a:cubicBezTo>
                      <a:pt x="3800" y="7144"/>
                      <a:pt x="4074" y="7509"/>
                      <a:pt x="4074" y="7934"/>
                    </a:cubicBezTo>
                    <a:cubicBezTo>
                      <a:pt x="4074" y="8208"/>
                      <a:pt x="4013" y="8420"/>
                      <a:pt x="3861" y="8603"/>
                    </a:cubicBezTo>
                    <a:cubicBezTo>
                      <a:pt x="3709" y="8785"/>
                      <a:pt x="3527" y="8907"/>
                      <a:pt x="3283" y="8968"/>
                    </a:cubicBezTo>
                    <a:lnTo>
                      <a:pt x="3283" y="6840"/>
                    </a:lnTo>
                    <a:close/>
                    <a:moveTo>
                      <a:pt x="2767" y="1"/>
                    </a:moveTo>
                    <a:lnTo>
                      <a:pt x="2767" y="852"/>
                    </a:lnTo>
                    <a:cubicBezTo>
                      <a:pt x="2037" y="974"/>
                      <a:pt x="1490" y="1278"/>
                      <a:pt x="1065" y="1764"/>
                    </a:cubicBezTo>
                    <a:cubicBezTo>
                      <a:pt x="639" y="2281"/>
                      <a:pt x="426" y="2919"/>
                      <a:pt x="426" y="3679"/>
                    </a:cubicBezTo>
                    <a:cubicBezTo>
                      <a:pt x="426" y="4378"/>
                      <a:pt x="609" y="4955"/>
                      <a:pt x="943" y="5351"/>
                    </a:cubicBezTo>
                    <a:cubicBezTo>
                      <a:pt x="1277" y="5746"/>
                      <a:pt x="1733" y="6080"/>
                      <a:pt x="2311" y="6354"/>
                    </a:cubicBezTo>
                    <a:lnTo>
                      <a:pt x="2311" y="8968"/>
                    </a:lnTo>
                    <a:cubicBezTo>
                      <a:pt x="2037" y="8907"/>
                      <a:pt x="1764" y="8816"/>
                      <a:pt x="1490" y="8664"/>
                    </a:cubicBezTo>
                    <a:cubicBezTo>
                      <a:pt x="1217" y="8512"/>
                      <a:pt x="943" y="8360"/>
                      <a:pt x="730" y="8177"/>
                    </a:cubicBezTo>
                    <a:lnTo>
                      <a:pt x="1" y="9667"/>
                    </a:lnTo>
                    <a:cubicBezTo>
                      <a:pt x="669" y="10214"/>
                      <a:pt x="1429" y="10548"/>
                      <a:pt x="2311" y="10670"/>
                    </a:cubicBezTo>
                    <a:lnTo>
                      <a:pt x="2311" y="11490"/>
                    </a:lnTo>
                    <a:lnTo>
                      <a:pt x="3283" y="11490"/>
                    </a:lnTo>
                    <a:lnTo>
                      <a:pt x="3283" y="10700"/>
                    </a:lnTo>
                    <a:cubicBezTo>
                      <a:pt x="3800" y="10639"/>
                      <a:pt x="4256" y="10487"/>
                      <a:pt x="4651" y="10214"/>
                    </a:cubicBezTo>
                    <a:cubicBezTo>
                      <a:pt x="5046" y="9971"/>
                      <a:pt x="5320" y="9636"/>
                      <a:pt x="5533" y="9211"/>
                    </a:cubicBezTo>
                    <a:cubicBezTo>
                      <a:pt x="5715" y="8816"/>
                      <a:pt x="5837" y="8390"/>
                      <a:pt x="5837" y="7934"/>
                    </a:cubicBezTo>
                    <a:cubicBezTo>
                      <a:pt x="5837" y="7357"/>
                      <a:pt x="5715" y="6870"/>
                      <a:pt x="5533" y="6475"/>
                    </a:cubicBezTo>
                    <a:cubicBezTo>
                      <a:pt x="5350" y="6110"/>
                      <a:pt x="5107" y="5806"/>
                      <a:pt x="4834" y="5594"/>
                    </a:cubicBezTo>
                    <a:cubicBezTo>
                      <a:pt x="4530" y="5381"/>
                      <a:pt x="4195" y="5199"/>
                      <a:pt x="3800" y="5016"/>
                    </a:cubicBezTo>
                    <a:lnTo>
                      <a:pt x="3739" y="4986"/>
                    </a:lnTo>
                    <a:lnTo>
                      <a:pt x="3739" y="2585"/>
                    </a:lnTo>
                    <a:cubicBezTo>
                      <a:pt x="4195" y="2676"/>
                      <a:pt x="4682" y="2889"/>
                      <a:pt x="5259" y="3223"/>
                    </a:cubicBezTo>
                    <a:lnTo>
                      <a:pt x="5898" y="1764"/>
                    </a:lnTo>
                    <a:cubicBezTo>
                      <a:pt x="5563" y="1521"/>
                      <a:pt x="5229" y="1338"/>
                      <a:pt x="4894" y="1156"/>
                    </a:cubicBezTo>
                    <a:cubicBezTo>
                      <a:pt x="4591" y="1004"/>
                      <a:pt x="4195" y="913"/>
                      <a:pt x="3739" y="882"/>
                    </a:cubicBezTo>
                    <a:lnTo>
                      <a:pt x="3739"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3" name="Google Shape;1103;p49"/>
            <p:cNvGrpSpPr/>
            <p:nvPr/>
          </p:nvGrpSpPr>
          <p:grpSpPr>
            <a:xfrm>
              <a:off x="2667911" y="2312212"/>
              <a:ext cx="655087" cy="561195"/>
              <a:chOff x="713225" y="2091550"/>
              <a:chExt cx="598800" cy="512975"/>
            </a:xfrm>
          </p:grpSpPr>
          <p:sp>
            <p:nvSpPr>
              <p:cNvPr id="1104" name="Google Shape;1104;p49"/>
              <p:cNvSpPr/>
              <p:nvPr/>
            </p:nvSpPr>
            <p:spPr>
              <a:xfrm>
                <a:off x="713225" y="2136450"/>
                <a:ext cx="559300" cy="468075"/>
              </a:xfrm>
              <a:custGeom>
                <a:rect b="b" l="l" r="r" t="t"/>
                <a:pathLst>
                  <a:path extrusionOk="0" h="18723" w="22372">
                    <a:moveTo>
                      <a:pt x="10463" y="0"/>
                    </a:moveTo>
                    <a:cubicBezTo>
                      <a:pt x="7687" y="0"/>
                      <a:pt x="5091" y="1072"/>
                      <a:pt x="3374" y="3035"/>
                    </a:cubicBezTo>
                    <a:lnTo>
                      <a:pt x="3161" y="2913"/>
                    </a:lnTo>
                    <a:lnTo>
                      <a:pt x="2249" y="4707"/>
                    </a:lnTo>
                    <a:cubicBezTo>
                      <a:pt x="0" y="9205"/>
                      <a:pt x="2341" y="14920"/>
                      <a:pt x="7447" y="17473"/>
                    </a:cubicBezTo>
                    <a:cubicBezTo>
                      <a:pt x="9132" y="18320"/>
                      <a:pt x="10904" y="18723"/>
                      <a:pt x="12606" y="18723"/>
                    </a:cubicBezTo>
                    <a:cubicBezTo>
                      <a:pt x="16092" y="18723"/>
                      <a:pt x="19279" y="17031"/>
                      <a:pt x="20791" y="14008"/>
                    </a:cubicBezTo>
                    <a:lnTo>
                      <a:pt x="21703" y="12214"/>
                    </a:lnTo>
                    <a:lnTo>
                      <a:pt x="21460" y="12093"/>
                    </a:lnTo>
                    <a:cubicBezTo>
                      <a:pt x="22371" y="8020"/>
                      <a:pt x="20031" y="3460"/>
                      <a:pt x="15593" y="1241"/>
                    </a:cubicBezTo>
                    <a:cubicBezTo>
                      <a:pt x="13922" y="400"/>
                      <a:pt x="12159" y="0"/>
                      <a:pt x="10463" y="0"/>
                    </a:cubicBez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9"/>
              <p:cNvSpPr/>
              <p:nvPr/>
            </p:nvSpPr>
            <p:spPr>
              <a:xfrm>
                <a:off x="736025" y="2091550"/>
                <a:ext cx="576000" cy="468150"/>
              </a:xfrm>
              <a:custGeom>
                <a:rect b="b" l="l" r="r" t="t"/>
                <a:pathLst>
                  <a:path extrusionOk="0" h="18726" w="23040">
                    <a:moveTo>
                      <a:pt x="10469" y="1"/>
                    </a:moveTo>
                    <a:cubicBezTo>
                      <a:pt x="6974" y="1"/>
                      <a:pt x="3764" y="1700"/>
                      <a:pt x="2249" y="4709"/>
                    </a:cubicBezTo>
                    <a:cubicBezTo>
                      <a:pt x="0" y="9208"/>
                      <a:pt x="2310" y="14922"/>
                      <a:pt x="7447" y="17475"/>
                    </a:cubicBezTo>
                    <a:cubicBezTo>
                      <a:pt x="9122" y="18323"/>
                      <a:pt x="10891" y="18725"/>
                      <a:pt x="12592" y="18725"/>
                    </a:cubicBezTo>
                    <a:cubicBezTo>
                      <a:pt x="16079" y="18725"/>
                      <a:pt x="19279" y="17034"/>
                      <a:pt x="20791" y="14010"/>
                    </a:cubicBezTo>
                    <a:cubicBezTo>
                      <a:pt x="23040" y="9542"/>
                      <a:pt x="20730" y="3797"/>
                      <a:pt x="15593" y="1244"/>
                    </a:cubicBezTo>
                    <a:cubicBezTo>
                      <a:pt x="13925" y="400"/>
                      <a:pt x="12164" y="1"/>
                      <a:pt x="10469" y="1"/>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9"/>
              <p:cNvSpPr/>
              <p:nvPr/>
            </p:nvSpPr>
            <p:spPr>
              <a:xfrm>
                <a:off x="819600" y="2154300"/>
                <a:ext cx="414925" cy="342675"/>
              </a:xfrm>
              <a:custGeom>
                <a:rect b="b" l="l" r="r" t="t"/>
                <a:pathLst>
                  <a:path extrusionOk="0" h="13707" w="16597">
                    <a:moveTo>
                      <a:pt x="7413" y="0"/>
                    </a:moveTo>
                    <a:cubicBezTo>
                      <a:pt x="4852" y="0"/>
                      <a:pt x="2495" y="1232"/>
                      <a:pt x="1368" y="3445"/>
                    </a:cubicBezTo>
                    <a:cubicBezTo>
                      <a:pt x="1277" y="3689"/>
                      <a:pt x="1156" y="3932"/>
                      <a:pt x="1064" y="4175"/>
                    </a:cubicBezTo>
                    <a:cubicBezTo>
                      <a:pt x="1" y="7336"/>
                      <a:pt x="1703" y="11075"/>
                      <a:pt x="5198" y="12807"/>
                    </a:cubicBezTo>
                    <a:cubicBezTo>
                      <a:pt x="6418" y="13417"/>
                      <a:pt x="7706" y="13707"/>
                      <a:pt x="8945" y="13707"/>
                    </a:cubicBezTo>
                    <a:cubicBezTo>
                      <a:pt x="11225" y="13707"/>
                      <a:pt x="13339" y="12726"/>
                      <a:pt x="14560" y="10953"/>
                    </a:cubicBezTo>
                    <a:cubicBezTo>
                      <a:pt x="14712" y="10710"/>
                      <a:pt x="14834" y="10497"/>
                      <a:pt x="14955" y="10254"/>
                    </a:cubicBezTo>
                    <a:cubicBezTo>
                      <a:pt x="16597" y="6971"/>
                      <a:pt x="14894" y="2777"/>
                      <a:pt x="11156" y="892"/>
                    </a:cubicBezTo>
                    <a:cubicBezTo>
                      <a:pt x="9938" y="288"/>
                      <a:pt x="8652" y="0"/>
                      <a:pt x="7413" y="0"/>
                    </a:cubicBez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9"/>
              <p:cNvSpPr/>
              <p:nvPr/>
            </p:nvSpPr>
            <p:spPr>
              <a:xfrm>
                <a:off x="819600" y="2189300"/>
                <a:ext cx="391375" cy="308050"/>
              </a:xfrm>
              <a:custGeom>
                <a:rect b="b" l="l" r="r" t="t"/>
                <a:pathLst>
                  <a:path extrusionOk="0" h="12322" w="15655">
                    <a:moveTo>
                      <a:pt x="6668" y="0"/>
                    </a:moveTo>
                    <a:cubicBezTo>
                      <a:pt x="4387" y="0"/>
                      <a:pt x="2282" y="988"/>
                      <a:pt x="1064" y="2775"/>
                    </a:cubicBezTo>
                    <a:cubicBezTo>
                      <a:pt x="1" y="5936"/>
                      <a:pt x="1703" y="9675"/>
                      <a:pt x="5198" y="11407"/>
                    </a:cubicBezTo>
                    <a:cubicBezTo>
                      <a:pt x="6417" y="12017"/>
                      <a:pt x="7719" y="12321"/>
                      <a:pt x="8971" y="12321"/>
                    </a:cubicBezTo>
                    <a:cubicBezTo>
                      <a:pt x="9031" y="12321"/>
                      <a:pt x="9090" y="12321"/>
                      <a:pt x="9150" y="12319"/>
                    </a:cubicBezTo>
                    <a:cubicBezTo>
                      <a:pt x="10700" y="12258"/>
                      <a:pt x="12128" y="11772"/>
                      <a:pt x="13284" y="10891"/>
                    </a:cubicBezTo>
                    <a:cubicBezTo>
                      <a:pt x="13770" y="10526"/>
                      <a:pt x="14195" y="10070"/>
                      <a:pt x="14560" y="9553"/>
                    </a:cubicBezTo>
                    <a:cubicBezTo>
                      <a:pt x="15654" y="6392"/>
                      <a:pt x="13922" y="2653"/>
                      <a:pt x="10457" y="921"/>
                    </a:cubicBezTo>
                    <a:cubicBezTo>
                      <a:pt x="9219" y="297"/>
                      <a:pt x="7917" y="0"/>
                      <a:pt x="66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9"/>
              <p:cNvSpPr/>
              <p:nvPr/>
            </p:nvSpPr>
            <p:spPr>
              <a:xfrm>
                <a:off x="893300" y="2215350"/>
                <a:ext cx="262950" cy="220400"/>
              </a:xfrm>
              <a:custGeom>
                <a:rect b="b" l="l" r="r" t="t"/>
                <a:pathLst>
                  <a:path extrusionOk="0" h="8816" w="10518">
                    <a:moveTo>
                      <a:pt x="2372" y="3162"/>
                    </a:moveTo>
                    <a:lnTo>
                      <a:pt x="4013" y="4013"/>
                    </a:lnTo>
                    <a:cubicBezTo>
                      <a:pt x="3748" y="4145"/>
                      <a:pt x="3507" y="4219"/>
                      <a:pt x="3282" y="4219"/>
                    </a:cubicBezTo>
                    <a:cubicBezTo>
                      <a:pt x="3145" y="4219"/>
                      <a:pt x="3015" y="4192"/>
                      <a:pt x="2889" y="4134"/>
                    </a:cubicBezTo>
                    <a:cubicBezTo>
                      <a:pt x="2493" y="3921"/>
                      <a:pt x="2311" y="3587"/>
                      <a:pt x="2372" y="3162"/>
                    </a:cubicBezTo>
                    <a:close/>
                    <a:moveTo>
                      <a:pt x="7289" y="4285"/>
                    </a:moveTo>
                    <a:cubicBezTo>
                      <a:pt x="7433" y="4285"/>
                      <a:pt x="7567" y="4315"/>
                      <a:pt x="7691" y="4377"/>
                    </a:cubicBezTo>
                    <a:cubicBezTo>
                      <a:pt x="7934" y="4499"/>
                      <a:pt x="8086" y="4681"/>
                      <a:pt x="8177" y="4894"/>
                    </a:cubicBezTo>
                    <a:cubicBezTo>
                      <a:pt x="8269" y="5076"/>
                      <a:pt x="8299" y="5320"/>
                      <a:pt x="8238" y="5563"/>
                    </a:cubicBezTo>
                    <a:lnTo>
                      <a:pt x="6354" y="4621"/>
                    </a:lnTo>
                    <a:cubicBezTo>
                      <a:pt x="6695" y="4400"/>
                      <a:pt x="7010" y="4285"/>
                      <a:pt x="7289" y="4285"/>
                    </a:cubicBezTo>
                    <a:close/>
                    <a:moveTo>
                      <a:pt x="3010" y="0"/>
                    </a:moveTo>
                    <a:cubicBezTo>
                      <a:pt x="2615" y="183"/>
                      <a:pt x="2311" y="365"/>
                      <a:pt x="2007" y="608"/>
                    </a:cubicBezTo>
                    <a:cubicBezTo>
                      <a:pt x="1734" y="821"/>
                      <a:pt x="1460" y="1125"/>
                      <a:pt x="1217" y="1520"/>
                    </a:cubicBezTo>
                    <a:lnTo>
                      <a:pt x="427" y="1125"/>
                    </a:lnTo>
                    <a:lnTo>
                      <a:pt x="1" y="1976"/>
                    </a:lnTo>
                    <a:lnTo>
                      <a:pt x="791" y="2371"/>
                    </a:lnTo>
                    <a:cubicBezTo>
                      <a:pt x="548" y="3070"/>
                      <a:pt x="578" y="3709"/>
                      <a:pt x="822" y="4317"/>
                    </a:cubicBezTo>
                    <a:cubicBezTo>
                      <a:pt x="1095" y="4925"/>
                      <a:pt x="1551" y="5380"/>
                      <a:pt x="2250" y="5745"/>
                    </a:cubicBezTo>
                    <a:cubicBezTo>
                      <a:pt x="2706" y="5962"/>
                      <a:pt x="3131" y="6071"/>
                      <a:pt x="3525" y="6071"/>
                    </a:cubicBezTo>
                    <a:cubicBezTo>
                      <a:pt x="3683" y="6071"/>
                      <a:pt x="3835" y="6053"/>
                      <a:pt x="3983" y="6019"/>
                    </a:cubicBezTo>
                    <a:cubicBezTo>
                      <a:pt x="4500" y="5897"/>
                      <a:pt x="4986" y="5654"/>
                      <a:pt x="5503" y="5259"/>
                    </a:cubicBezTo>
                    <a:lnTo>
                      <a:pt x="7813" y="6444"/>
                    </a:lnTo>
                    <a:cubicBezTo>
                      <a:pt x="7630" y="6627"/>
                      <a:pt x="7418" y="6839"/>
                      <a:pt x="7174" y="7022"/>
                    </a:cubicBezTo>
                    <a:cubicBezTo>
                      <a:pt x="6931" y="7204"/>
                      <a:pt x="6658" y="7356"/>
                      <a:pt x="6414" y="7478"/>
                    </a:cubicBezTo>
                    <a:lnTo>
                      <a:pt x="7418" y="8815"/>
                    </a:lnTo>
                    <a:cubicBezTo>
                      <a:pt x="8208" y="8450"/>
                      <a:pt x="8846" y="7934"/>
                      <a:pt x="9332" y="7204"/>
                    </a:cubicBezTo>
                    <a:lnTo>
                      <a:pt x="10092" y="7569"/>
                    </a:lnTo>
                    <a:lnTo>
                      <a:pt x="10518" y="6687"/>
                    </a:lnTo>
                    <a:lnTo>
                      <a:pt x="9788" y="6323"/>
                    </a:lnTo>
                    <a:cubicBezTo>
                      <a:pt x="10001" y="5836"/>
                      <a:pt x="10062" y="5350"/>
                      <a:pt x="10001" y="4894"/>
                    </a:cubicBezTo>
                    <a:cubicBezTo>
                      <a:pt x="9940" y="4438"/>
                      <a:pt x="9758" y="4013"/>
                      <a:pt x="9484" y="3678"/>
                    </a:cubicBezTo>
                    <a:cubicBezTo>
                      <a:pt x="9211" y="3314"/>
                      <a:pt x="8877" y="3040"/>
                      <a:pt x="8451" y="2827"/>
                    </a:cubicBezTo>
                    <a:cubicBezTo>
                      <a:pt x="7934" y="2554"/>
                      <a:pt x="7478" y="2432"/>
                      <a:pt x="7053" y="2432"/>
                    </a:cubicBezTo>
                    <a:cubicBezTo>
                      <a:pt x="6627" y="2432"/>
                      <a:pt x="6262" y="2493"/>
                      <a:pt x="5928" y="2675"/>
                    </a:cubicBezTo>
                    <a:cubicBezTo>
                      <a:pt x="5624" y="2827"/>
                      <a:pt x="5290" y="3040"/>
                      <a:pt x="4955" y="3314"/>
                    </a:cubicBezTo>
                    <a:lnTo>
                      <a:pt x="4895" y="3374"/>
                    </a:lnTo>
                    <a:lnTo>
                      <a:pt x="2737" y="2280"/>
                    </a:lnTo>
                    <a:cubicBezTo>
                      <a:pt x="3041" y="1915"/>
                      <a:pt x="3466" y="1551"/>
                      <a:pt x="4013" y="1216"/>
                    </a:cubicBezTo>
                    <a:lnTo>
                      <a:pt x="3010" y="0"/>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09" name="Google Shape;1109;p49"/>
          <p:cNvGrpSpPr/>
          <p:nvPr/>
        </p:nvGrpSpPr>
        <p:grpSpPr>
          <a:xfrm>
            <a:off x="4084000" y="2797190"/>
            <a:ext cx="542964" cy="465786"/>
            <a:chOff x="4084000" y="2797190"/>
            <a:chExt cx="542964" cy="465786"/>
          </a:xfrm>
        </p:grpSpPr>
        <p:sp>
          <p:nvSpPr>
            <p:cNvPr id="1110" name="Google Shape;1110;p49"/>
            <p:cNvSpPr/>
            <p:nvPr/>
          </p:nvSpPr>
          <p:spPr>
            <a:xfrm>
              <a:off x="4084000" y="2797190"/>
              <a:ext cx="246376" cy="285134"/>
            </a:xfrm>
            <a:custGeom>
              <a:rect b="b" l="l" r="r" t="t"/>
              <a:pathLst>
                <a:path extrusionOk="0" h="7092" w="6128">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9"/>
            <p:cNvSpPr/>
            <p:nvPr/>
          </p:nvSpPr>
          <p:spPr>
            <a:xfrm>
              <a:off x="4470808" y="3082254"/>
              <a:ext cx="156156" cy="180721"/>
            </a:xfrm>
            <a:custGeom>
              <a:rect b="b" l="l" r="r" t="t"/>
              <a:pathLst>
                <a:path extrusionOk="0" h="4495" w="3884">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5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LSTM</a:t>
            </a:r>
            <a:endParaRPr/>
          </a:p>
        </p:txBody>
      </p:sp>
      <p:sp>
        <p:nvSpPr>
          <p:cNvPr id="1117" name="Google Shape;1117;p50"/>
          <p:cNvSpPr txBox="1"/>
          <p:nvPr/>
        </p:nvSpPr>
        <p:spPr>
          <a:xfrm>
            <a:off x="713225" y="1123950"/>
            <a:ext cx="4107000" cy="48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dk2"/>
                </a:solidFill>
                <a:latin typeface="Chewy"/>
                <a:ea typeface="Chewy"/>
                <a:cs typeface="Chewy"/>
                <a:sym typeface="Chewy"/>
              </a:rPr>
              <a:t>Transform to time-series data</a:t>
            </a:r>
            <a:endParaRPr sz="2200">
              <a:solidFill>
                <a:schemeClr val="dk2"/>
              </a:solidFill>
              <a:latin typeface="Chewy"/>
              <a:ea typeface="Chewy"/>
              <a:cs typeface="Chewy"/>
              <a:sym typeface="Chewy"/>
            </a:endParaRPr>
          </a:p>
        </p:txBody>
      </p:sp>
      <p:sp>
        <p:nvSpPr>
          <p:cNvPr id="1118" name="Google Shape;1118;p50"/>
          <p:cNvSpPr txBox="1"/>
          <p:nvPr/>
        </p:nvSpPr>
        <p:spPr>
          <a:xfrm>
            <a:off x="713336" y="1552350"/>
            <a:ext cx="4107000" cy="6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latin typeface="Ubuntu"/>
                <a:ea typeface="Ubuntu"/>
                <a:cs typeface="Ubuntu"/>
                <a:sym typeface="Ubuntu"/>
              </a:rPr>
              <a:t>Define create_dataset to format time-series data.</a:t>
            </a:r>
            <a:endParaRPr sz="1600">
              <a:solidFill>
                <a:schemeClr val="accent3"/>
              </a:solidFill>
              <a:latin typeface="Ubuntu"/>
              <a:ea typeface="Ubuntu"/>
              <a:cs typeface="Ubuntu"/>
              <a:sym typeface="Ubuntu"/>
            </a:endParaRPr>
          </a:p>
        </p:txBody>
      </p:sp>
      <p:pic>
        <p:nvPicPr>
          <p:cNvPr id="1119" name="Google Shape;1119;p50"/>
          <p:cNvPicPr preferRelativeResize="0"/>
          <p:nvPr/>
        </p:nvPicPr>
        <p:blipFill>
          <a:blip r:embed="rId3">
            <a:alphaModFix/>
          </a:blip>
          <a:stretch>
            <a:fillRect/>
          </a:stretch>
        </p:blipFill>
        <p:spPr>
          <a:xfrm>
            <a:off x="5089100" y="1062663"/>
            <a:ext cx="3341616"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5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LSTM</a:t>
            </a:r>
            <a:endParaRPr/>
          </a:p>
        </p:txBody>
      </p:sp>
      <p:sp>
        <p:nvSpPr>
          <p:cNvPr id="1125" name="Google Shape;1125;p51"/>
          <p:cNvSpPr txBox="1"/>
          <p:nvPr/>
        </p:nvSpPr>
        <p:spPr>
          <a:xfrm>
            <a:off x="2309550" y="1208750"/>
            <a:ext cx="4524900" cy="48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lt2"/>
                </a:solidFill>
                <a:latin typeface="Chewy"/>
                <a:ea typeface="Chewy"/>
                <a:cs typeface="Chewy"/>
                <a:sym typeface="Chewy"/>
              </a:rPr>
              <a:t>LSTM Model Training and Evaluation</a:t>
            </a:r>
            <a:endParaRPr sz="2200">
              <a:solidFill>
                <a:schemeClr val="lt2"/>
              </a:solidFill>
              <a:latin typeface="Chewy"/>
              <a:ea typeface="Chewy"/>
              <a:cs typeface="Chewy"/>
              <a:sym typeface="Chewy"/>
            </a:endParaRPr>
          </a:p>
        </p:txBody>
      </p:sp>
      <p:sp>
        <p:nvSpPr>
          <p:cNvPr id="1126" name="Google Shape;1126;p51"/>
          <p:cNvSpPr txBox="1"/>
          <p:nvPr/>
        </p:nvSpPr>
        <p:spPr>
          <a:xfrm>
            <a:off x="458814" y="1785050"/>
            <a:ext cx="8226300" cy="6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latin typeface="Ubuntu"/>
                <a:ea typeface="Ubuntu"/>
                <a:cs typeface="Ubuntu"/>
                <a:sym typeface="Ubuntu"/>
              </a:rPr>
              <a:t>Sequential model with LSTM, Dropout, Dense layers.Compile model with Adam optimizer, MSE loss, train.</a:t>
            </a:r>
            <a:endParaRPr sz="1600">
              <a:solidFill>
                <a:schemeClr val="accent3"/>
              </a:solidFill>
              <a:latin typeface="Ubuntu"/>
              <a:ea typeface="Ubuntu"/>
              <a:cs typeface="Ubuntu"/>
              <a:sym typeface="Ubuntu"/>
            </a:endParaRPr>
          </a:p>
        </p:txBody>
      </p:sp>
      <p:pic>
        <p:nvPicPr>
          <p:cNvPr id="1127" name="Google Shape;1127;p51"/>
          <p:cNvPicPr preferRelativeResize="0"/>
          <p:nvPr/>
        </p:nvPicPr>
        <p:blipFill>
          <a:blip r:embed="rId3">
            <a:alphaModFix/>
          </a:blip>
          <a:stretch>
            <a:fillRect/>
          </a:stretch>
        </p:blipFill>
        <p:spPr>
          <a:xfrm>
            <a:off x="458825" y="2539850"/>
            <a:ext cx="7900875" cy="2245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5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LSTM</a:t>
            </a:r>
            <a:endParaRPr/>
          </a:p>
        </p:txBody>
      </p:sp>
      <p:sp>
        <p:nvSpPr>
          <p:cNvPr id="1133" name="Google Shape;1133;p52"/>
          <p:cNvSpPr txBox="1"/>
          <p:nvPr/>
        </p:nvSpPr>
        <p:spPr>
          <a:xfrm>
            <a:off x="2518500" y="1138625"/>
            <a:ext cx="4107000" cy="488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200">
                <a:solidFill>
                  <a:schemeClr val="accent1"/>
                </a:solidFill>
                <a:latin typeface="Chewy"/>
                <a:ea typeface="Chewy"/>
                <a:cs typeface="Chewy"/>
                <a:sym typeface="Chewy"/>
              </a:rPr>
              <a:t>Visualization</a:t>
            </a:r>
            <a:endParaRPr sz="2200">
              <a:solidFill>
                <a:schemeClr val="accent1"/>
              </a:solidFill>
              <a:latin typeface="Chewy"/>
              <a:ea typeface="Chewy"/>
              <a:cs typeface="Chewy"/>
              <a:sym typeface="Chewy"/>
            </a:endParaRPr>
          </a:p>
        </p:txBody>
      </p:sp>
      <p:sp>
        <p:nvSpPr>
          <p:cNvPr id="1134" name="Google Shape;1134;p52"/>
          <p:cNvSpPr txBox="1"/>
          <p:nvPr/>
        </p:nvSpPr>
        <p:spPr>
          <a:xfrm>
            <a:off x="1248951" y="1748225"/>
            <a:ext cx="6770400" cy="66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accent3"/>
                </a:solidFill>
                <a:latin typeface="Ubuntu"/>
                <a:ea typeface="Ubuntu"/>
                <a:cs typeface="Ubuntu"/>
                <a:sym typeface="Ubuntu"/>
              </a:rPr>
              <a:t>A comprehensive analysis of close prices and forecasting performance of the model.</a:t>
            </a:r>
            <a:endParaRPr sz="1600">
              <a:solidFill>
                <a:schemeClr val="accent3"/>
              </a:solidFill>
              <a:latin typeface="Ubuntu"/>
              <a:ea typeface="Ubuntu"/>
              <a:cs typeface="Ubuntu"/>
              <a:sym typeface="Ubuntu"/>
            </a:endParaRPr>
          </a:p>
        </p:txBody>
      </p:sp>
      <p:pic>
        <p:nvPicPr>
          <p:cNvPr id="1135" name="Google Shape;1135;p52"/>
          <p:cNvPicPr preferRelativeResize="0"/>
          <p:nvPr/>
        </p:nvPicPr>
        <p:blipFill>
          <a:blip r:embed="rId3">
            <a:alphaModFix/>
          </a:blip>
          <a:stretch>
            <a:fillRect/>
          </a:stretch>
        </p:blipFill>
        <p:spPr>
          <a:xfrm>
            <a:off x="713226" y="2536325"/>
            <a:ext cx="2903375" cy="2235325"/>
          </a:xfrm>
          <a:prstGeom prst="rect">
            <a:avLst/>
          </a:prstGeom>
          <a:noFill/>
          <a:ln>
            <a:noFill/>
          </a:ln>
        </p:spPr>
      </p:pic>
      <p:pic>
        <p:nvPicPr>
          <p:cNvPr id="1136" name="Google Shape;1136;p52"/>
          <p:cNvPicPr preferRelativeResize="0"/>
          <p:nvPr/>
        </p:nvPicPr>
        <p:blipFill>
          <a:blip r:embed="rId4">
            <a:alphaModFix/>
          </a:blip>
          <a:stretch>
            <a:fillRect/>
          </a:stretch>
        </p:blipFill>
        <p:spPr>
          <a:xfrm>
            <a:off x="3730300" y="2536325"/>
            <a:ext cx="3527538" cy="1255113"/>
          </a:xfrm>
          <a:prstGeom prst="rect">
            <a:avLst/>
          </a:prstGeom>
          <a:noFill/>
          <a:ln>
            <a:noFill/>
          </a:ln>
        </p:spPr>
      </p:pic>
      <p:pic>
        <p:nvPicPr>
          <p:cNvPr id="1137" name="Google Shape;1137;p52"/>
          <p:cNvPicPr preferRelativeResize="0"/>
          <p:nvPr/>
        </p:nvPicPr>
        <p:blipFill>
          <a:blip r:embed="rId5">
            <a:alphaModFix/>
          </a:blip>
          <a:stretch>
            <a:fillRect/>
          </a:stretch>
        </p:blipFill>
        <p:spPr>
          <a:xfrm>
            <a:off x="3730300" y="3791450"/>
            <a:ext cx="3527551" cy="124913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5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LSTM</a:t>
            </a:r>
            <a:endParaRPr/>
          </a:p>
        </p:txBody>
      </p:sp>
      <p:sp>
        <p:nvSpPr>
          <p:cNvPr id="1143" name="Google Shape;1143;p53"/>
          <p:cNvSpPr txBox="1"/>
          <p:nvPr/>
        </p:nvSpPr>
        <p:spPr>
          <a:xfrm>
            <a:off x="713225" y="1123950"/>
            <a:ext cx="4107000" cy="48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dk2"/>
                </a:solidFill>
                <a:latin typeface="Chewy"/>
                <a:ea typeface="Chewy"/>
                <a:cs typeface="Chewy"/>
                <a:sym typeface="Chewy"/>
              </a:rPr>
              <a:t>Training and Validation Loss</a:t>
            </a:r>
            <a:endParaRPr sz="2200">
              <a:solidFill>
                <a:schemeClr val="dk2"/>
              </a:solidFill>
              <a:latin typeface="Chewy"/>
              <a:ea typeface="Chewy"/>
              <a:cs typeface="Chewy"/>
              <a:sym typeface="Chewy"/>
            </a:endParaRPr>
          </a:p>
        </p:txBody>
      </p:sp>
      <p:sp>
        <p:nvSpPr>
          <p:cNvPr id="1144" name="Google Shape;1144;p53"/>
          <p:cNvSpPr txBox="1"/>
          <p:nvPr/>
        </p:nvSpPr>
        <p:spPr>
          <a:xfrm>
            <a:off x="713336" y="1552350"/>
            <a:ext cx="4107000" cy="6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latin typeface="Ubuntu"/>
                <a:ea typeface="Ubuntu"/>
                <a:cs typeface="Ubuntu"/>
                <a:sym typeface="Ubuntu"/>
              </a:rPr>
              <a:t>Model effectively learns, generalizes; not overfitting.</a:t>
            </a:r>
            <a:endParaRPr sz="1600">
              <a:solidFill>
                <a:schemeClr val="accent3"/>
              </a:solidFill>
              <a:latin typeface="Ubuntu"/>
              <a:ea typeface="Ubuntu"/>
              <a:cs typeface="Ubuntu"/>
              <a:sym typeface="Ubuntu"/>
            </a:endParaRPr>
          </a:p>
        </p:txBody>
      </p:sp>
      <p:pic>
        <p:nvPicPr>
          <p:cNvPr id="1145" name="Google Shape;1145;p53"/>
          <p:cNvPicPr preferRelativeResize="0"/>
          <p:nvPr/>
        </p:nvPicPr>
        <p:blipFill>
          <a:blip r:embed="rId3">
            <a:alphaModFix/>
          </a:blip>
          <a:stretch>
            <a:fillRect/>
          </a:stretch>
        </p:blipFill>
        <p:spPr>
          <a:xfrm>
            <a:off x="4972736" y="1170125"/>
            <a:ext cx="3270408" cy="2517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5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LSTM</a:t>
            </a:r>
            <a:endParaRPr/>
          </a:p>
        </p:txBody>
      </p:sp>
      <p:sp>
        <p:nvSpPr>
          <p:cNvPr id="1151" name="Google Shape;1151;p54"/>
          <p:cNvSpPr txBox="1"/>
          <p:nvPr/>
        </p:nvSpPr>
        <p:spPr>
          <a:xfrm>
            <a:off x="713225" y="1123950"/>
            <a:ext cx="7550400" cy="48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dk2"/>
                </a:solidFill>
                <a:latin typeface="Chewy"/>
                <a:ea typeface="Chewy"/>
                <a:cs typeface="Chewy"/>
                <a:sym typeface="Chewy"/>
              </a:rPr>
              <a:t>Comparison between original close price vs predicted close price </a:t>
            </a:r>
            <a:endParaRPr sz="2200">
              <a:solidFill>
                <a:schemeClr val="dk2"/>
              </a:solidFill>
              <a:latin typeface="Chewy"/>
              <a:ea typeface="Chewy"/>
              <a:cs typeface="Chewy"/>
              <a:sym typeface="Chewy"/>
            </a:endParaRPr>
          </a:p>
        </p:txBody>
      </p:sp>
      <p:sp>
        <p:nvSpPr>
          <p:cNvPr id="1152" name="Google Shape;1152;p54"/>
          <p:cNvSpPr txBox="1"/>
          <p:nvPr/>
        </p:nvSpPr>
        <p:spPr>
          <a:xfrm>
            <a:off x="713321" y="1552350"/>
            <a:ext cx="5557800" cy="6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latin typeface="Ubuntu"/>
                <a:ea typeface="Ubuntu"/>
                <a:cs typeface="Ubuntu"/>
                <a:sym typeface="Ubuntu"/>
              </a:rPr>
              <a:t>LSTM model captures trends, some discrepancies expected. Train predictions align better than test.</a:t>
            </a:r>
            <a:endParaRPr sz="1600">
              <a:solidFill>
                <a:schemeClr val="accent3"/>
              </a:solidFill>
              <a:latin typeface="Ubuntu"/>
              <a:ea typeface="Ubuntu"/>
              <a:cs typeface="Ubuntu"/>
              <a:sym typeface="Ubuntu"/>
            </a:endParaRPr>
          </a:p>
        </p:txBody>
      </p:sp>
      <p:pic>
        <p:nvPicPr>
          <p:cNvPr id="1153" name="Google Shape;1153;p54"/>
          <p:cNvPicPr preferRelativeResize="0"/>
          <p:nvPr/>
        </p:nvPicPr>
        <p:blipFill>
          <a:blip r:embed="rId3">
            <a:alphaModFix/>
          </a:blip>
          <a:stretch>
            <a:fillRect/>
          </a:stretch>
        </p:blipFill>
        <p:spPr>
          <a:xfrm>
            <a:off x="824300" y="2387400"/>
            <a:ext cx="7361149" cy="26191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37"/>
          <p:cNvSpPr txBox="1"/>
          <p:nvPr>
            <p:ph idx="1" type="subTitle"/>
          </p:nvPr>
        </p:nvSpPr>
        <p:spPr>
          <a:xfrm>
            <a:off x="1780775" y="1624750"/>
            <a:ext cx="2538900" cy="4545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10" name="Google Shape;710;p37"/>
          <p:cNvSpPr txBox="1"/>
          <p:nvPr>
            <p:ph idx="3" type="subTitle"/>
          </p:nvPr>
        </p:nvSpPr>
        <p:spPr>
          <a:xfrm>
            <a:off x="1780775" y="2722459"/>
            <a:ext cx="2538900" cy="4545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EDA</a:t>
            </a:r>
            <a:endParaRPr/>
          </a:p>
        </p:txBody>
      </p:sp>
      <p:sp>
        <p:nvSpPr>
          <p:cNvPr id="711" name="Google Shape;711;p37"/>
          <p:cNvSpPr txBox="1"/>
          <p:nvPr>
            <p:ph idx="4" type="subTitle"/>
          </p:nvPr>
        </p:nvSpPr>
        <p:spPr>
          <a:xfrm>
            <a:off x="5891825" y="1624750"/>
            <a:ext cx="2538900" cy="4545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a:t>
            </a:r>
            <a:endParaRPr/>
          </a:p>
        </p:txBody>
      </p:sp>
      <p:sp>
        <p:nvSpPr>
          <p:cNvPr id="712" name="Google Shape;712;p37"/>
          <p:cNvSpPr txBox="1"/>
          <p:nvPr>
            <p:ph type="title"/>
          </p:nvPr>
        </p:nvSpPr>
        <p:spPr>
          <a:xfrm>
            <a:off x="903749" y="1817250"/>
            <a:ext cx="694500" cy="4113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713" name="Google Shape;713;p37"/>
          <p:cNvSpPr txBox="1"/>
          <p:nvPr>
            <p:ph idx="13" type="title"/>
          </p:nvPr>
        </p:nvSpPr>
        <p:spPr>
          <a:xfrm>
            <a:off x="905400" y="2930118"/>
            <a:ext cx="694500" cy="4113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714" name="Google Shape;714;p37"/>
          <p:cNvSpPr txBox="1"/>
          <p:nvPr>
            <p:ph idx="14" type="title"/>
          </p:nvPr>
        </p:nvSpPr>
        <p:spPr>
          <a:xfrm>
            <a:off x="5202727" y="1646350"/>
            <a:ext cx="694500" cy="4113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715" name="Google Shape;715;p37"/>
          <p:cNvSpPr txBox="1"/>
          <p:nvPr>
            <p:ph idx="15"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716" name="Google Shape;716;p37"/>
          <p:cNvSpPr txBox="1"/>
          <p:nvPr>
            <p:ph idx="16" type="subTitle"/>
          </p:nvPr>
        </p:nvSpPr>
        <p:spPr>
          <a:xfrm>
            <a:off x="5891825" y="2722459"/>
            <a:ext cx="2538900" cy="4545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717" name="Google Shape;717;p37"/>
          <p:cNvSpPr txBox="1"/>
          <p:nvPr>
            <p:ph idx="18" type="title"/>
          </p:nvPr>
        </p:nvSpPr>
        <p:spPr>
          <a:xfrm>
            <a:off x="5202737" y="2759218"/>
            <a:ext cx="694500" cy="4113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718" name="Google Shape;718;p37"/>
          <p:cNvGrpSpPr/>
          <p:nvPr/>
        </p:nvGrpSpPr>
        <p:grpSpPr>
          <a:xfrm>
            <a:off x="4962336" y="3783980"/>
            <a:ext cx="2602432" cy="1083983"/>
            <a:chOff x="4962336" y="3783980"/>
            <a:chExt cx="2602432" cy="1083983"/>
          </a:xfrm>
        </p:grpSpPr>
        <p:grpSp>
          <p:nvGrpSpPr>
            <p:cNvPr id="719" name="Google Shape;719;p37"/>
            <p:cNvGrpSpPr/>
            <p:nvPr/>
          </p:nvGrpSpPr>
          <p:grpSpPr>
            <a:xfrm flipH="1">
              <a:off x="4962336" y="3783980"/>
              <a:ext cx="1187942" cy="1083983"/>
              <a:chOff x="760050" y="2874625"/>
              <a:chExt cx="1485485" cy="1355487"/>
            </a:xfrm>
          </p:grpSpPr>
          <p:sp>
            <p:nvSpPr>
              <p:cNvPr id="720" name="Google Shape;720;p37"/>
              <p:cNvSpPr/>
              <p:nvPr/>
            </p:nvSpPr>
            <p:spPr>
              <a:xfrm>
                <a:off x="760050" y="2874625"/>
                <a:ext cx="1356230" cy="1355487"/>
              </a:xfrm>
              <a:custGeom>
                <a:rect b="b" l="l" r="r" t="t"/>
                <a:pathLst>
                  <a:path extrusionOk="0" h="60177" w="6021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7"/>
              <p:cNvSpPr/>
              <p:nvPr/>
            </p:nvSpPr>
            <p:spPr>
              <a:xfrm>
                <a:off x="889282" y="2874625"/>
                <a:ext cx="1356253" cy="1355487"/>
              </a:xfrm>
              <a:custGeom>
                <a:rect b="b" l="l" r="r" t="t"/>
                <a:pathLst>
                  <a:path extrusionOk="0" h="60177" w="60211">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7"/>
              <p:cNvSpPr/>
              <p:nvPr/>
            </p:nvSpPr>
            <p:spPr>
              <a:xfrm>
                <a:off x="992992" y="2979078"/>
                <a:ext cx="1149608" cy="1148865"/>
              </a:xfrm>
              <a:custGeom>
                <a:rect b="b" l="l" r="r" t="t"/>
                <a:pathLst>
                  <a:path extrusionOk="0" h="51004" w="51037">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7"/>
              <p:cNvSpPr/>
              <p:nvPr/>
            </p:nvSpPr>
            <p:spPr>
              <a:xfrm flipH="1">
                <a:off x="1246192" y="3142865"/>
                <a:ext cx="626668" cy="818266"/>
              </a:xfrm>
              <a:custGeom>
                <a:rect b="b" l="l" r="r" t="t"/>
                <a:pathLst>
                  <a:path extrusionOk="0" h="36327" w="27821">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4" name="Google Shape;724;p37"/>
            <p:cNvGrpSpPr/>
            <p:nvPr/>
          </p:nvGrpSpPr>
          <p:grpSpPr>
            <a:xfrm>
              <a:off x="5822225" y="3955598"/>
              <a:ext cx="1742543" cy="795716"/>
              <a:chOff x="5327405" y="4041600"/>
              <a:chExt cx="1554315" cy="709763"/>
            </a:xfrm>
          </p:grpSpPr>
          <p:sp>
            <p:nvSpPr>
              <p:cNvPr id="725" name="Google Shape;725;p37"/>
              <p:cNvSpPr/>
              <p:nvPr/>
            </p:nvSpPr>
            <p:spPr>
              <a:xfrm flipH="1">
                <a:off x="5358266" y="4041600"/>
                <a:ext cx="1261280" cy="240679"/>
              </a:xfrm>
              <a:custGeom>
                <a:rect b="b" l="l" r="r" t="t"/>
                <a:pathLst>
                  <a:path extrusionOk="0" h="7813" w="40944">
                    <a:moveTo>
                      <a:pt x="0" y="1"/>
                    </a:moveTo>
                    <a:lnTo>
                      <a:pt x="0" y="7813"/>
                    </a:lnTo>
                    <a:lnTo>
                      <a:pt x="40944" y="7813"/>
                    </a:lnTo>
                    <a:lnTo>
                      <a:pt x="4094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7"/>
              <p:cNvSpPr/>
              <p:nvPr/>
            </p:nvSpPr>
            <p:spPr>
              <a:xfrm flipH="1">
                <a:off x="5327405" y="4041600"/>
                <a:ext cx="61826" cy="240679"/>
              </a:xfrm>
              <a:custGeom>
                <a:rect b="b" l="l" r="r" t="t"/>
                <a:pathLst>
                  <a:path extrusionOk="0" h="7813" w="2007">
                    <a:moveTo>
                      <a:pt x="0" y="1"/>
                    </a:moveTo>
                    <a:lnTo>
                      <a:pt x="0" y="7813"/>
                    </a:lnTo>
                    <a:lnTo>
                      <a:pt x="2007" y="7813"/>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7"/>
              <p:cNvSpPr/>
              <p:nvPr/>
            </p:nvSpPr>
            <p:spPr>
              <a:xfrm flipH="1">
                <a:off x="5529599" y="4510715"/>
                <a:ext cx="1262235" cy="240649"/>
              </a:xfrm>
              <a:custGeom>
                <a:rect b="b" l="l" r="r" t="t"/>
                <a:pathLst>
                  <a:path extrusionOk="0" h="7812" w="40975">
                    <a:moveTo>
                      <a:pt x="1" y="0"/>
                    </a:moveTo>
                    <a:lnTo>
                      <a:pt x="1" y="7812"/>
                    </a:lnTo>
                    <a:lnTo>
                      <a:pt x="40974" y="7812"/>
                    </a:lnTo>
                    <a:lnTo>
                      <a:pt x="409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7"/>
              <p:cNvSpPr/>
              <p:nvPr/>
            </p:nvSpPr>
            <p:spPr>
              <a:xfrm flipH="1">
                <a:off x="6730008" y="4510715"/>
                <a:ext cx="61826" cy="240649"/>
              </a:xfrm>
              <a:custGeom>
                <a:rect b="b" l="l" r="r" t="t"/>
                <a:pathLst>
                  <a:path extrusionOk="0" h="7812" w="2007">
                    <a:moveTo>
                      <a:pt x="1" y="0"/>
                    </a:moveTo>
                    <a:lnTo>
                      <a:pt x="1" y="7812"/>
                    </a:lnTo>
                    <a:lnTo>
                      <a:pt x="2007" y="7812"/>
                    </a:lnTo>
                    <a:lnTo>
                      <a:pt x="20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7"/>
              <p:cNvSpPr/>
              <p:nvPr/>
            </p:nvSpPr>
            <p:spPr>
              <a:xfrm flipH="1">
                <a:off x="6618590" y="4510715"/>
                <a:ext cx="61826" cy="240649"/>
              </a:xfrm>
              <a:custGeom>
                <a:rect b="b" l="l" r="r" t="t"/>
                <a:pathLst>
                  <a:path extrusionOk="0" h="7812" w="2007">
                    <a:moveTo>
                      <a:pt x="1" y="0"/>
                    </a:moveTo>
                    <a:lnTo>
                      <a:pt x="1" y="7812"/>
                    </a:lnTo>
                    <a:lnTo>
                      <a:pt x="2007" y="7812"/>
                    </a:lnTo>
                    <a:lnTo>
                      <a:pt x="20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7"/>
              <p:cNvSpPr/>
              <p:nvPr/>
            </p:nvSpPr>
            <p:spPr>
              <a:xfrm flipH="1">
                <a:off x="6506216" y="4510715"/>
                <a:ext cx="61826" cy="240649"/>
              </a:xfrm>
              <a:custGeom>
                <a:rect b="b" l="l" r="r" t="t"/>
                <a:pathLst>
                  <a:path extrusionOk="0" h="7812" w="2007">
                    <a:moveTo>
                      <a:pt x="0" y="0"/>
                    </a:moveTo>
                    <a:lnTo>
                      <a:pt x="0" y="7812"/>
                    </a:lnTo>
                    <a:lnTo>
                      <a:pt x="2006" y="7812"/>
                    </a:lnTo>
                    <a:lnTo>
                      <a:pt x="2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7"/>
              <p:cNvSpPr/>
              <p:nvPr/>
            </p:nvSpPr>
            <p:spPr>
              <a:xfrm flipH="1">
                <a:off x="6394798" y="4510715"/>
                <a:ext cx="61826" cy="240649"/>
              </a:xfrm>
              <a:custGeom>
                <a:rect b="b" l="l" r="r" t="t"/>
                <a:pathLst>
                  <a:path extrusionOk="0" h="7812" w="2007">
                    <a:moveTo>
                      <a:pt x="0" y="0"/>
                    </a:moveTo>
                    <a:lnTo>
                      <a:pt x="0" y="7812"/>
                    </a:lnTo>
                    <a:lnTo>
                      <a:pt x="2006" y="7812"/>
                    </a:lnTo>
                    <a:lnTo>
                      <a:pt x="2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7"/>
              <p:cNvSpPr/>
              <p:nvPr/>
            </p:nvSpPr>
            <p:spPr>
              <a:xfrm flipH="1">
                <a:off x="6282455" y="4510715"/>
                <a:ext cx="61826" cy="240649"/>
              </a:xfrm>
              <a:custGeom>
                <a:rect b="b" l="l" r="r" t="t"/>
                <a:pathLst>
                  <a:path extrusionOk="0" h="7812" w="2007">
                    <a:moveTo>
                      <a:pt x="1" y="0"/>
                    </a:moveTo>
                    <a:lnTo>
                      <a:pt x="1" y="7812"/>
                    </a:lnTo>
                    <a:lnTo>
                      <a:pt x="2007" y="7812"/>
                    </a:lnTo>
                    <a:lnTo>
                      <a:pt x="20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7"/>
              <p:cNvSpPr/>
              <p:nvPr/>
            </p:nvSpPr>
            <p:spPr>
              <a:xfrm flipH="1">
                <a:off x="6170082" y="4510715"/>
                <a:ext cx="61826" cy="240649"/>
              </a:xfrm>
              <a:custGeom>
                <a:rect b="b" l="l" r="r" t="t"/>
                <a:pathLst>
                  <a:path extrusionOk="0" h="7812" w="2007">
                    <a:moveTo>
                      <a:pt x="0" y="0"/>
                    </a:moveTo>
                    <a:lnTo>
                      <a:pt x="0" y="7812"/>
                    </a:lnTo>
                    <a:lnTo>
                      <a:pt x="2006" y="7812"/>
                    </a:lnTo>
                    <a:lnTo>
                      <a:pt x="2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7"/>
              <p:cNvSpPr/>
              <p:nvPr/>
            </p:nvSpPr>
            <p:spPr>
              <a:xfrm flipH="1">
                <a:off x="6058663" y="4510715"/>
                <a:ext cx="61826" cy="240649"/>
              </a:xfrm>
              <a:custGeom>
                <a:rect b="b" l="l" r="r" t="t"/>
                <a:pathLst>
                  <a:path extrusionOk="0" h="7812" w="2007">
                    <a:moveTo>
                      <a:pt x="0" y="0"/>
                    </a:moveTo>
                    <a:lnTo>
                      <a:pt x="0" y="7812"/>
                    </a:lnTo>
                    <a:lnTo>
                      <a:pt x="2007" y="7812"/>
                    </a:lnTo>
                    <a:lnTo>
                      <a:pt x="20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7"/>
              <p:cNvSpPr/>
              <p:nvPr/>
            </p:nvSpPr>
            <p:spPr>
              <a:xfrm flipH="1">
                <a:off x="5946321" y="4510715"/>
                <a:ext cx="61826" cy="240649"/>
              </a:xfrm>
              <a:custGeom>
                <a:rect b="b" l="l" r="r" t="t"/>
                <a:pathLst>
                  <a:path extrusionOk="0" h="7812" w="2007">
                    <a:moveTo>
                      <a:pt x="1" y="0"/>
                    </a:moveTo>
                    <a:lnTo>
                      <a:pt x="1" y="7812"/>
                    </a:lnTo>
                    <a:lnTo>
                      <a:pt x="2007" y="7812"/>
                    </a:lnTo>
                    <a:lnTo>
                      <a:pt x="20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7"/>
              <p:cNvSpPr/>
              <p:nvPr/>
            </p:nvSpPr>
            <p:spPr>
              <a:xfrm flipH="1">
                <a:off x="5834871" y="4510715"/>
                <a:ext cx="62781" cy="240649"/>
              </a:xfrm>
              <a:custGeom>
                <a:rect b="b" l="l" r="r" t="t"/>
                <a:pathLst>
                  <a:path extrusionOk="0" h="7812" w="2038">
                    <a:moveTo>
                      <a:pt x="1" y="0"/>
                    </a:moveTo>
                    <a:lnTo>
                      <a:pt x="1" y="7812"/>
                    </a:lnTo>
                    <a:lnTo>
                      <a:pt x="2037" y="7812"/>
                    </a:lnTo>
                    <a:lnTo>
                      <a:pt x="20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7"/>
              <p:cNvSpPr/>
              <p:nvPr/>
            </p:nvSpPr>
            <p:spPr>
              <a:xfrm flipH="1">
                <a:off x="5723453" y="4510715"/>
                <a:ext cx="61826" cy="240649"/>
              </a:xfrm>
              <a:custGeom>
                <a:rect b="b" l="l" r="r" t="t"/>
                <a:pathLst>
                  <a:path extrusionOk="0" h="7812" w="2007">
                    <a:moveTo>
                      <a:pt x="0" y="0"/>
                    </a:moveTo>
                    <a:lnTo>
                      <a:pt x="0" y="7812"/>
                    </a:lnTo>
                    <a:lnTo>
                      <a:pt x="2006" y="7812"/>
                    </a:lnTo>
                    <a:lnTo>
                      <a:pt x="2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7"/>
              <p:cNvSpPr/>
              <p:nvPr/>
            </p:nvSpPr>
            <p:spPr>
              <a:xfrm flipH="1">
                <a:off x="5612035" y="4510715"/>
                <a:ext cx="61826" cy="240649"/>
              </a:xfrm>
              <a:custGeom>
                <a:rect b="b" l="l" r="r" t="t"/>
                <a:pathLst>
                  <a:path extrusionOk="0" h="7812" w="2007">
                    <a:moveTo>
                      <a:pt x="0" y="0"/>
                    </a:moveTo>
                    <a:lnTo>
                      <a:pt x="0" y="7812"/>
                    </a:lnTo>
                    <a:lnTo>
                      <a:pt x="2006" y="7812"/>
                    </a:lnTo>
                    <a:lnTo>
                      <a:pt x="2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7"/>
              <p:cNvSpPr/>
              <p:nvPr/>
            </p:nvSpPr>
            <p:spPr>
              <a:xfrm flipH="1">
                <a:off x="5499692" y="4510715"/>
                <a:ext cx="61826" cy="240649"/>
              </a:xfrm>
              <a:custGeom>
                <a:rect b="b" l="l" r="r" t="t"/>
                <a:pathLst>
                  <a:path extrusionOk="0" h="7812" w="2007">
                    <a:moveTo>
                      <a:pt x="1" y="0"/>
                    </a:moveTo>
                    <a:lnTo>
                      <a:pt x="1" y="7812"/>
                    </a:lnTo>
                    <a:lnTo>
                      <a:pt x="2007" y="7812"/>
                    </a:lnTo>
                    <a:lnTo>
                      <a:pt x="20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7"/>
              <p:cNvSpPr/>
              <p:nvPr/>
            </p:nvSpPr>
            <p:spPr>
              <a:xfrm flipH="1">
                <a:off x="6557721" y="4041600"/>
                <a:ext cx="61826" cy="240679"/>
              </a:xfrm>
              <a:custGeom>
                <a:rect b="b" l="l" r="r" t="t"/>
                <a:pathLst>
                  <a:path extrusionOk="0" h="7813" w="2007">
                    <a:moveTo>
                      <a:pt x="0" y="1"/>
                    </a:moveTo>
                    <a:lnTo>
                      <a:pt x="0" y="7813"/>
                    </a:lnTo>
                    <a:lnTo>
                      <a:pt x="2007" y="7813"/>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7"/>
              <p:cNvSpPr/>
              <p:nvPr/>
            </p:nvSpPr>
            <p:spPr>
              <a:xfrm flipH="1">
                <a:off x="6445347" y="4041600"/>
                <a:ext cx="61856" cy="240679"/>
              </a:xfrm>
              <a:custGeom>
                <a:rect b="b" l="l" r="r" t="t"/>
                <a:pathLst>
                  <a:path extrusionOk="0" h="7813" w="2008">
                    <a:moveTo>
                      <a:pt x="1" y="1"/>
                    </a:moveTo>
                    <a:lnTo>
                      <a:pt x="1" y="7813"/>
                    </a:lnTo>
                    <a:lnTo>
                      <a:pt x="2007" y="7813"/>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7"/>
              <p:cNvSpPr/>
              <p:nvPr/>
            </p:nvSpPr>
            <p:spPr>
              <a:xfrm flipH="1">
                <a:off x="6333929" y="4041600"/>
                <a:ext cx="61826" cy="240679"/>
              </a:xfrm>
              <a:custGeom>
                <a:rect b="b" l="l" r="r" t="t"/>
                <a:pathLst>
                  <a:path extrusionOk="0" h="7813" w="2007">
                    <a:moveTo>
                      <a:pt x="0" y="1"/>
                    </a:moveTo>
                    <a:lnTo>
                      <a:pt x="0" y="7813"/>
                    </a:lnTo>
                    <a:lnTo>
                      <a:pt x="2006" y="7813"/>
                    </a:lnTo>
                    <a:lnTo>
                      <a:pt x="20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7"/>
              <p:cNvSpPr/>
              <p:nvPr/>
            </p:nvSpPr>
            <p:spPr>
              <a:xfrm flipH="1">
                <a:off x="6221586" y="4041600"/>
                <a:ext cx="61826" cy="240679"/>
              </a:xfrm>
              <a:custGeom>
                <a:rect b="b" l="l" r="r" t="t"/>
                <a:pathLst>
                  <a:path extrusionOk="0" h="7813" w="2007">
                    <a:moveTo>
                      <a:pt x="1" y="1"/>
                    </a:moveTo>
                    <a:lnTo>
                      <a:pt x="1" y="7813"/>
                    </a:lnTo>
                    <a:lnTo>
                      <a:pt x="2007" y="7813"/>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7"/>
              <p:cNvSpPr/>
              <p:nvPr/>
            </p:nvSpPr>
            <p:spPr>
              <a:xfrm flipH="1">
                <a:off x="6110168" y="4041600"/>
                <a:ext cx="61826" cy="240679"/>
              </a:xfrm>
              <a:custGeom>
                <a:rect b="b" l="l" r="r" t="t"/>
                <a:pathLst>
                  <a:path extrusionOk="0" h="7813" w="2007">
                    <a:moveTo>
                      <a:pt x="1" y="1"/>
                    </a:moveTo>
                    <a:lnTo>
                      <a:pt x="1" y="7813"/>
                    </a:lnTo>
                    <a:lnTo>
                      <a:pt x="2007" y="7813"/>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7"/>
              <p:cNvSpPr/>
              <p:nvPr/>
            </p:nvSpPr>
            <p:spPr>
              <a:xfrm flipH="1">
                <a:off x="5997794" y="4041600"/>
                <a:ext cx="62781" cy="240679"/>
              </a:xfrm>
              <a:custGeom>
                <a:rect b="b" l="l" r="r" t="t"/>
                <a:pathLst>
                  <a:path extrusionOk="0" h="7813" w="2038">
                    <a:moveTo>
                      <a:pt x="1" y="1"/>
                    </a:moveTo>
                    <a:lnTo>
                      <a:pt x="1" y="7813"/>
                    </a:lnTo>
                    <a:lnTo>
                      <a:pt x="2037" y="7813"/>
                    </a:lnTo>
                    <a:lnTo>
                      <a:pt x="20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7"/>
              <p:cNvSpPr/>
              <p:nvPr/>
            </p:nvSpPr>
            <p:spPr>
              <a:xfrm flipH="1">
                <a:off x="5887331" y="4041600"/>
                <a:ext cx="61826" cy="240679"/>
              </a:xfrm>
              <a:custGeom>
                <a:rect b="b" l="l" r="r" t="t"/>
                <a:pathLst>
                  <a:path extrusionOk="0" h="7813" w="2007">
                    <a:moveTo>
                      <a:pt x="1" y="1"/>
                    </a:moveTo>
                    <a:lnTo>
                      <a:pt x="1" y="7813"/>
                    </a:lnTo>
                    <a:lnTo>
                      <a:pt x="2007" y="7813"/>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7"/>
              <p:cNvSpPr/>
              <p:nvPr/>
            </p:nvSpPr>
            <p:spPr>
              <a:xfrm flipH="1">
                <a:off x="5774033" y="4041600"/>
                <a:ext cx="62750" cy="240679"/>
              </a:xfrm>
              <a:custGeom>
                <a:rect b="b" l="l" r="r" t="t"/>
                <a:pathLst>
                  <a:path extrusionOk="0" h="7813" w="2037">
                    <a:moveTo>
                      <a:pt x="0" y="1"/>
                    </a:moveTo>
                    <a:lnTo>
                      <a:pt x="0" y="7813"/>
                    </a:lnTo>
                    <a:lnTo>
                      <a:pt x="2037" y="7813"/>
                    </a:lnTo>
                    <a:lnTo>
                      <a:pt x="20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7"/>
              <p:cNvSpPr/>
              <p:nvPr/>
            </p:nvSpPr>
            <p:spPr>
              <a:xfrm flipH="1">
                <a:off x="5663539" y="4041600"/>
                <a:ext cx="61826" cy="240679"/>
              </a:xfrm>
              <a:custGeom>
                <a:rect b="b" l="l" r="r" t="t"/>
                <a:pathLst>
                  <a:path extrusionOk="0" h="7813" w="2007">
                    <a:moveTo>
                      <a:pt x="0" y="1"/>
                    </a:moveTo>
                    <a:lnTo>
                      <a:pt x="0" y="7813"/>
                    </a:lnTo>
                    <a:lnTo>
                      <a:pt x="2007" y="7813"/>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7"/>
              <p:cNvSpPr/>
              <p:nvPr/>
            </p:nvSpPr>
            <p:spPr>
              <a:xfrm flipH="1">
                <a:off x="5551196" y="4041600"/>
                <a:ext cx="61826" cy="240679"/>
              </a:xfrm>
              <a:custGeom>
                <a:rect b="b" l="l" r="r" t="t"/>
                <a:pathLst>
                  <a:path extrusionOk="0" h="7813" w="2007">
                    <a:moveTo>
                      <a:pt x="1" y="1"/>
                    </a:moveTo>
                    <a:lnTo>
                      <a:pt x="1" y="7813"/>
                    </a:lnTo>
                    <a:lnTo>
                      <a:pt x="2007" y="7813"/>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7"/>
              <p:cNvSpPr/>
              <p:nvPr/>
            </p:nvSpPr>
            <p:spPr>
              <a:xfrm flipH="1">
                <a:off x="5439747" y="4041600"/>
                <a:ext cx="61856" cy="240679"/>
              </a:xfrm>
              <a:custGeom>
                <a:rect b="b" l="l" r="r" t="t"/>
                <a:pathLst>
                  <a:path extrusionOk="0" h="7813" w="2008">
                    <a:moveTo>
                      <a:pt x="1" y="1"/>
                    </a:moveTo>
                    <a:lnTo>
                      <a:pt x="1" y="7813"/>
                    </a:lnTo>
                    <a:lnTo>
                      <a:pt x="2007" y="7813"/>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7"/>
              <p:cNvSpPr/>
              <p:nvPr/>
            </p:nvSpPr>
            <p:spPr>
              <a:xfrm flipH="1">
                <a:off x="5619485" y="4277559"/>
                <a:ext cx="1262235" cy="241604"/>
              </a:xfrm>
              <a:custGeom>
                <a:rect b="b" l="l" r="r" t="t"/>
                <a:pathLst>
                  <a:path extrusionOk="0" h="7843" w="40975">
                    <a:moveTo>
                      <a:pt x="1" y="1"/>
                    </a:moveTo>
                    <a:lnTo>
                      <a:pt x="1" y="7843"/>
                    </a:lnTo>
                    <a:lnTo>
                      <a:pt x="40974" y="7843"/>
                    </a:lnTo>
                    <a:lnTo>
                      <a:pt x="4097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7"/>
              <p:cNvSpPr/>
              <p:nvPr/>
            </p:nvSpPr>
            <p:spPr>
              <a:xfrm flipH="1">
                <a:off x="6819894" y="4277559"/>
                <a:ext cx="61826" cy="241604"/>
              </a:xfrm>
              <a:custGeom>
                <a:rect b="b" l="l" r="r" t="t"/>
                <a:pathLst>
                  <a:path extrusionOk="0" h="7843" w="2007">
                    <a:moveTo>
                      <a:pt x="1" y="1"/>
                    </a:moveTo>
                    <a:lnTo>
                      <a:pt x="1" y="7843"/>
                    </a:lnTo>
                    <a:lnTo>
                      <a:pt x="2007" y="7843"/>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7"/>
              <p:cNvSpPr/>
              <p:nvPr/>
            </p:nvSpPr>
            <p:spPr>
              <a:xfrm flipH="1">
                <a:off x="6707521" y="4277559"/>
                <a:ext cx="61826" cy="241604"/>
              </a:xfrm>
              <a:custGeom>
                <a:rect b="b" l="l" r="r" t="t"/>
                <a:pathLst>
                  <a:path extrusionOk="0" h="7843" w="2007">
                    <a:moveTo>
                      <a:pt x="0" y="1"/>
                    </a:moveTo>
                    <a:lnTo>
                      <a:pt x="0" y="7843"/>
                    </a:lnTo>
                    <a:lnTo>
                      <a:pt x="2006" y="7843"/>
                    </a:lnTo>
                    <a:lnTo>
                      <a:pt x="20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7"/>
              <p:cNvSpPr/>
              <p:nvPr/>
            </p:nvSpPr>
            <p:spPr>
              <a:xfrm flipH="1">
                <a:off x="6596103" y="4277559"/>
                <a:ext cx="61826" cy="241604"/>
              </a:xfrm>
              <a:custGeom>
                <a:rect b="b" l="l" r="r" t="t"/>
                <a:pathLst>
                  <a:path extrusionOk="0" h="7843" w="2007">
                    <a:moveTo>
                      <a:pt x="0" y="1"/>
                    </a:moveTo>
                    <a:lnTo>
                      <a:pt x="0" y="7843"/>
                    </a:lnTo>
                    <a:lnTo>
                      <a:pt x="2006" y="7843"/>
                    </a:lnTo>
                    <a:lnTo>
                      <a:pt x="20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7"/>
              <p:cNvSpPr/>
              <p:nvPr/>
            </p:nvSpPr>
            <p:spPr>
              <a:xfrm flipH="1">
                <a:off x="6483760" y="4277559"/>
                <a:ext cx="61826" cy="241604"/>
              </a:xfrm>
              <a:custGeom>
                <a:rect b="b" l="l" r="r" t="t"/>
                <a:pathLst>
                  <a:path extrusionOk="0" h="7843" w="2007">
                    <a:moveTo>
                      <a:pt x="1" y="1"/>
                    </a:moveTo>
                    <a:lnTo>
                      <a:pt x="1" y="7843"/>
                    </a:lnTo>
                    <a:lnTo>
                      <a:pt x="2007" y="7843"/>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7"/>
              <p:cNvSpPr/>
              <p:nvPr/>
            </p:nvSpPr>
            <p:spPr>
              <a:xfrm flipH="1">
                <a:off x="6372342" y="4277559"/>
                <a:ext cx="62750" cy="241604"/>
              </a:xfrm>
              <a:custGeom>
                <a:rect b="b" l="l" r="r" t="t"/>
                <a:pathLst>
                  <a:path extrusionOk="0" h="7843" w="2037">
                    <a:moveTo>
                      <a:pt x="0" y="1"/>
                    </a:moveTo>
                    <a:lnTo>
                      <a:pt x="0" y="7843"/>
                    </a:lnTo>
                    <a:lnTo>
                      <a:pt x="2037" y="7843"/>
                    </a:lnTo>
                    <a:lnTo>
                      <a:pt x="20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7"/>
              <p:cNvSpPr/>
              <p:nvPr/>
            </p:nvSpPr>
            <p:spPr>
              <a:xfrm flipH="1">
                <a:off x="6259968" y="4277559"/>
                <a:ext cx="61826" cy="241604"/>
              </a:xfrm>
              <a:custGeom>
                <a:rect b="b" l="l" r="r" t="t"/>
                <a:pathLst>
                  <a:path extrusionOk="0" h="7843" w="2007">
                    <a:moveTo>
                      <a:pt x="0" y="1"/>
                    </a:moveTo>
                    <a:lnTo>
                      <a:pt x="0" y="7843"/>
                    </a:lnTo>
                    <a:lnTo>
                      <a:pt x="2006" y="7843"/>
                    </a:lnTo>
                    <a:lnTo>
                      <a:pt x="20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7"/>
              <p:cNvSpPr/>
              <p:nvPr/>
            </p:nvSpPr>
            <p:spPr>
              <a:xfrm flipH="1">
                <a:off x="6148550" y="4277559"/>
                <a:ext cx="62750" cy="241604"/>
              </a:xfrm>
              <a:custGeom>
                <a:rect b="b" l="l" r="r" t="t"/>
                <a:pathLst>
                  <a:path extrusionOk="0" h="7843" w="2037">
                    <a:moveTo>
                      <a:pt x="0" y="1"/>
                    </a:moveTo>
                    <a:lnTo>
                      <a:pt x="0" y="7843"/>
                    </a:lnTo>
                    <a:lnTo>
                      <a:pt x="2037" y="7843"/>
                    </a:lnTo>
                    <a:lnTo>
                      <a:pt x="20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7"/>
              <p:cNvSpPr/>
              <p:nvPr/>
            </p:nvSpPr>
            <p:spPr>
              <a:xfrm flipH="1">
                <a:off x="6037131" y="4277559"/>
                <a:ext cx="61826" cy="241604"/>
              </a:xfrm>
              <a:custGeom>
                <a:rect b="b" l="l" r="r" t="t"/>
                <a:pathLst>
                  <a:path extrusionOk="0" h="7843" w="2007">
                    <a:moveTo>
                      <a:pt x="0" y="1"/>
                    </a:moveTo>
                    <a:lnTo>
                      <a:pt x="0" y="7843"/>
                    </a:lnTo>
                    <a:lnTo>
                      <a:pt x="2007" y="7843"/>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7"/>
              <p:cNvSpPr/>
              <p:nvPr/>
            </p:nvSpPr>
            <p:spPr>
              <a:xfrm flipH="1">
                <a:off x="5923834" y="4277559"/>
                <a:ext cx="62781" cy="241604"/>
              </a:xfrm>
              <a:custGeom>
                <a:rect b="b" l="l" r="r" t="t"/>
                <a:pathLst>
                  <a:path extrusionOk="0" h="7843" w="2038">
                    <a:moveTo>
                      <a:pt x="1" y="1"/>
                    </a:moveTo>
                    <a:lnTo>
                      <a:pt x="1" y="7843"/>
                    </a:lnTo>
                    <a:lnTo>
                      <a:pt x="2037" y="7843"/>
                    </a:lnTo>
                    <a:lnTo>
                      <a:pt x="20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7"/>
              <p:cNvSpPr/>
              <p:nvPr/>
            </p:nvSpPr>
            <p:spPr>
              <a:xfrm flipH="1">
                <a:off x="5813339" y="4277559"/>
                <a:ext cx="61826" cy="241604"/>
              </a:xfrm>
              <a:custGeom>
                <a:rect b="b" l="l" r="r" t="t"/>
                <a:pathLst>
                  <a:path extrusionOk="0" h="7843" w="2007">
                    <a:moveTo>
                      <a:pt x="0" y="1"/>
                    </a:moveTo>
                    <a:lnTo>
                      <a:pt x="0" y="7843"/>
                    </a:lnTo>
                    <a:lnTo>
                      <a:pt x="2006" y="7843"/>
                    </a:lnTo>
                    <a:lnTo>
                      <a:pt x="20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7"/>
              <p:cNvSpPr/>
              <p:nvPr/>
            </p:nvSpPr>
            <p:spPr>
              <a:xfrm flipH="1">
                <a:off x="5700997" y="4277559"/>
                <a:ext cx="61826" cy="241604"/>
              </a:xfrm>
              <a:custGeom>
                <a:rect b="b" l="l" r="r" t="t"/>
                <a:pathLst>
                  <a:path extrusionOk="0" h="7843" w="2007">
                    <a:moveTo>
                      <a:pt x="1" y="1"/>
                    </a:moveTo>
                    <a:lnTo>
                      <a:pt x="1" y="7843"/>
                    </a:lnTo>
                    <a:lnTo>
                      <a:pt x="2007" y="7843"/>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7"/>
              <p:cNvSpPr/>
              <p:nvPr/>
            </p:nvSpPr>
            <p:spPr>
              <a:xfrm flipH="1">
                <a:off x="5589578" y="4277559"/>
                <a:ext cx="61826" cy="241604"/>
              </a:xfrm>
              <a:custGeom>
                <a:rect b="b" l="l" r="r" t="t"/>
                <a:pathLst>
                  <a:path extrusionOk="0" h="7843" w="2007">
                    <a:moveTo>
                      <a:pt x="1" y="1"/>
                    </a:moveTo>
                    <a:lnTo>
                      <a:pt x="1" y="7843"/>
                    </a:lnTo>
                    <a:lnTo>
                      <a:pt x="2007" y="7843"/>
                    </a:lnTo>
                    <a:lnTo>
                      <a:pt x="20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64" name="Google Shape;764;p37"/>
          <p:cNvGrpSpPr/>
          <p:nvPr/>
        </p:nvGrpSpPr>
        <p:grpSpPr>
          <a:xfrm>
            <a:off x="7610250" y="3783965"/>
            <a:ext cx="542964" cy="465786"/>
            <a:chOff x="7610250" y="3783965"/>
            <a:chExt cx="542964" cy="465786"/>
          </a:xfrm>
        </p:grpSpPr>
        <p:sp>
          <p:nvSpPr>
            <p:cNvPr id="765" name="Google Shape;765;p37"/>
            <p:cNvSpPr/>
            <p:nvPr/>
          </p:nvSpPr>
          <p:spPr>
            <a:xfrm>
              <a:off x="7610250" y="3783965"/>
              <a:ext cx="246376" cy="285134"/>
            </a:xfrm>
            <a:custGeom>
              <a:rect b="b" l="l" r="r" t="t"/>
              <a:pathLst>
                <a:path extrusionOk="0" h="7092" w="6128">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7"/>
            <p:cNvSpPr/>
            <p:nvPr/>
          </p:nvSpPr>
          <p:spPr>
            <a:xfrm>
              <a:off x="7997058" y="4069029"/>
              <a:ext cx="156156" cy="180721"/>
            </a:xfrm>
            <a:custGeom>
              <a:rect b="b" l="l" r="r" t="t"/>
              <a:pathLst>
                <a:path extrusionOk="0" h="4495" w="3884">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5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LSTM</a:t>
            </a:r>
            <a:endParaRPr/>
          </a:p>
        </p:txBody>
      </p:sp>
      <p:sp>
        <p:nvSpPr>
          <p:cNvPr id="1159" name="Google Shape;1159;p55"/>
          <p:cNvSpPr txBox="1"/>
          <p:nvPr/>
        </p:nvSpPr>
        <p:spPr>
          <a:xfrm>
            <a:off x="713225" y="1123950"/>
            <a:ext cx="4538400" cy="48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dk2"/>
                </a:solidFill>
                <a:latin typeface="Chewy"/>
                <a:ea typeface="Chewy"/>
                <a:cs typeface="Chewy"/>
                <a:sym typeface="Chewy"/>
              </a:rPr>
              <a:t>Compare last 15 dats vs next 30 days</a:t>
            </a:r>
            <a:endParaRPr sz="2200">
              <a:solidFill>
                <a:schemeClr val="dk2"/>
              </a:solidFill>
              <a:latin typeface="Chewy"/>
              <a:ea typeface="Chewy"/>
              <a:cs typeface="Chewy"/>
              <a:sym typeface="Chewy"/>
            </a:endParaRPr>
          </a:p>
        </p:txBody>
      </p:sp>
      <p:sp>
        <p:nvSpPr>
          <p:cNvPr id="1160" name="Google Shape;1160;p55"/>
          <p:cNvSpPr txBox="1"/>
          <p:nvPr/>
        </p:nvSpPr>
        <p:spPr>
          <a:xfrm>
            <a:off x="713321" y="1552350"/>
            <a:ext cx="5557800" cy="6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latin typeface="Ubuntu"/>
                <a:ea typeface="Ubuntu"/>
                <a:cs typeface="Ubuntu"/>
                <a:sym typeface="Ubuntu"/>
              </a:rPr>
              <a:t>The predicted next 30 days close price shows a potential upward trend compared to the last 15 days close price.</a:t>
            </a:r>
            <a:endParaRPr sz="1600">
              <a:solidFill>
                <a:schemeClr val="accent3"/>
              </a:solidFill>
              <a:latin typeface="Ubuntu"/>
              <a:ea typeface="Ubuntu"/>
              <a:cs typeface="Ubuntu"/>
              <a:sym typeface="Ubuntu"/>
            </a:endParaRPr>
          </a:p>
        </p:txBody>
      </p:sp>
      <p:pic>
        <p:nvPicPr>
          <p:cNvPr id="1161" name="Google Shape;1161;p55"/>
          <p:cNvPicPr preferRelativeResize="0"/>
          <p:nvPr/>
        </p:nvPicPr>
        <p:blipFill>
          <a:blip r:embed="rId3">
            <a:alphaModFix/>
          </a:blip>
          <a:stretch>
            <a:fillRect/>
          </a:stretch>
        </p:blipFill>
        <p:spPr>
          <a:xfrm>
            <a:off x="873763" y="2395125"/>
            <a:ext cx="7396480" cy="2619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56"/>
          <p:cNvSpPr/>
          <p:nvPr/>
        </p:nvSpPr>
        <p:spPr>
          <a:xfrm flipH="1">
            <a:off x="1229225" y="1935063"/>
            <a:ext cx="1103400" cy="1103400"/>
          </a:xfrm>
          <a:prstGeom prst="pie">
            <a:avLst>
              <a:gd fmla="val 0" name="adj1"/>
              <a:gd fmla="val 686824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6"/>
          <p:cNvSpPr/>
          <p:nvPr/>
        </p:nvSpPr>
        <p:spPr>
          <a:xfrm flipH="1">
            <a:off x="4020300" y="1935063"/>
            <a:ext cx="1103400" cy="1103400"/>
          </a:xfrm>
          <a:prstGeom prst="pie">
            <a:avLst>
              <a:gd fmla="val 20274863" name="adj1"/>
              <a:gd fmla="val 11296069"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6"/>
          <p:cNvSpPr/>
          <p:nvPr/>
        </p:nvSpPr>
        <p:spPr>
          <a:xfrm flipH="1">
            <a:off x="6811375" y="1935063"/>
            <a:ext cx="1103400" cy="1103400"/>
          </a:xfrm>
          <a:prstGeom prst="pie">
            <a:avLst>
              <a:gd fmla="val 15809002" name="adj1"/>
              <a:gd fmla="val 11296069"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REGRESSION MODELS</a:t>
            </a:r>
            <a:endParaRPr/>
          </a:p>
        </p:txBody>
      </p:sp>
      <p:sp>
        <p:nvSpPr>
          <p:cNvPr id="1170" name="Google Shape;1170;p56"/>
          <p:cNvSpPr txBox="1"/>
          <p:nvPr>
            <p:ph idx="1" type="subTitle"/>
          </p:nvPr>
        </p:nvSpPr>
        <p:spPr>
          <a:xfrm>
            <a:off x="713225" y="3273975"/>
            <a:ext cx="2135400" cy="39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LINEAR REGRESSION</a:t>
            </a:r>
            <a:endParaRPr/>
          </a:p>
        </p:txBody>
      </p:sp>
      <p:sp>
        <p:nvSpPr>
          <p:cNvPr id="1171" name="Google Shape;1171;p56"/>
          <p:cNvSpPr txBox="1"/>
          <p:nvPr>
            <p:ph idx="2" type="subTitle"/>
          </p:nvPr>
        </p:nvSpPr>
        <p:spPr>
          <a:xfrm>
            <a:off x="3504300" y="3273975"/>
            <a:ext cx="2135400" cy="39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POLYNOMIAL REGRESSION</a:t>
            </a:r>
            <a:endParaRPr/>
          </a:p>
        </p:txBody>
      </p:sp>
      <p:sp>
        <p:nvSpPr>
          <p:cNvPr id="1172" name="Google Shape;1172;p56"/>
          <p:cNvSpPr txBox="1"/>
          <p:nvPr>
            <p:ph idx="3" type="subTitle"/>
          </p:nvPr>
        </p:nvSpPr>
        <p:spPr>
          <a:xfrm>
            <a:off x="6295375" y="3273975"/>
            <a:ext cx="2135400" cy="39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RIDGE REGRESSION</a:t>
            </a:r>
            <a:endParaRPr/>
          </a:p>
        </p:txBody>
      </p:sp>
      <p:grpSp>
        <p:nvGrpSpPr>
          <p:cNvPr id="1173" name="Google Shape;1173;p56"/>
          <p:cNvGrpSpPr/>
          <p:nvPr/>
        </p:nvGrpSpPr>
        <p:grpSpPr>
          <a:xfrm flipH="1">
            <a:off x="1392964" y="2099093"/>
            <a:ext cx="775912" cy="775339"/>
            <a:chOff x="889282" y="2874625"/>
            <a:chExt cx="1356253" cy="1355487"/>
          </a:xfrm>
        </p:grpSpPr>
        <p:sp>
          <p:nvSpPr>
            <p:cNvPr id="1174" name="Google Shape;1174;p56"/>
            <p:cNvSpPr/>
            <p:nvPr/>
          </p:nvSpPr>
          <p:spPr>
            <a:xfrm>
              <a:off x="889282" y="2874625"/>
              <a:ext cx="1356253" cy="1355487"/>
            </a:xfrm>
            <a:custGeom>
              <a:rect b="b" l="l" r="r" t="t"/>
              <a:pathLst>
                <a:path extrusionOk="0" h="60177" w="60211">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6"/>
            <p:cNvSpPr/>
            <p:nvPr/>
          </p:nvSpPr>
          <p:spPr>
            <a:xfrm>
              <a:off x="992992" y="2979078"/>
              <a:ext cx="1149608" cy="1148865"/>
            </a:xfrm>
            <a:custGeom>
              <a:rect b="b" l="l" r="r" t="t"/>
              <a:pathLst>
                <a:path extrusionOk="0" h="51004" w="51037">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6"/>
            <p:cNvSpPr/>
            <p:nvPr/>
          </p:nvSpPr>
          <p:spPr>
            <a:xfrm flipH="1">
              <a:off x="1246192" y="3142865"/>
              <a:ext cx="626668" cy="818266"/>
            </a:xfrm>
            <a:custGeom>
              <a:rect b="b" l="l" r="r" t="t"/>
              <a:pathLst>
                <a:path extrusionOk="0" h="36327" w="27821">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7" name="Google Shape;1177;p56"/>
          <p:cNvGrpSpPr/>
          <p:nvPr/>
        </p:nvGrpSpPr>
        <p:grpSpPr>
          <a:xfrm flipH="1">
            <a:off x="4184039" y="2099093"/>
            <a:ext cx="775912" cy="775339"/>
            <a:chOff x="889282" y="2874625"/>
            <a:chExt cx="1356253" cy="1355487"/>
          </a:xfrm>
        </p:grpSpPr>
        <p:sp>
          <p:nvSpPr>
            <p:cNvPr id="1178" name="Google Shape;1178;p56"/>
            <p:cNvSpPr/>
            <p:nvPr/>
          </p:nvSpPr>
          <p:spPr>
            <a:xfrm>
              <a:off x="889282" y="2874625"/>
              <a:ext cx="1356253" cy="1355487"/>
            </a:xfrm>
            <a:custGeom>
              <a:rect b="b" l="l" r="r" t="t"/>
              <a:pathLst>
                <a:path extrusionOk="0" h="60177" w="60211">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6"/>
            <p:cNvSpPr/>
            <p:nvPr/>
          </p:nvSpPr>
          <p:spPr>
            <a:xfrm>
              <a:off x="992992" y="2979078"/>
              <a:ext cx="1149608" cy="1148865"/>
            </a:xfrm>
            <a:custGeom>
              <a:rect b="b" l="l" r="r" t="t"/>
              <a:pathLst>
                <a:path extrusionOk="0" h="51004" w="51037">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6"/>
            <p:cNvSpPr/>
            <p:nvPr/>
          </p:nvSpPr>
          <p:spPr>
            <a:xfrm flipH="1">
              <a:off x="1246192" y="3142865"/>
              <a:ext cx="626668" cy="818266"/>
            </a:xfrm>
            <a:custGeom>
              <a:rect b="b" l="l" r="r" t="t"/>
              <a:pathLst>
                <a:path extrusionOk="0" h="36327" w="27821">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1" name="Google Shape;1181;p56"/>
          <p:cNvGrpSpPr/>
          <p:nvPr/>
        </p:nvGrpSpPr>
        <p:grpSpPr>
          <a:xfrm flipH="1">
            <a:off x="6975114" y="2099093"/>
            <a:ext cx="775912" cy="775339"/>
            <a:chOff x="889282" y="2874625"/>
            <a:chExt cx="1356253" cy="1355487"/>
          </a:xfrm>
        </p:grpSpPr>
        <p:sp>
          <p:nvSpPr>
            <p:cNvPr id="1182" name="Google Shape;1182;p56"/>
            <p:cNvSpPr/>
            <p:nvPr/>
          </p:nvSpPr>
          <p:spPr>
            <a:xfrm>
              <a:off x="889282" y="2874625"/>
              <a:ext cx="1356253" cy="1355487"/>
            </a:xfrm>
            <a:custGeom>
              <a:rect b="b" l="l" r="r" t="t"/>
              <a:pathLst>
                <a:path extrusionOk="0" h="60177" w="60211">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6"/>
            <p:cNvSpPr/>
            <p:nvPr/>
          </p:nvSpPr>
          <p:spPr>
            <a:xfrm>
              <a:off x="992992" y="2979078"/>
              <a:ext cx="1149608" cy="1148865"/>
            </a:xfrm>
            <a:custGeom>
              <a:rect b="b" l="l" r="r" t="t"/>
              <a:pathLst>
                <a:path extrusionOk="0" h="51004" w="51037">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6"/>
            <p:cNvSpPr/>
            <p:nvPr/>
          </p:nvSpPr>
          <p:spPr>
            <a:xfrm flipH="1">
              <a:off x="1246192" y="3142865"/>
              <a:ext cx="626668" cy="818266"/>
            </a:xfrm>
            <a:custGeom>
              <a:rect b="b" l="l" r="r" t="t"/>
              <a:pathLst>
                <a:path extrusionOk="0" h="36327" w="27821">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5" name="Google Shape;1185;p56"/>
          <p:cNvGrpSpPr/>
          <p:nvPr/>
        </p:nvGrpSpPr>
        <p:grpSpPr>
          <a:xfrm>
            <a:off x="2094127" y="1922986"/>
            <a:ext cx="480951" cy="493217"/>
            <a:chOff x="2094127" y="1922986"/>
            <a:chExt cx="480951" cy="493217"/>
          </a:xfrm>
        </p:grpSpPr>
        <p:sp>
          <p:nvSpPr>
            <p:cNvPr id="1186" name="Google Shape;1186;p56"/>
            <p:cNvSpPr/>
            <p:nvPr/>
          </p:nvSpPr>
          <p:spPr>
            <a:xfrm rot="798727">
              <a:off x="2123644" y="1947520"/>
              <a:ext cx="246378" cy="285136"/>
            </a:xfrm>
            <a:custGeom>
              <a:rect b="b" l="l" r="r" t="t"/>
              <a:pathLst>
                <a:path extrusionOk="0" h="7092" w="6128">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6"/>
            <p:cNvSpPr/>
            <p:nvPr/>
          </p:nvSpPr>
          <p:spPr>
            <a:xfrm rot="798727">
              <a:off x="2400212" y="2219930"/>
              <a:ext cx="156157" cy="180723"/>
            </a:xfrm>
            <a:custGeom>
              <a:rect b="b" l="l" r="r" t="t"/>
              <a:pathLst>
                <a:path extrusionOk="0" h="4495" w="3884">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8" name="Google Shape;1188;p56"/>
          <p:cNvGrpSpPr/>
          <p:nvPr/>
        </p:nvGrpSpPr>
        <p:grpSpPr>
          <a:xfrm>
            <a:off x="5090214" y="1899236"/>
            <a:ext cx="480951" cy="493217"/>
            <a:chOff x="5090214" y="1899236"/>
            <a:chExt cx="480951" cy="493217"/>
          </a:xfrm>
        </p:grpSpPr>
        <p:sp>
          <p:nvSpPr>
            <p:cNvPr id="1189" name="Google Shape;1189;p56"/>
            <p:cNvSpPr/>
            <p:nvPr/>
          </p:nvSpPr>
          <p:spPr>
            <a:xfrm rot="798727">
              <a:off x="5119731" y="1923770"/>
              <a:ext cx="246378" cy="285136"/>
            </a:xfrm>
            <a:custGeom>
              <a:rect b="b" l="l" r="r" t="t"/>
              <a:pathLst>
                <a:path extrusionOk="0" h="7092" w="6128">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6"/>
            <p:cNvSpPr/>
            <p:nvPr/>
          </p:nvSpPr>
          <p:spPr>
            <a:xfrm rot="798727">
              <a:off x="5396299" y="2196180"/>
              <a:ext cx="156157" cy="180723"/>
            </a:xfrm>
            <a:custGeom>
              <a:rect b="b" l="l" r="r" t="t"/>
              <a:pathLst>
                <a:path extrusionOk="0" h="4495" w="3884">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1" name="Google Shape;1191;p56"/>
          <p:cNvGrpSpPr/>
          <p:nvPr/>
        </p:nvGrpSpPr>
        <p:grpSpPr>
          <a:xfrm>
            <a:off x="7856852" y="1899249"/>
            <a:ext cx="480951" cy="493217"/>
            <a:chOff x="7856852" y="1899249"/>
            <a:chExt cx="480951" cy="493217"/>
          </a:xfrm>
        </p:grpSpPr>
        <p:sp>
          <p:nvSpPr>
            <p:cNvPr id="1192" name="Google Shape;1192;p56"/>
            <p:cNvSpPr/>
            <p:nvPr/>
          </p:nvSpPr>
          <p:spPr>
            <a:xfrm rot="798727">
              <a:off x="7886369" y="1923783"/>
              <a:ext cx="246378" cy="285136"/>
            </a:xfrm>
            <a:custGeom>
              <a:rect b="b" l="l" r="r" t="t"/>
              <a:pathLst>
                <a:path extrusionOk="0" h="7092" w="6128">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6"/>
            <p:cNvSpPr/>
            <p:nvPr/>
          </p:nvSpPr>
          <p:spPr>
            <a:xfrm rot="798727">
              <a:off x="8162937" y="2196193"/>
              <a:ext cx="156157" cy="180723"/>
            </a:xfrm>
            <a:custGeom>
              <a:rect b="b" l="l" r="r" t="t"/>
              <a:pathLst>
                <a:path extrusionOk="0" h="4495" w="3884">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7" name="Shape 1197"/>
        <p:cNvGrpSpPr/>
        <p:nvPr/>
      </p:nvGrpSpPr>
      <p:grpSpPr>
        <a:xfrm>
          <a:off x="0" y="0"/>
          <a:ext cx="0" cy="0"/>
          <a:chOff x="0" y="0"/>
          <a:chExt cx="0" cy="0"/>
        </a:xfrm>
      </p:grpSpPr>
      <p:sp>
        <p:nvSpPr>
          <p:cNvPr id="1198" name="Google Shape;1198;p5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Transform data</a:t>
            </a:r>
            <a:endParaRPr/>
          </a:p>
        </p:txBody>
      </p:sp>
      <p:sp>
        <p:nvSpPr>
          <p:cNvPr id="1199" name="Google Shape;1199;p57"/>
          <p:cNvSpPr txBox="1"/>
          <p:nvPr>
            <p:ph idx="1" type="subTitle"/>
          </p:nvPr>
        </p:nvSpPr>
        <p:spPr>
          <a:xfrm>
            <a:off x="4788425" y="1788775"/>
            <a:ext cx="3642300" cy="1203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Transform data  to regression modelling dataset</a:t>
            </a:r>
            <a:endParaRPr/>
          </a:p>
        </p:txBody>
      </p:sp>
      <p:grpSp>
        <p:nvGrpSpPr>
          <p:cNvPr id="1200" name="Google Shape;1200;p57"/>
          <p:cNvGrpSpPr/>
          <p:nvPr/>
        </p:nvGrpSpPr>
        <p:grpSpPr>
          <a:xfrm>
            <a:off x="1136276" y="1355688"/>
            <a:ext cx="2883349" cy="3041464"/>
            <a:chOff x="1136276" y="1355688"/>
            <a:chExt cx="2883349" cy="3041464"/>
          </a:xfrm>
        </p:grpSpPr>
        <p:grpSp>
          <p:nvGrpSpPr>
            <p:cNvPr id="1201" name="Google Shape;1201;p57"/>
            <p:cNvGrpSpPr/>
            <p:nvPr/>
          </p:nvGrpSpPr>
          <p:grpSpPr>
            <a:xfrm>
              <a:off x="1136276" y="1355688"/>
              <a:ext cx="1644812" cy="3041464"/>
              <a:chOff x="2418425" y="2089200"/>
              <a:chExt cx="1299425" cy="2402800"/>
            </a:xfrm>
          </p:grpSpPr>
          <p:sp>
            <p:nvSpPr>
              <p:cNvPr id="1202" name="Google Shape;1202;p57"/>
              <p:cNvSpPr/>
              <p:nvPr/>
            </p:nvSpPr>
            <p:spPr>
              <a:xfrm>
                <a:off x="2418425" y="2089200"/>
                <a:ext cx="1299425" cy="2402800"/>
              </a:xfrm>
              <a:custGeom>
                <a:rect b="b" l="l" r="r" t="t"/>
                <a:pathLst>
                  <a:path extrusionOk="0" h="96112" w="51977">
                    <a:moveTo>
                      <a:pt x="5137" y="1"/>
                    </a:moveTo>
                    <a:cubicBezTo>
                      <a:pt x="2310" y="1"/>
                      <a:pt x="0" y="2311"/>
                      <a:pt x="0" y="5138"/>
                    </a:cubicBezTo>
                    <a:lnTo>
                      <a:pt x="0" y="90975"/>
                    </a:lnTo>
                    <a:cubicBezTo>
                      <a:pt x="0" y="93832"/>
                      <a:pt x="2310" y="96112"/>
                      <a:pt x="5137" y="96112"/>
                    </a:cubicBezTo>
                    <a:lnTo>
                      <a:pt x="46840" y="96112"/>
                    </a:lnTo>
                    <a:cubicBezTo>
                      <a:pt x="49697" y="96112"/>
                      <a:pt x="51977" y="93832"/>
                      <a:pt x="51977" y="90975"/>
                    </a:cubicBezTo>
                    <a:lnTo>
                      <a:pt x="51977" y="5138"/>
                    </a:lnTo>
                    <a:cubicBezTo>
                      <a:pt x="51977" y="2311"/>
                      <a:pt x="49697" y="1"/>
                      <a:pt x="468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7"/>
              <p:cNvSpPr/>
              <p:nvPr/>
            </p:nvSpPr>
            <p:spPr>
              <a:xfrm>
                <a:off x="2508850" y="2181925"/>
                <a:ext cx="1118575" cy="2217375"/>
              </a:xfrm>
              <a:custGeom>
                <a:rect b="b" l="l" r="r" t="t"/>
                <a:pathLst>
                  <a:path extrusionOk="0" h="88695" w="44743">
                    <a:moveTo>
                      <a:pt x="3009" y="0"/>
                    </a:moveTo>
                    <a:cubicBezTo>
                      <a:pt x="1338" y="0"/>
                      <a:pt x="0" y="1368"/>
                      <a:pt x="0" y="3040"/>
                    </a:cubicBezTo>
                    <a:lnTo>
                      <a:pt x="0" y="85685"/>
                    </a:lnTo>
                    <a:cubicBezTo>
                      <a:pt x="0" y="87357"/>
                      <a:pt x="1338" y="88694"/>
                      <a:pt x="3009" y="88694"/>
                    </a:cubicBezTo>
                    <a:lnTo>
                      <a:pt x="41734" y="88694"/>
                    </a:lnTo>
                    <a:cubicBezTo>
                      <a:pt x="43405" y="88694"/>
                      <a:pt x="44743" y="87357"/>
                      <a:pt x="44743" y="85685"/>
                    </a:cubicBezTo>
                    <a:lnTo>
                      <a:pt x="44743" y="3040"/>
                    </a:lnTo>
                    <a:cubicBezTo>
                      <a:pt x="44743" y="1368"/>
                      <a:pt x="43405" y="0"/>
                      <a:pt x="41734" y="0"/>
                    </a:cubicBezTo>
                    <a:lnTo>
                      <a:pt x="30791" y="0"/>
                    </a:lnTo>
                    <a:lnTo>
                      <a:pt x="30791" y="578"/>
                    </a:lnTo>
                    <a:cubicBezTo>
                      <a:pt x="30791" y="1398"/>
                      <a:pt x="30153" y="2067"/>
                      <a:pt x="29332" y="2067"/>
                    </a:cubicBezTo>
                    <a:lnTo>
                      <a:pt x="15411" y="2067"/>
                    </a:lnTo>
                    <a:cubicBezTo>
                      <a:pt x="14590" y="2067"/>
                      <a:pt x="13952" y="1398"/>
                      <a:pt x="13952" y="578"/>
                    </a:cubicBezTo>
                    <a:lnTo>
                      <a:pt x="139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7"/>
              <p:cNvSpPr/>
              <p:nvPr/>
            </p:nvSpPr>
            <p:spPr>
              <a:xfrm>
                <a:off x="2890300" y="2160625"/>
                <a:ext cx="42600" cy="43350"/>
              </a:xfrm>
              <a:custGeom>
                <a:rect b="b" l="l" r="r" t="t"/>
                <a:pathLst>
                  <a:path extrusionOk="0" h="1734" w="1704">
                    <a:moveTo>
                      <a:pt x="852" y="1"/>
                    </a:moveTo>
                    <a:cubicBezTo>
                      <a:pt x="366" y="1"/>
                      <a:pt x="1" y="396"/>
                      <a:pt x="1" y="852"/>
                    </a:cubicBezTo>
                    <a:cubicBezTo>
                      <a:pt x="1" y="1338"/>
                      <a:pt x="366" y="1733"/>
                      <a:pt x="852" y="1733"/>
                    </a:cubicBezTo>
                    <a:cubicBezTo>
                      <a:pt x="1308" y="1733"/>
                      <a:pt x="1703" y="1338"/>
                      <a:pt x="1703" y="852"/>
                    </a:cubicBezTo>
                    <a:cubicBezTo>
                      <a:pt x="1703" y="396"/>
                      <a:pt x="1308" y="1"/>
                      <a:pt x="852" y="1"/>
                    </a:cubicBezTo>
                    <a:close/>
                  </a:path>
                </a:pathLst>
              </a:custGeom>
              <a:solidFill>
                <a:srgbClr val="1820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7"/>
              <p:cNvSpPr/>
              <p:nvPr/>
            </p:nvSpPr>
            <p:spPr>
              <a:xfrm>
                <a:off x="2975425" y="2160625"/>
                <a:ext cx="268250" cy="43350"/>
              </a:xfrm>
              <a:custGeom>
                <a:rect b="b" l="l" r="r" t="t"/>
                <a:pathLst>
                  <a:path extrusionOk="0" h="1734" w="10730">
                    <a:moveTo>
                      <a:pt x="851" y="1"/>
                    </a:moveTo>
                    <a:cubicBezTo>
                      <a:pt x="365" y="1"/>
                      <a:pt x="0" y="396"/>
                      <a:pt x="0" y="852"/>
                    </a:cubicBezTo>
                    <a:cubicBezTo>
                      <a:pt x="0" y="1338"/>
                      <a:pt x="365" y="1733"/>
                      <a:pt x="851" y="1733"/>
                    </a:cubicBezTo>
                    <a:lnTo>
                      <a:pt x="9879" y="1733"/>
                    </a:lnTo>
                    <a:cubicBezTo>
                      <a:pt x="10365" y="1733"/>
                      <a:pt x="10730" y="1338"/>
                      <a:pt x="10730" y="852"/>
                    </a:cubicBezTo>
                    <a:cubicBezTo>
                      <a:pt x="10730" y="396"/>
                      <a:pt x="10365" y="1"/>
                      <a:pt x="9879" y="1"/>
                    </a:cubicBezTo>
                    <a:close/>
                  </a:path>
                </a:pathLst>
              </a:custGeom>
              <a:solidFill>
                <a:srgbClr val="1820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6" name="Google Shape;1206;p57"/>
              <p:cNvGrpSpPr/>
              <p:nvPr/>
            </p:nvGrpSpPr>
            <p:grpSpPr>
              <a:xfrm flipH="1">
                <a:off x="2685152" y="2899207"/>
                <a:ext cx="783372" cy="782794"/>
                <a:chOff x="889282" y="2874625"/>
                <a:chExt cx="1356253" cy="1355487"/>
              </a:xfrm>
            </p:grpSpPr>
            <p:sp>
              <p:nvSpPr>
                <p:cNvPr id="1207" name="Google Shape;1207;p57"/>
                <p:cNvSpPr/>
                <p:nvPr/>
              </p:nvSpPr>
              <p:spPr>
                <a:xfrm>
                  <a:off x="889282" y="2874625"/>
                  <a:ext cx="1356253" cy="1355487"/>
                </a:xfrm>
                <a:custGeom>
                  <a:rect b="b" l="l" r="r" t="t"/>
                  <a:pathLst>
                    <a:path extrusionOk="0" h="60177" w="60211">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7"/>
                <p:cNvSpPr/>
                <p:nvPr/>
              </p:nvSpPr>
              <p:spPr>
                <a:xfrm>
                  <a:off x="992992" y="2979078"/>
                  <a:ext cx="1149608" cy="1148865"/>
                </a:xfrm>
                <a:custGeom>
                  <a:rect b="b" l="l" r="r" t="t"/>
                  <a:pathLst>
                    <a:path extrusionOk="0" h="51004" w="51037">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7"/>
                <p:cNvSpPr/>
                <p:nvPr/>
              </p:nvSpPr>
              <p:spPr>
                <a:xfrm flipH="1">
                  <a:off x="1246192" y="3142865"/>
                  <a:ext cx="626668" cy="818266"/>
                </a:xfrm>
                <a:custGeom>
                  <a:rect b="b" l="l" r="r" t="t"/>
                  <a:pathLst>
                    <a:path extrusionOk="0" h="36327" w="27821">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10" name="Google Shape;1210;p57"/>
            <p:cNvGrpSpPr/>
            <p:nvPr/>
          </p:nvGrpSpPr>
          <p:grpSpPr>
            <a:xfrm>
              <a:off x="2576419" y="3089938"/>
              <a:ext cx="938597" cy="1202962"/>
              <a:chOff x="829475" y="2774625"/>
              <a:chExt cx="857950" cy="1099600"/>
            </a:xfrm>
          </p:grpSpPr>
          <p:sp>
            <p:nvSpPr>
              <p:cNvPr id="1211" name="Google Shape;1211;p57"/>
              <p:cNvSpPr/>
              <p:nvPr/>
            </p:nvSpPr>
            <p:spPr>
              <a:xfrm>
                <a:off x="829475" y="2912675"/>
                <a:ext cx="795650" cy="961550"/>
              </a:xfrm>
              <a:custGeom>
                <a:rect b="b" l="l" r="r" t="t"/>
                <a:pathLst>
                  <a:path extrusionOk="0" h="38462" w="31826">
                    <a:moveTo>
                      <a:pt x="22954" y="0"/>
                    </a:moveTo>
                    <a:cubicBezTo>
                      <a:pt x="21576" y="0"/>
                      <a:pt x="18962" y="414"/>
                      <a:pt x="14682" y="2564"/>
                    </a:cubicBezTo>
                    <a:cubicBezTo>
                      <a:pt x="7721" y="6029"/>
                      <a:pt x="2311" y="9190"/>
                      <a:pt x="1095" y="9980"/>
                    </a:cubicBezTo>
                    <a:cubicBezTo>
                      <a:pt x="487" y="10345"/>
                      <a:pt x="122" y="10801"/>
                      <a:pt x="62" y="11622"/>
                    </a:cubicBezTo>
                    <a:cubicBezTo>
                      <a:pt x="1" y="12442"/>
                      <a:pt x="214" y="13658"/>
                      <a:pt x="852" y="15573"/>
                    </a:cubicBezTo>
                    <a:cubicBezTo>
                      <a:pt x="2068" y="19433"/>
                      <a:pt x="7812" y="33810"/>
                      <a:pt x="8512" y="35482"/>
                    </a:cubicBezTo>
                    <a:cubicBezTo>
                      <a:pt x="8937" y="36516"/>
                      <a:pt x="9515" y="37367"/>
                      <a:pt x="10639" y="37731"/>
                    </a:cubicBezTo>
                    <a:cubicBezTo>
                      <a:pt x="10974" y="37823"/>
                      <a:pt x="11338" y="37883"/>
                      <a:pt x="11764" y="37914"/>
                    </a:cubicBezTo>
                    <a:cubicBezTo>
                      <a:pt x="12324" y="38295"/>
                      <a:pt x="13000" y="38461"/>
                      <a:pt x="13622" y="38461"/>
                    </a:cubicBezTo>
                    <a:cubicBezTo>
                      <a:pt x="13843" y="38461"/>
                      <a:pt x="14057" y="38440"/>
                      <a:pt x="14256" y="38400"/>
                    </a:cubicBezTo>
                    <a:cubicBezTo>
                      <a:pt x="14348" y="38370"/>
                      <a:pt x="14439" y="38339"/>
                      <a:pt x="14530" y="38309"/>
                    </a:cubicBezTo>
                    <a:cubicBezTo>
                      <a:pt x="18329" y="37154"/>
                      <a:pt x="31825" y="27640"/>
                      <a:pt x="31825" y="27640"/>
                    </a:cubicBezTo>
                    <a:lnTo>
                      <a:pt x="25928" y="6454"/>
                    </a:lnTo>
                    <a:lnTo>
                      <a:pt x="24196" y="163"/>
                    </a:lnTo>
                    <a:cubicBezTo>
                      <a:pt x="24196" y="163"/>
                      <a:pt x="23817" y="0"/>
                      <a:pt x="229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7"/>
              <p:cNvSpPr/>
              <p:nvPr/>
            </p:nvSpPr>
            <p:spPr>
              <a:xfrm>
                <a:off x="853050" y="2937250"/>
                <a:ext cx="531925" cy="923275"/>
              </a:xfrm>
              <a:custGeom>
                <a:rect b="b" l="l" r="r" t="t"/>
                <a:pathLst>
                  <a:path extrusionOk="0" h="36931" w="21277">
                    <a:moveTo>
                      <a:pt x="21125" y="0"/>
                    </a:moveTo>
                    <a:cubicBezTo>
                      <a:pt x="21125" y="0"/>
                      <a:pt x="20578" y="31"/>
                      <a:pt x="18085" y="1003"/>
                    </a:cubicBezTo>
                    <a:cubicBezTo>
                      <a:pt x="18055" y="1034"/>
                      <a:pt x="18025" y="1034"/>
                      <a:pt x="17994" y="1064"/>
                    </a:cubicBezTo>
                    <a:cubicBezTo>
                      <a:pt x="17933" y="1094"/>
                      <a:pt x="17873" y="1125"/>
                      <a:pt x="17781" y="1155"/>
                    </a:cubicBezTo>
                    <a:cubicBezTo>
                      <a:pt x="17478" y="1277"/>
                      <a:pt x="17052" y="1490"/>
                      <a:pt x="16566" y="1733"/>
                    </a:cubicBezTo>
                    <a:cubicBezTo>
                      <a:pt x="16474" y="1794"/>
                      <a:pt x="16353" y="1854"/>
                      <a:pt x="16231" y="1885"/>
                    </a:cubicBezTo>
                    <a:cubicBezTo>
                      <a:pt x="15836" y="2098"/>
                      <a:pt x="15411" y="2310"/>
                      <a:pt x="14955" y="2553"/>
                    </a:cubicBezTo>
                    <a:cubicBezTo>
                      <a:pt x="14803" y="2614"/>
                      <a:pt x="14681" y="2705"/>
                      <a:pt x="14560" y="2766"/>
                    </a:cubicBezTo>
                    <a:cubicBezTo>
                      <a:pt x="14286" y="2888"/>
                      <a:pt x="14012" y="3040"/>
                      <a:pt x="13708" y="3192"/>
                    </a:cubicBezTo>
                    <a:cubicBezTo>
                      <a:pt x="13587" y="3283"/>
                      <a:pt x="13465" y="3344"/>
                      <a:pt x="13313" y="3435"/>
                    </a:cubicBezTo>
                    <a:cubicBezTo>
                      <a:pt x="12614" y="3800"/>
                      <a:pt x="11885" y="4195"/>
                      <a:pt x="11155" y="4590"/>
                    </a:cubicBezTo>
                    <a:cubicBezTo>
                      <a:pt x="10790" y="4772"/>
                      <a:pt x="10426" y="4985"/>
                      <a:pt x="10061" y="5198"/>
                    </a:cubicBezTo>
                    <a:cubicBezTo>
                      <a:pt x="9483" y="5502"/>
                      <a:pt x="8906" y="5806"/>
                      <a:pt x="8359" y="6110"/>
                    </a:cubicBezTo>
                    <a:cubicBezTo>
                      <a:pt x="8268" y="6171"/>
                      <a:pt x="8176" y="6201"/>
                      <a:pt x="8116" y="6262"/>
                    </a:cubicBezTo>
                    <a:cubicBezTo>
                      <a:pt x="7599" y="6535"/>
                      <a:pt x="7082" y="6809"/>
                      <a:pt x="6565" y="7082"/>
                    </a:cubicBezTo>
                    <a:cubicBezTo>
                      <a:pt x="6474" y="7143"/>
                      <a:pt x="6353" y="7234"/>
                      <a:pt x="6262" y="7295"/>
                    </a:cubicBezTo>
                    <a:cubicBezTo>
                      <a:pt x="6018" y="7417"/>
                      <a:pt x="5806" y="7538"/>
                      <a:pt x="5593" y="7660"/>
                    </a:cubicBezTo>
                    <a:cubicBezTo>
                      <a:pt x="5471" y="7721"/>
                      <a:pt x="5380" y="7781"/>
                      <a:pt x="5289" y="7842"/>
                    </a:cubicBezTo>
                    <a:cubicBezTo>
                      <a:pt x="2584" y="9332"/>
                      <a:pt x="517" y="10547"/>
                      <a:pt x="395" y="10760"/>
                    </a:cubicBezTo>
                    <a:cubicBezTo>
                      <a:pt x="0" y="11277"/>
                      <a:pt x="669" y="13405"/>
                      <a:pt x="2067" y="17508"/>
                    </a:cubicBezTo>
                    <a:cubicBezTo>
                      <a:pt x="3283" y="21095"/>
                      <a:pt x="8176" y="33679"/>
                      <a:pt x="9696" y="36748"/>
                    </a:cubicBezTo>
                    <a:cubicBezTo>
                      <a:pt x="10031" y="36840"/>
                      <a:pt x="10395" y="36900"/>
                      <a:pt x="10821" y="36931"/>
                    </a:cubicBezTo>
                    <a:cubicBezTo>
                      <a:pt x="10790" y="36779"/>
                      <a:pt x="10760" y="36596"/>
                      <a:pt x="10638" y="36414"/>
                    </a:cubicBezTo>
                    <a:cubicBezTo>
                      <a:pt x="10152" y="35624"/>
                      <a:pt x="3496" y="18177"/>
                      <a:pt x="2796" y="15745"/>
                    </a:cubicBezTo>
                    <a:cubicBezTo>
                      <a:pt x="2097" y="13344"/>
                      <a:pt x="1854" y="11824"/>
                      <a:pt x="2827" y="10943"/>
                    </a:cubicBezTo>
                    <a:cubicBezTo>
                      <a:pt x="3070" y="10699"/>
                      <a:pt x="4529" y="9848"/>
                      <a:pt x="6505" y="8724"/>
                    </a:cubicBezTo>
                    <a:cubicBezTo>
                      <a:pt x="6717" y="8602"/>
                      <a:pt x="6930" y="8481"/>
                      <a:pt x="7143" y="8359"/>
                    </a:cubicBezTo>
                    <a:cubicBezTo>
                      <a:pt x="7204" y="8329"/>
                      <a:pt x="7265" y="8298"/>
                      <a:pt x="7325" y="8237"/>
                    </a:cubicBezTo>
                    <a:cubicBezTo>
                      <a:pt x="7447" y="8177"/>
                      <a:pt x="7569" y="8116"/>
                      <a:pt x="7690" y="8055"/>
                    </a:cubicBezTo>
                    <a:cubicBezTo>
                      <a:pt x="8237" y="7721"/>
                      <a:pt x="8845" y="7386"/>
                      <a:pt x="9453" y="7052"/>
                    </a:cubicBezTo>
                    <a:cubicBezTo>
                      <a:pt x="9483" y="7022"/>
                      <a:pt x="9544" y="6991"/>
                      <a:pt x="9575" y="6961"/>
                    </a:cubicBezTo>
                    <a:cubicBezTo>
                      <a:pt x="10578" y="6414"/>
                      <a:pt x="11642" y="5806"/>
                      <a:pt x="12675" y="5228"/>
                    </a:cubicBezTo>
                    <a:cubicBezTo>
                      <a:pt x="13070" y="4985"/>
                      <a:pt x="13496" y="4742"/>
                      <a:pt x="13891" y="4529"/>
                    </a:cubicBezTo>
                    <a:cubicBezTo>
                      <a:pt x="14073" y="4408"/>
                      <a:pt x="14256" y="4316"/>
                      <a:pt x="14438" y="4195"/>
                    </a:cubicBezTo>
                    <a:cubicBezTo>
                      <a:pt x="14985" y="3891"/>
                      <a:pt x="15502" y="3587"/>
                      <a:pt x="15988" y="3313"/>
                    </a:cubicBezTo>
                    <a:cubicBezTo>
                      <a:pt x="16140" y="3222"/>
                      <a:pt x="16292" y="3131"/>
                      <a:pt x="16444" y="3040"/>
                    </a:cubicBezTo>
                    <a:cubicBezTo>
                      <a:pt x="16900" y="2797"/>
                      <a:pt x="17326" y="2523"/>
                      <a:pt x="17751" y="2280"/>
                    </a:cubicBezTo>
                    <a:cubicBezTo>
                      <a:pt x="17873" y="2219"/>
                      <a:pt x="17994" y="2158"/>
                      <a:pt x="18085" y="2067"/>
                    </a:cubicBezTo>
                    <a:cubicBezTo>
                      <a:pt x="20031" y="942"/>
                      <a:pt x="21277" y="122"/>
                      <a:pt x="21125" y="0"/>
                    </a:cubicBezTo>
                    <a:close/>
                  </a:path>
                </a:pathLst>
              </a:custGeom>
              <a:solidFill>
                <a:srgbClr val="4B8E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7"/>
              <p:cNvSpPr/>
              <p:nvPr/>
            </p:nvSpPr>
            <p:spPr>
              <a:xfrm>
                <a:off x="916875" y="2774625"/>
                <a:ext cx="350325" cy="380725"/>
              </a:xfrm>
              <a:custGeom>
                <a:rect b="b" l="l" r="r" t="t"/>
                <a:pathLst>
                  <a:path extrusionOk="0" h="15229" w="14013">
                    <a:moveTo>
                      <a:pt x="7022" y="1"/>
                    </a:moveTo>
                    <a:cubicBezTo>
                      <a:pt x="3131" y="1"/>
                      <a:pt x="0" y="3587"/>
                      <a:pt x="0" y="8025"/>
                    </a:cubicBezTo>
                    <a:cubicBezTo>
                      <a:pt x="0" y="10578"/>
                      <a:pt x="1064" y="12888"/>
                      <a:pt x="2736" y="14347"/>
                    </a:cubicBezTo>
                    <a:cubicBezTo>
                      <a:pt x="3101" y="14682"/>
                      <a:pt x="3526" y="14986"/>
                      <a:pt x="3952" y="15229"/>
                    </a:cubicBezTo>
                    <a:cubicBezTo>
                      <a:pt x="4164" y="15107"/>
                      <a:pt x="4377" y="14986"/>
                      <a:pt x="4590" y="14864"/>
                    </a:cubicBezTo>
                    <a:cubicBezTo>
                      <a:pt x="4651" y="14834"/>
                      <a:pt x="4712" y="14803"/>
                      <a:pt x="4772" y="14742"/>
                    </a:cubicBezTo>
                    <a:cubicBezTo>
                      <a:pt x="4894" y="14682"/>
                      <a:pt x="5016" y="14621"/>
                      <a:pt x="5137" y="14560"/>
                    </a:cubicBezTo>
                    <a:cubicBezTo>
                      <a:pt x="5684" y="14226"/>
                      <a:pt x="6292" y="13891"/>
                      <a:pt x="6900" y="13557"/>
                    </a:cubicBezTo>
                    <a:cubicBezTo>
                      <a:pt x="6930" y="13527"/>
                      <a:pt x="6991" y="13496"/>
                      <a:pt x="7022" y="13466"/>
                    </a:cubicBezTo>
                    <a:cubicBezTo>
                      <a:pt x="8025" y="12919"/>
                      <a:pt x="9089" y="12311"/>
                      <a:pt x="10122" y="11733"/>
                    </a:cubicBezTo>
                    <a:cubicBezTo>
                      <a:pt x="10517" y="11490"/>
                      <a:pt x="10943" y="11247"/>
                      <a:pt x="11338" y="11034"/>
                    </a:cubicBezTo>
                    <a:cubicBezTo>
                      <a:pt x="11520" y="10913"/>
                      <a:pt x="11703" y="10821"/>
                      <a:pt x="11885" y="10700"/>
                    </a:cubicBezTo>
                    <a:cubicBezTo>
                      <a:pt x="12432" y="10396"/>
                      <a:pt x="12949" y="10092"/>
                      <a:pt x="13435" y="9818"/>
                    </a:cubicBezTo>
                    <a:cubicBezTo>
                      <a:pt x="13587" y="9727"/>
                      <a:pt x="13739" y="9636"/>
                      <a:pt x="13891" y="9545"/>
                    </a:cubicBezTo>
                    <a:cubicBezTo>
                      <a:pt x="13952" y="9119"/>
                      <a:pt x="14013" y="8694"/>
                      <a:pt x="14013" y="8238"/>
                    </a:cubicBezTo>
                    <a:cubicBezTo>
                      <a:pt x="14013" y="8147"/>
                      <a:pt x="14013" y="8086"/>
                      <a:pt x="14013" y="8025"/>
                    </a:cubicBezTo>
                    <a:cubicBezTo>
                      <a:pt x="14013" y="5988"/>
                      <a:pt x="13374" y="4165"/>
                      <a:pt x="12310" y="2767"/>
                    </a:cubicBezTo>
                    <a:cubicBezTo>
                      <a:pt x="11338" y="1490"/>
                      <a:pt x="10031" y="578"/>
                      <a:pt x="8541" y="213"/>
                    </a:cubicBezTo>
                    <a:lnTo>
                      <a:pt x="8541"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7"/>
              <p:cNvSpPr/>
              <p:nvPr/>
            </p:nvSpPr>
            <p:spPr>
              <a:xfrm>
                <a:off x="955625" y="2774625"/>
                <a:ext cx="350325" cy="368575"/>
              </a:xfrm>
              <a:custGeom>
                <a:rect b="b" l="l" r="r" t="t"/>
                <a:pathLst>
                  <a:path extrusionOk="0" h="14743" w="14013">
                    <a:moveTo>
                      <a:pt x="6991" y="1"/>
                    </a:moveTo>
                    <a:cubicBezTo>
                      <a:pt x="3921" y="1"/>
                      <a:pt x="1307" y="2280"/>
                      <a:pt x="365" y="5441"/>
                    </a:cubicBezTo>
                    <a:cubicBezTo>
                      <a:pt x="304" y="5654"/>
                      <a:pt x="244" y="5867"/>
                      <a:pt x="213" y="6080"/>
                    </a:cubicBezTo>
                    <a:cubicBezTo>
                      <a:pt x="152" y="6262"/>
                      <a:pt x="122" y="6444"/>
                      <a:pt x="92" y="6627"/>
                    </a:cubicBezTo>
                    <a:cubicBezTo>
                      <a:pt x="31" y="7022"/>
                      <a:pt x="0" y="7478"/>
                      <a:pt x="0" y="7903"/>
                    </a:cubicBezTo>
                    <a:cubicBezTo>
                      <a:pt x="0" y="7934"/>
                      <a:pt x="0" y="7964"/>
                      <a:pt x="0" y="8025"/>
                    </a:cubicBezTo>
                    <a:cubicBezTo>
                      <a:pt x="0" y="8116"/>
                      <a:pt x="0" y="8238"/>
                      <a:pt x="0" y="8329"/>
                    </a:cubicBezTo>
                    <a:cubicBezTo>
                      <a:pt x="31" y="9150"/>
                      <a:pt x="152" y="9910"/>
                      <a:pt x="396" y="10639"/>
                    </a:cubicBezTo>
                    <a:cubicBezTo>
                      <a:pt x="426" y="10791"/>
                      <a:pt x="487" y="10943"/>
                      <a:pt x="548" y="11095"/>
                    </a:cubicBezTo>
                    <a:cubicBezTo>
                      <a:pt x="912" y="12128"/>
                      <a:pt x="1459" y="13040"/>
                      <a:pt x="2159" y="13800"/>
                    </a:cubicBezTo>
                    <a:cubicBezTo>
                      <a:pt x="2493" y="14135"/>
                      <a:pt x="2827" y="14469"/>
                      <a:pt x="3222" y="14742"/>
                    </a:cubicBezTo>
                    <a:cubicBezTo>
                      <a:pt x="3344" y="14682"/>
                      <a:pt x="3466" y="14621"/>
                      <a:pt x="3587" y="14560"/>
                    </a:cubicBezTo>
                    <a:cubicBezTo>
                      <a:pt x="4134" y="14226"/>
                      <a:pt x="4742" y="13891"/>
                      <a:pt x="5350" y="13557"/>
                    </a:cubicBezTo>
                    <a:cubicBezTo>
                      <a:pt x="5380" y="13527"/>
                      <a:pt x="5441" y="13496"/>
                      <a:pt x="5472" y="13466"/>
                    </a:cubicBezTo>
                    <a:cubicBezTo>
                      <a:pt x="6475" y="12919"/>
                      <a:pt x="7539" y="12311"/>
                      <a:pt x="8572" y="11733"/>
                    </a:cubicBezTo>
                    <a:cubicBezTo>
                      <a:pt x="8967" y="11490"/>
                      <a:pt x="9393" y="11247"/>
                      <a:pt x="9788" y="11034"/>
                    </a:cubicBezTo>
                    <a:cubicBezTo>
                      <a:pt x="9970" y="10913"/>
                      <a:pt x="10153" y="10821"/>
                      <a:pt x="10335" y="10700"/>
                    </a:cubicBezTo>
                    <a:cubicBezTo>
                      <a:pt x="10882" y="10396"/>
                      <a:pt x="11399" y="10092"/>
                      <a:pt x="11885" y="9818"/>
                    </a:cubicBezTo>
                    <a:cubicBezTo>
                      <a:pt x="12037" y="9727"/>
                      <a:pt x="12189" y="9636"/>
                      <a:pt x="12341" y="9545"/>
                    </a:cubicBezTo>
                    <a:cubicBezTo>
                      <a:pt x="12797" y="9302"/>
                      <a:pt x="13223" y="9028"/>
                      <a:pt x="13648" y="8785"/>
                    </a:cubicBezTo>
                    <a:cubicBezTo>
                      <a:pt x="13770" y="8724"/>
                      <a:pt x="13891" y="8663"/>
                      <a:pt x="13982" y="8572"/>
                    </a:cubicBezTo>
                    <a:cubicBezTo>
                      <a:pt x="14013" y="8390"/>
                      <a:pt x="14013" y="8207"/>
                      <a:pt x="14013" y="8025"/>
                    </a:cubicBezTo>
                    <a:cubicBezTo>
                      <a:pt x="14013" y="7843"/>
                      <a:pt x="14013" y="7691"/>
                      <a:pt x="14013" y="7539"/>
                    </a:cubicBezTo>
                    <a:cubicBezTo>
                      <a:pt x="13770" y="3344"/>
                      <a:pt x="10730" y="1"/>
                      <a:pt x="6991" y="1"/>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7"/>
              <p:cNvSpPr/>
              <p:nvPr/>
            </p:nvSpPr>
            <p:spPr>
              <a:xfrm>
                <a:off x="1002725" y="2828575"/>
                <a:ext cx="256125" cy="284975"/>
              </a:xfrm>
              <a:custGeom>
                <a:rect b="b" l="l" r="r" t="t"/>
                <a:pathLst>
                  <a:path extrusionOk="0" h="11399" w="10245">
                    <a:moveTo>
                      <a:pt x="5107" y="1"/>
                    </a:moveTo>
                    <a:cubicBezTo>
                      <a:pt x="4925" y="1"/>
                      <a:pt x="4712" y="1"/>
                      <a:pt x="4530" y="31"/>
                    </a:cubicBezTo>
                    <a:cubicBezTo>
                      <a:pt x="2737" y="274"/>
                      <a:pt x="1247" y="1520"/>
                      <a:pt x="518" y="3283"/>
                    </a:cubicBezTo>
                    <a:cubicBezTo>
                      <a:pt x="426" y="3496"/>
                      <a:pt x="335" y="3709"/>
                      <a:pt x="275" y="3922"/>
                    </a:cubicBezTo>
                    <a:cubicBezTo>
                      <a:pt x="214" y="4104"/>
                      <a:pt x="183" y="4286"/>
                      <a:pt x="123" y="4469"/>
                    </a:cubicBezTo>
                    <a:cubicBezTo>
                      <a:pt x="62" y="4864"/>
                      <a:pt x="1" y="5289"/>
                      <a:pt x="1" y="5745"/>
                    </a:cubicBezTo>
                    <a:cubicBezTo>
                      <a:pt x="1" y="5776"/>
                      <a:pt x="1" y="5806"/>
                      <a:pt x="1" y="5867"/>
                    </a:cubicBezTo>
                    <a:cubicBezTo>
                      <a:pt x="1" y="5958"/>
                      <a:pt x="1" y="6080"/>
                      <a:pt x="1" y="6171"/>
                    </a:cubicBezTo>
                    <a:cubicBezTo>
                      <a:pt x="1" y="6262"/>
                      <a:pt x="1" y="6353"/>
                      <a:pt x="1" y="6414"/>
                    </a:cubicBezTo>
                    <a:cubicBezTo>
                      <a:pt x="31" y="6475"/>
                      <a:pt x="31" y="6566"/>
                      <a:pt x="31" y="6627"/>
                    </a:cubicBezTo>
                    <a:cubicBezTo>
                      <a:pt x="31" y="6718"/>
                      <a:pt x="62" y="6779"/>
                      <a:pt x="62" y="6870"/>
                    </a:cubicBezTo>
                    <a:cubicBezTo>
                      <a:pt x="62" y="6931"/>
                      <a:pt x="92" y="6992"/>
                      <a:pt x="92" y="7052"/>
                    </a:cubicBezTo>
                    <a:cubicBezTo>
                      <a:pt x="92" y="7113"/>
                      <a:pt x="123" y="7174"/>
                      <a:pt x="123" y="7204"/>
                    </a:cubicBezTo>
                    <a:cubicBezTo>
                      <a:pt x="153" y="7296"/>
                      <a:pt x="153" y="7356"/>
                      <a:pt x="183" y="7448"/>
                    </a:cubicBezTo>
                    <a:cubicBezTo>
                      <a:pt x="244" y="7752"/>
                      <a:pt x="366" y="8086"/>
                      <a:pt x="487" y="8390"/>
                    </a:cubicBezTo>
                    <a:cubicBezTo>
                      <a:pt x="487" y="8420"/>
                      <a:pt x="518" y="8451"/>
                      <a:pt x="518" y="8481"/>
                    </a:cubicBezTo>
                    <a:cubicBezTo>
                      <a:pt x="548" y="8511"/>
                      <a:pt x="548" y="8542"/>
                      <a:pt x="578" y="8572"/>
                    </a:cubicBezTo>
                    <a:cubicBezTo>
                      <a:pt x="609" y="8663"/>
                      <a:pt x="670" y="8785"/>
                      <a:pt x="730" y="8907"/>
                    </a:cubicBezTo>
                    <a:cubicBezTo>
                      <a:pt x="730" y="8907"/>
                      <a:pt x="761" y="8937"/>
                      <a:pt x="761" y="8937"/>
                    </a:cubicBezTo>
                    <a:cubicBezTo>
                      <a:pt x="791" y="8967"/>
                      <a:pt x="791" y="9028"/>
                      <a:pt x="822" y="9059"/>
                    </a:cubicBezTo>
                    <a:cubicBezTo>
                      <a:pt x="882" y="9150"/>
                      <a:pt x="913" y="9211"/>
                      <a:pt x="974" y="9271"/>
                    </a:cubicBezTo>
                    <a:cubicBezTo>
                      <a:pt x="1004" y="9332"/>
                      <a:pt x="1004" y="9362"/>
                      <a:pt x="1034" y="9423"/>
                    </a:cubicBezTo>
                    <a:cubicBezTo>
                      <a:pt x="1186" y="9606"/>
                      <a:pt x="1308" y="9788"/>
                      <a:pt x="1490" y="9970"/>
                    </a:cubicBezTo>
                    <a:cubicBezTo>
                      <a:pt x="1582" y="10092"/>
                      <a:pt x="1673" y="10183"/>
                      <a:pt x="1764" y="10274"/>
                    </a:cubicBezTo>
                    <a:cubicBezTo>
                      <a:pt x="1825" y="10335"/>
                      <a:pt x="1855" y="10396"/>
                      <a:pt x="1916" y="10426"/>
                    </a:cubicBezTo>
                    <a:cubicBezTo>
                      <a:pt x="1946" y="10457"/>
                      <a:pt x="1977" y="10487"/>
                      <a:pt x="2007" y="10518"/>
                    </a:cubicBezTo>
                    <a:cubicBezTo>
                      <a:pt x="2037" y="10548"/>
                      <a:pt x="2068" y="10578"/>
                      <a:pt x="2129" y="10609"/>
                    </a:cubicBezTo>
                    <a:cubicBezTo>
                      <a:pt x="2129" y="10609"/>
                      <a:pt x="2129" y="10609"/>
                      <a:pt x="2159" y="10639"/>
                    </a:cubicBezTo>
                    <a:cubicBezTo>
                      <a:pt x="2189" y="10669"/>
                      <a:pt x="2250" y="10730"/>
                      <a:pt x="2311" y="10761"/>
                    </a:cubicBezTo>
                    <a:cubicBezTo>
                      <a:pt x="2585" y="10943"/>
                      <a:pt x="2858" y="11125"/>
                      <a:pt x="3132" y="11247"/>
                    </a:cubicBezTo>
                    <a:cubicBezTo>
                      <a:pt x="3132" y="11247"/>
                      <a:pt x="3132" y="11277"/>
                      <a:pt x="3162" y="11277"/>
                    </a:cubicBezTo>
                    <a:cubicBezTo>
                      <a:pt x="3223" y="11308"/>
                      <a:pt x="3284" y="11338"/>
                      <a:pt x="3344" y="11369"/>
                    </a:cubicBezTo>
                    <a:lnTo>
                      <a:pt x="3405" y="11369"/>
                    </a:lnTo>
                    <a:cubicBezTo>
                      <a:pt x="3405" y="11369"/>
                      <a:pt x="3436" y="11399"/>
                      <a:pt x="3466" y="11399"/>
                    </a:cubicBezTo>
                    <a:cubicBezTo>
                      <a:pt x="3496" y="11369"/>
                      <a:pt x="3557" y="11338"/>
                      <a:pt x="3588" y="11308"/>
                    </a:cubicBezTo>
                    <a:cubicBezTo>
                      <a:pt x="4591" y="10761"/>
                      <a:pt x="5655" y="10153"/>
                      <a:pt x="6688" y="9575"/>
                    </a:cubicBezTo>
                    <a:cubicBezTo>
                      <a:pt x="7083" y="9332"/>
                      <a:pt x="7509" y="9089"/>
                      <a:pt x="7904" y="8876"/>
                    </a:cubicBezTo>
                    <a:cubicBezTo>
                      <a:pt x="8086" y="8755"/>
                      <a:pt x="8269" y="8663"/>
                      <a:pt x="8451" y="8542"/>
                    </a:cubicBezTo>
                    <a:cubicBezTo>
                      <a:pt x="8998" y="8238"/>
                      <a:pt x="9515" y="7934"/>
                      <a:pt x="10001" y="7660"/>
                    </a:cubicBezTo>
                    <a:cubicBezTo>
                      <a:pt x="10123" y="7204"/>
                      <a:pt x="10214" y="6748"/>
                      <a:pt x="10244" y="6262"/>
                    </a:cubicBezTo>
                    <a:cubicBezTo>
                      <a:pt x="10244" y="6110"/>
                      <a:pt x="10244" y="5989"/>
                      <a:pt x="10244" y="5867"/>
                    </a:cubicBezTo>
                    <a:cubicBezTo>
                      <a:pt x="10244" y="4469"/>
                      <a:pt x="9849" y="3223"/>
                      <a:pt x="9150" y="2220"/>
                    </a:cubicBezTo>
                    <a:cubicBezTo>
                      <a:pt x="8208" y="852"/>
                      <a:pt x="6749" y="1"/>
                      <a:pt x="5107" y="1"/>
                    </a:cubicBez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7"/>
              <p:cNvSpPr/>
              <p:nvPr/>
            </p:nvSpPr>
            <p:spPr>
              <a:xfrm>
                <a:off x="1002725" y="2829350"/>
                <a:ext cx="225725" cy="284200"/>
              </a:xfrm>
              <a:custGeom>
                <a:rect b="b" l="l" r="r" t="t"/>
                <a:pathLst>
                  <a:path extrusionOk="0" h="11368" w="9029">
                    <a:moveTo>
                      <a:pt x="4500" y="0"/>
                    </a:moveTo>
                    <a:cubicBezTo>
                      <a:pt x="2737" y="243"/>
                      <a:pt x="1247" y="1489"/>
                      <a:pt x="518" y="3252"/>
                    </a:cubicBezTo>
                    <a:cubicBezTo>
                      <a:pt x="426" y="3465"/>
                      <a:pt x="335" y="3678"/>
                      <a:pt x="275" y="3891"/>
                    </a:cubicBezTo>
                    <a:cubicBezTo>
                      <a:pt x="214" y="4073"/>
                      <a:pt x="183" y="4255"/>
                      <a:pt x="123" y="4438"/>
                    </a:cubicBezTo>
                    <a:cubicBezTo>
                      <a:pt x="31" y="4833"/>
                      <a:pt x="1" y="5258"/>
                      <a:pt x="1" y="5714"/>
                    </a:cubicBezTo>
                    <a:cubicBezTo>
                      <a:pt x="1" y="5745"/>
                      <a:pt x="1" y="5775"/>
                      <a:pt x="1" y="5836"/>
                    </a:cubicBezTo>
                    <a:cubicBezTo>
                      <a:pt x="1" y="5927"/>
                      <a:pt x="1" y="6049"/>
                      <a:pt x="1" y="6140"/>
                    </a:cubicBezTo>
                    <a:cubicBezTo>
                      <a:pt x="1" y="6231"/>
                      <a:pt x="1" y="6322"/>
                      <a:pt x="1" y="6383"/>
                    </a:cubicBezTo>
                    <a:cubicBezTo>
                      <a:pt x="31" y="6444"/>
                      <a:pt x="31" y="6535"/>
                      <a:pt x="31" y="6596"/>
                    </a:cubicBezTo>
                    <a:cubicBezTo>
                      <a:pt x="31" y="6687"/>
                      <a:pt x="62" y="6748"/>
                      <a:pt x="62" y="6839"/>
                    </a:cubicBezTo>
                    <a:cubicBezTo>
                      <a:pt x="62" y="6900"/>
                      <a:pt x="92" y="6961"/>
                      <a:pt x="92" y="7021"/>
                    </a:cubicBezTo>
                    <a:cubicBezTo>
                      <a:pt x="92" y="7082"/>
                      <a:pt x="123" y="7143"/>
                      <a:pt x="123" y="7173"/>
                    </a:cubicBezTo>
                    <a:cubicBezTo>
                      <a:pt x="153" y="7265"/>
                      <a:pt x="153" y="7325"/>
                      <a:pt x="183" y="7417"/>
                    </a:cubicBezTo>
                    <a:cubicBezTo>
                      <a:pt x="244" y="7721"/>
                      <a:pt x="366" y="8055"/>
                      <a:pt x="487" y="8359"/>
                    </a:cubicBezTo>
                    <a:cubicBezTo>
                      <a:pt x="487" y="8389"/>
                      <a:pt x="518" y="8420"/>
                      <a:pt x="518" y="8450"/>
                    </a:cubicBezTo>
                    <a:cubicBezTo>
                      <a:pt x="548" y="8480"/>
                      <a:pt x="548" y="8511"/>
                      <a:pt x="578" y="8541"/>
                    </a:cubicBezTo>
                    <a:cubicBezTo>
                      <a:pt x="609" y="8632"/>
                      <a:pt x="670" y="8754"/>
                      <a:pt x="730" y="8876"/>
                    </a:cubicBezTo>
                    <a:cubicBezTo>
                      <a:pt x="730" y="8876"/>
                      <a:pt x="761" y="8906"/>
                      <a:pt x="761" y="8906"/>
                    </a:cubicBezTo>
                    <a:cubicBezTo>
                      <a:pt x="791" y="8936"/>
                      <a:pt x="791" y="8997"/>
                      <a:pt x="822" y="9028"/>
                    </a:cubicBezTo>
                    <a:cubicBezTo>
                      <a:pt x="882" y="9119"/>
                      <a:pt x="913" y="9180"/>
                      <a:pt x="974" y="9240"/>
                    </a:cubicBezTo>
                    <a:cubicBezTo>
                      <a:pt x="974" y="9301"/>
                      <a:pt x="1004" y="9331"/>
                      <a:pt x="1034" y="9392"/>
                    </a:cubicBezTo>
                    <a:cubicBezTo>
                      <a:pt x="1186" y="9575"/>
                      <a:pt x="1308" y="9757"/>
                      <a:pt x="1460" y="9939"/>
                    </a:cubicBezTo>
                    <a:cubicBezTo>
                      <a:pt x="1582" y="10061"/>
                      <a:pt x="1673" y="10152"/>
                      <a:pt x="1764" y="10243"/>
                    </a:cubicBezTo>
                    <a:cubicBezTo>
                      <a:pt x="1825" y="10304"/>
                      <a:pt x="1855" y="10365"/>
                      <a:pt x="1916" y="10395"/>
                    </a:cubicBezTo>
                    <a:cubicBezTo>
                      <a:pt x="1946" y="10426"/>
                      <a:pt x="1977" y="10456"/>
                      <a:pt x="2007" y="10487"/>
                    </a:cubicBezTo>
                    <a:cubicBezTo>
                      <a:pt x="2037" y="10517"/>
                      <a:pt x="2068" y="10547"/>
                      <a:pt x="2129" y="10578"/>
                    </a:cubicBezTo>
                    <a:cubicBezTo>
                      <a:pt x="2129" y="10578"/>
                      <a:pt x="2129" y="10578"/>
                      <a:pt x="2159" y="10608"/>
                    </a:cubicBezTo>
                    <a:cubicBezTo>
                      <a:pt x="2189" y="10638"/>
                      <a:pt x="2250" y="10699"/>
                      <a:pt x="2311" y="10730"/>
                    </a:cubicBezTo>
                    <a:cubicBezTo>
                      <a:pt x="2585" y="10912"/>
                      <a:pt x="2858" y="11094"/>
                      <a:pt x="3132" y="11216"/>
                    </a:cubicBezTo>
                    <a:cubicBezTo>
                      <a:pt x="3132" y="11216"/>
                      <a:pt x="3132" y="11216"/>
                      <a:pt x="3162" y="11246"/>
                    </a:cubicBezTo>
                    <a:cubicBezTo>
                      <a:pt x="3223" y="11277"/>
                      <a:pt x="3284" y="11307"/>
                      <a:pt x="3344" y="11338"/>
                    </a:cubicBezTo>
                    <a:lnTo>
                      <a:pt x="3405" y="11338"/>
                    </a:lnTo>
                    <a:cubicBezTo>
                      <a:pt x="3405" y="11338"/>
                      <a:pt x="3436" y="11368"/>
                      <a:pt x="3466" y="11368"/>
                    </a:cubicBezTo>
                    <a:cubicBezTo>
                      <a:pt x="3496" y="11338"/>
                      <a:pt x="3557" y="11307"/>
                      <a:pt x="3588" y="11277"/>
                    </a:cubicBezTo>
                    <a:cubicBezTo>
                      <a:pt x="4591" y="10730"/>
                      <a:pt x="5655" y="10122"/>
                      <a:pt x="6688" y="9544"/>
                    </a:cubicBezTo>
                    <a:cubicBezTo>
                      <a:pt x="7083" y="9301"/>
                      <a:pt x="7509" y="9058"/>
                      <a:pt x="7904" y="8845"/>
                    </a:cubicBezTo>
                    <a:cubicBezTo>
                      <a:pt x="8086" y="8724"/>
                      <a:pt x="8269" y="8632"/>
                      <a:pt x="8451" y="8511"/>
                    </a:cubicBezTo>
                    <a:cubicBezTo>
                      <a:pt x="8694" y="8024"/>
                      <a:pt x="8876" y="7447"/>
                      <a:pt x="8968" y="6869"/>
                    </a:cubicBezTo>
                    <a:cubicBezTo>
                      <a:pt x="8998" y="6535"/>
                      <a:pt x="9028" y="6170"/>
                      <a:pt x="9028" y="5836"/>
                    </a:cubicBezTo>
                    <a:cubicBezTo>
                      <a:pt x="9028" y="5441"/>
                      <a:pt x="8998" y="5076"/>
                      <a:pt x="8937" y="4742"/>
                    </a:cubicBezTo>
                    <a:cubicBezTo>
                      <a:pt x="8542" y="2249"/>
                      <a:pt x="6749" y="304"/>
                      <a:pt x="45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7"/>
              <p:cNvSpPr/>
              <p:nvPr/>
            </p:nvSpPr>
            <p:spPr>
              <a:xfrm>
                <a:off x="1073400" y="2864300"/>
                <a:ext cx="114025" cy="221900"/>
              </a:xfrm>
              <a:custGeom>
                <a:rect b="b" l="l" r="r" t="t"/>
                <a:pathLst>
                  <a:path extrusionOk="0" h="8876" w="4561">
                    <a:moveTo>
                      <a:pt x="2159" y="2006"/>
                    </a:moveTo>
                    <a:lnTo>
                      <a:pt x="2159" y="3435"/>
                    </a:lnTo>
                    <a:cubicBezTo>
                      <a:pt x="2098" y="3405"/>
                      <a:pt x="2037" y="3374"/>
                      <a:pt x="2007" y="3313"/>
                    </a:cubicBezTo>
                    <a:cubicBezTo>
                      <a:pt x="1885" y="3222"/>
                      <a:pt x="1824" y="3131"/>
                      <a:pt x="1764" y="3040"/>
                    </a:cubicBezTo>
                    <a:cubicBezTo>
                      <a:pt x="1703" y="2918"/>
                      <a:pt x="1703" y="2827"/>
                      <a:pt x="1703" y="2736"/>
                    </a:cubicBezTo>
                    <a:cubicBezTo>
                      <a:pt x="1703" y="2645"/>
                      <a:pt x="1703" y="2584"/>
                      <a:pt x="1703" y="2493"/>
                    </a:cubicBezTo>
                    <a:cubicBezTo>
                      <a:pt x="1764" y="2310"/>
                      <a:pt x="1855" y="2189"/>
                      <a:pt x="2007" y="2098"/>
                    </a:cubicBezTo>
                    <a:cubicBezTo>
                      <a:pt x="2037" y="2067"/>
                      <a:pt x="2098" y="2037"/>
                      <a:pt x="2159" y="2006"/>
                    </a:cubicBezTo>
                    <a:close/>
                    <a:moveTo>
                      <a:pt x="2554" y="5259"/>
                    </a:moveTo>
                    <a:cubicBezTo>
                      <a:pt x="2676" y="5350"/>
                      <a:pt x="2797" y="5441"/>
                      <a:pt x="2888" y="5532"/>
                    </a:cubicBezTo>
                    <a:cubicBezTo>
                      <a:pt x="3071" y="5715"/>
                      <a:pt x="3162" y="5897"/>
                      <a:pt x="3162" y="6110"/>
                    </a:cubicBezTo>
                    <a:cubicBezTo>
                      <a:pt x="3162" y="6323"/>
                      <a:pt x="3101" y="6505"/>
                      <a:pt x="2980" y="6626"/>
                    </a:cubicBezTo>
                    <a:cubicBezTo>
                      <a:pt x="2888" y="6748"/>
                      <a:pt x="2736" y="6839"/>
                      <a:pt x="2554" y="6900"/>
                    </a:cubicBezTo>
                    <a:lnTo>
                      <a:pt x="2554" y="5259"/>
                    </a:lnTo>
                    <a:close/>
                    <a:moveTo>
                      <a:pt x="2159" y="0"/>
                    </a:moveTo>
                    <a:lnTo>
                      <a:pt x="2159" y="669"/>
                    </a:lnTo>
                    <a:cubicBezTo>
                      <a:pt x="1612" y="730"/>
                      <a:pt x="1156" y="973"/>
                      <a:pt x="852" y="1368"/>
                    </a:cubicBezTo>
                    <a:cubicBezTo>
                      <a:pt x="700" y="1520"/>
                      <a:pt x="609" y="1672"/>
                      <a:pt x="548" y="1854"/>
                    </a:cubicBezTo>
                    <a:cubicBezTo>
                      <a:pt x="457" y="2067"/>
                      <a:pt x="396" y="2280"/>
                      <a:pt x="366" y="2493"/>
                    </a:cubicBezTo>
                    <a:cubicBezTo>
                      <a:pt x="366" y="2614"/>
                      <a:pt x="366" y="2736"/>
                      <a:pt x="366" y="2827"/>
                    </a:cubicBezTo>
                    <a:cubicBezTo>
                      <a:pt x="366" y="2888"/>
                      <a:pt x="366" y="2979"/>
                      <a:pt x="366" y="3040"/>
                    </a:cubicBezTo>
                    <a:cubicBezTo>
                      <a:pt x="396" y="3465"/>
                      <a:pt x="517" y="3830"/>
                      <a:pt x="730" y="4104"/>
                    </a:cubicBezTo>
                    <a:cubicBezTo>
                      <a:pt x="791" y="4195"/>
                      <a:pt x="852" y="4256"/>
                      <a:pt x="943" y="4316"/>
                    </a:cubicBezTo>
                    <a:cubicBezTo>
                      <a:pt x="1095" y="4468"/>
                      <a:pt x="1277" y="4620"/>
                      <a:pt x="1490" y="4742"/>
                    </a:cubicBezTo>
                    <a:cubicBezTo>
                      <a:pt x="1581" y="4803"/>
                      <a:pt x="1703" y="4864"/>
                      <a:pt x="1794" y="4894"/>
                    </a:cubicBezTo>
                    <a:lnTo>
                      <a:pt x="1794" y="6900"/>
                    </a:lnTo>
                    <a:cubicBezTo>
                      <a:pt x="1733" y="6900"/>
                      <a:pt x="1642" y="6870"/>
                      <a:pt x="1581" y="6839"/>
                    </a:cubicBezTo>
                    <a:cubicBezTo>
                      <a:pt x="1460" y="6809"/>
                      <a:pt x="1308" y="6748"/>
                      <a:pt x="1156" y="6687"/>
                    </a:cubicBezTo>
                    <a:cubicBezTo>
                      <a:pt x="943" y="6566"/>
                      <a:pt x="761" y="6444"/>
                      <a:pt x="578" y="6292"/>
                    </a:cubicBezTo>
                    <a:lnTo>
                      <a:pt x="214" y="7052"/>
                    </a:lnTo>
                    <a:lnTo>
                      <a:pt x="1" y="7447"/>
                    </a:lnTo>
                    <a:cubicBezTo>
                      <a:pt x="31" y="7478"/>
                      <a:pt x="62" y="7478"/>
                      <a:pt x="92" y="7508"/>
                    </a:cubicBezTo>
                    <a:cubicBezTo>
                      <a:pt x="457" y="7782"/>
                      <a:pt x="821" y="7994"/>
                      <a:pt x="1247" y="8116"/>
                    </a:cubicBezTo>
                    <a:cubicBezTo>
                      <a:pt x="1429" y="8146"/>
                      <a:pt x="1612" y="8207"/>
                      <a:pt x="1794" y="8207"/>
                    </a:cubicBezTo>
                    <a:lnTo>
                      <a:pt x="1794" y="8876"/>
                    </a:lnTo>
                    <a:lnTo>
                      <a:pt x="2554" y="8876"/>
                    </a:lnTo>
                    <a:lnTo>
                      <a:pt x="2554" y="8237"/>
                    </a:lnTo>
                    <a:lnTo>
                      <a:pt x="2645" y="8237"/>
                    </a:lnTo>
                    <a:cubicBezTo>
                      <a:pt x="3010" y="8177"/>
                      <a:pt x="3344" y="8055"/>
                      <a:pt x="3618" y="7873"/>
                    </a:cubicBezTo>
                    <a:cubicBezTo>
                      <a:pt x="3709" y="7812"/>
                      <a:pt x="3770" y="7751"/>
                      <a:pt x="3861" y="7690"/>
                    </a:cubicBezTo>
                    <a:cubicBezTo>
                      <a:pt x="4043" y="7508"/>
                      <a:pt x="4165" y="7326"/>
                      <a:pt x="4287" y="7113"/>
                    </a:cubicBezTo>
                    <a:cubicBezTo>
                      <a:pt x="4347" y="6991"/>
                      <a:pt x="4378" y="6870"/>
                      <a:pt x="4439" y="6748"/>
                    </a:cubicBezTo>
                    <a:cubicBezTo>
                      <a:pt x="4469" y="6626"/>
                      <a:pt x="4499" y="6474"/>
                      <a:pt x="4499" y="6353"/>
                    </a:cubicBezTo>
                    <a:cubicBezTo>
                      <a:pt x="4499" y="6262"/>
                      <a:pt x="4499" y="6171"/>
                      <a:pt x="4499" y="6110"/>
                    </a:cubicBezTo>
                    <a:cubicBezTo>
                      <a:pt x="4499" y="5654"/>
                      <a:pt x="4439" y="5289"/>
                      <a:pt x="4287" y="4985"/>
                    </a:cubicBezTo>
                    <a:cubicBezTo>
                      <a:pt x="4135" y="4712"/>
                      <a:pt x="3952" y="4468"/>
                      <a:pt x="3739" y="4316"/>
                    </a:cubicBezTo>
                    <a:cubicBezTo>
                      <a:pt x="3679" y="4256"/>
                      <a:pt x="3618" y="4225"/>
                      <a:pt x="3557" y="4195"/>
                    </a:cubicBezTo>
                    <a:cubicBezTo>
                      <a:pt x="3375" y="4073"/>
                      <a:pt x="3192" y="3952"/>
                      <a:pt x="2949" y="3860"/>
                    </a:cubicBezTo>
                    <a:lnTo>
                      <a:pt x="2919" y="3830"/>
                    </a:lnTo>
                    <a:lnTo>
                      <a:pt x="2919" y="1976"/>
                    </a:lnTo>
                    <a:cubicBezTo>
                      <a:pt x="3192" y="2037"/>
                      <a:pt x="3527" y="2158"/>
                      <a:pt x="3891" y="2371"/>
                    </a:cubicBezTo>
                    <a:cubicBezTo>
                      <a:pt x="3952" y="2401"/>
                      <a:pt x="4013" y="2462"/>
                      <a:pt x="4074" y="2493"/>
                    </a:cubicBezTo>
                    <a:lnTo>
                      <a:pt x="4560" y="1368"/>
                    </a:lnTo>
                    <a:cubicBezTo>
                      <a:pt x="4317" y="1155"/>
                      <a:pt x="4074" y="1003"/>
                      <a:pt x="3800" y="882"/>
                    </a:cubicBezTo>
                    <a:lnTo>
                      <a:pt x="3770" y="882"/>
                    </a:lnTo>
                    <a:cubicBezTo>
                      <a:pt x="3527" y="760"/>
                      <a:pt x="3223" y="699"/>
                      <a:pt x="2919" y="669"/>
                    </a:cubicBezTo>
                    <a:lnTo>
                      <a:pt x="2919" y="0"/>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7"/>
              <p:cNvSpPr/>
              <p:nvPr/>
            </p:nvSpPr>
            <p:spPr>
              <a:xfrm>
                <a:off x="924475" y="2916725"/>
                <a:ext cx="762950" cy="954250"/>
              </a:xfrm>
              <a:custGeom>
                <a:rect b="b" l="l" r="r" t="t"/>
                <a:pathLst>
                  <a:path extrusionOk="0" h="38170" w="30518">
                    <a:moveTo>
                      <a:pt x="20396" y="1"/>
                    </a:moveTo>
                    <a:cubicBezTo>
                      <a:pt x="20396" y="61"/>
                      <a:pt x="20365" y="426"/>
                      <a:pt x="20061" y="973"/>
                    </a:cubicBezTo>
                    <a:cubicBezTo>
                      <a:pt x="19727" y="1581"/>
                      <a:pt x="19058" y="2371"/>
                      <a:pt x="17690" y="3222"/>
                    </a:cubicBezTo>
                    <a:cubicBezTo>
                      <a:pt x="14924" y="4925"/>
                      <a:pt x="1246" y="12220"/>
                      <a:pt x="1246" y="12220"/>
                    </a:cubicBezTo>
                    <a:cubicBezTo>
                      <a:pt x="0" y="13679"/>
                      <a:pt x="365" y="14986"/>
                      <a:pt x="1733" y="19089"/>
                    </a:cubicBezTo>
                    <a:cubicBezTo>
                      <a:pt x="3070" y="23192"/>
                      <a:pt x="7781" y="35807"/>
                      <a:pt x="9028" y="37539"/>
                    </a:cubicBezTo>
                    <a:cubicBezTo>
                      <a:pt x="9333" y="37971"/>
                      <a:pt x="9787" y="38170"/>
                      <a:pt x="10372" y="38170"/>
                    </a:cubicBezTo>
                    <a:cubicBezTo>
                      <a:pt x="10486" y="38170"/>
                      <a:pt x="10605" y="38162"/>
                      <a:pt x="10730" y="38147"/>
                    </a:cubicBezTo>
                    <a:cubicBezTo>
                      <a:pt x="12493" y="37995"/>
                      <a:pt x="15198" y="36475"/>
                      <a:pt x="18268" y="35168"/>
                    </a:cubicBezTo>
                    <a:cubicBezTo>
                      <a:pt x="22128" y="33557"/>
                      <a:pt x="27660" y="30518"/>
                      <a:pt x="29362" y="28968"/>
                    </a:cubicBezTo>
                    <a:cubicBezTo>
                      <a:pt x="29575" y="28785"/>
                      <a:pt x="29727" y="28603"/>
                      <a:pt x="29818" y="28451"/>
                    </a:cubicBezTo>
                    <a:cubicBezTo>
                      <a:pt x="30517" y="27205"/>
                      <a:pt x="20548" y="396"/>
                      <a:pt x="203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7"/>
              <p:cNvSpPr/>
              <p:nvPr/>
            </p:nvSpPr>
            <p:spPr>
              <a:xfrm>
                <a:off x="860625" y="3337350"/>
                <a:ext cx="326025" cy="124450"/>
              </a:xfrm>
              <a:custGeom>
                <a:rect b="b" l="l" r="r" t="t"/>
                <a:pathLst>
                  <a:path extrusionOk="0" h="4978" w="13041">
                    <a:moveTo>
                      <a:pt x="12184" y="0"/>
                    </a:moveTo>
                    <a:cubicBezTo>
                      <a:pt x="12134" y="0"/>
                      <a:pt x="12085" y="5"/>
                      <a:pt x="12038" y="15"/>
                    </a:cubicBezTo>
                    <a:cubicBezTo>
                      <a:pt x="11643" y="106"/>
                      <a:pt x="4925" y="3115"/>
                      <a:pt x="4652" y="3145"/>
                    </a:cubicBezTo>
                    <a:cubicBezTo>
                      <a:pt x="4646" y="3147"/>
                      <a:pt x="4639" y="3147"/>
                      <a:pt x="4631" y="3147"/>
                    </a:cubicBezTo>
                    <a:cubicBezTo>
                      <a:pt x="4227" y="3147"/>
                      <a:pt x="578" y="1717"/>
                      <a:pt x="578" y="1717"/>
                    </a:cubicBezTo>
                    <a:lnTo>
                      <a:pt x="1" y="2082"/>
                    </a:lnTo>
                    <a:cubicBezTo>
                      <a:pt x="1" y="2082"/>
                      <a:pt x="3193" y="4756"/>
                      <a:pt x="4591" y="4969"/>
                    </a:cubicBezTo>
                    <a:cubicBezTo>
                      <a:pt x="4626" y="4975"/>
                      <a:pt x="4665" y="4977"/>
                      <a:pt x="4708" y="4977"/>
                    </a:cubicBezTo>
                    <a:cubicBezTo>
                      <a:pt x="6337" y="4977"/>
                      <a:pt x="12919" y="1109"/>
                      <a:pt x="12919" y="1109"/>
                    </a:cubicBezTo>
                    <a:lnTo>
                      <a:pt x="13041" y="288"/>
                    </a:lnTo>
                    <a:cubicBezTo>
                      <a:pt x="13041" y="288"/>
                      <a:pt x="12584" y="0"/>
                      <a:pt x="12184" y="0"/>
                    </a:cubicBezTo>
                    <a:close/>
                  </a:path>
                </a:pathLst>
              </a:custGeom>
              <a:solidFill>
                <a:srgbClr val="4B8E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7"/>
              <p:cNvSpPr/>
              <p:nvPr/>
            </p:nvSpPr>
            <p:spPr>
              <a:xfrm>
                <a:off x="860625" y="3344550"/>
                <a:ext cx="375425" cy="225000"/>
              </a:xfrm>
              <a:custGeom>
                <a:rect b="b" l="l" r="r" t="t"/>
                <a:pathLst>
                  <a:path extrusionOk="0" h="9000" w="15017">
                    <a:moveTo>
                      <a:pt x="13033" y="0"/>
                    </a:moveTo>
                    <a:cubicBezTo>
                      <a:pt x="12434" y="0"/>
                      <a:pt x="5469" y="3557"/>
                      <a:pt x="4803" y="3587"/>
                    </a:cubicBezTo>
                    <a:lnTo>
                      <a:pt x="4773" y="3587"/>
                    </a:lnTo>
                    <a:cubicBezTo>
                      <a:pt x="4256" y="3557"/>
                      <a:pt x="123" y="1854"/>
                      <a:pt x="1" y="1794"/>
                    </a:cubicBezTo>
                    <a:lnTo>
                      <a:pt x="1" y="1794"/>
                    </a:lnTo>
                    <a:cubicBezTo>
                      <a:pt x="62" y="1946"/>
                      <a:pt x="1916" y="7204"/>
                      <a:pt x="2098" y="7478"/>
                    </a:cubicBezTo>
                    <a:cubicBezTo>
                      <a:pt x="2247" y="7745"/>
                      <a:pt x="5966" y="8999"/>
                      <a:pt x="6986" y="8999"/>
                    </a:cubicBezTo>
                    <a:cubicBezTo>
                      <a:pt x="7010" y="8999"/>
                      <a:pt x="7032" y="8999"/>
                      <a:pt x="7053" y="8997"/>
                    </a:cubicBezTo>
                    <a:lnTo>
                      <a:pt x="7144" y="8997"/>
                    </a:lnTo>
                    <a:cubicBezTo>
                      <a:pt x="7873" y="8815"/>
                      <a:pt x="15016" y="5684"/>
                      <a:pt x="14956" y="4985"/>
                    </a:cubicBezTo>
                    <a:cubicBezTo>
                      <a:pt x="14925" y="4316"/>
                      <a:pt x="13618" y="0"/>
                      <a:pt x="13041" y="0"/>
                    </a:cubicBezTo>
                    <a:cubicBezTo>
                      <a:pt x="13038" y="0"/>
                      <a:pt x="13036" y="0"/>
                      <a:pt x="13033" y="0"/>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7"/>
              <p:cNvSpPr/>
              <p:nvPr/>
            </p:nvSpPr>
            <p:spPr>
              <a:xfrm>
                <a:off x="1135325" y="3396000"/>
                <a:ext cx="83350" cy="65525"/>
              </a:xfrm>
              <a:custGeom>
                <a:rect b="b" l="l" r="r" t="t"/>
                <a:pathLst>
                  <a:path extrusionOk="0" h="2621" w="3334">
                    <a:moveTo>
                      <a:pt x="1421" y="1"/>
                    </a:moveTo>
                    <a:cubicBezTo>
                      <a:pt x="1318" y="1"/>
                      <a:pt x="1214" y="22"/>
                      <a:pt x="1110" y="70"/>
                    </a:cubicBezTo>
                    <a:cubicBezTo>
                      <a:pt x="0" y="597"/>
                      <a:pt x="715" y="2620"/>
                      <a:pt x="1843" y="2620"/>
                    </a:cubicBezTo>
                    <a:cubicBezTo>
                      <a:pt x="1950" y="2620"/>
                      <a:pt x="2061" y="2602"/>
                      <a:pt x="2174" y="2562"/>
                    </a:cubicBezTo>
                    <a:cubicBezTo>
                      <a:pt x="3333" y="2121"/>
                      <a:pt x="2438" y="1"/>
                      <a:pt x="1421" y="1"/>
                    </a:cubicBezTo>
                    <a:close/>
                  </a:path>
                </a:pathLst>
              </a:custGeom>
              <a:solidFill>
                <a:srgbClr val="4B8E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57"/>
            <p:cNvGrpSpPr/>
            <p:nvPr/>
          </p:nvGrpSpPr>
          <p:grpSpPr>
            <a:xfrm>
              <a:off x="3404553" y="2329701"/>
              <a:ext cx="432321" cy="612312"/>
              <a:chOff x="1462475" y="2164625"/>
              <a:chExt cx="395175" cy="559700"/>
            </a:xfrm>
          </p:grpSpPr>
          <p:sp>
            <p:nvSpPr>
              <p:cNvPr id="1223" name="Google Shape;1223;p57"/>
              <p:cNvSpPr/>
              <p:nvPr/>
            </p:nvSpPr>
            <p:spPr>
              <a:xfrm>
                <a:off x="1462475" y="2167475"/>
                <a:ext cx="341225" cy="556850"/>
              </a:xfrm>
              <a:custGeom>
                <a:rect b="b" l="l" r="r" t="t"/>
                <a:pathLst>
                  <a:path extrusionOk="0" h="22274" w="13649">
                    <a:moveTo>
                      <a:pt x="5563" y="0"/>
                    </a:moveTo>
                    <a:lnTo>
                      <a:pt x="2158" y="1308"/>
                    </a:lnTo>
                    <a:cubicBezTo>
                      <a:pt x="0" y="2159"/>
                      <a:pt x="61" y="7508"/>
                      <a:pt x="2280" y="13253"/>
                    </a:cubicBezTo>
                    <a:cubicBezTo>
                      <a:pt x="4298" y="18505"/>
                      <a:pt x="7447" y="22273"/>
                      <a:pt x="9624" y="22273"/>
                    </a:cubicBezTo>
                    <a:cubicBezTo>
                      <a:pt x="9841" y="22273"/>
                      <a:pt x="10048" y="22236"/>
                      <a:pt x="10244" y="22159"/>
                    </a:cubicBezTo>
                    <a:lnTo>
                      <a:pt x="13648" y="20852"/>
                    </a:lnTo>
                    <a:lnTo>
                      <a:pt x="11612" y="15593"/>
                    </a:lnTo>
                    <a:cubicBezTo>
                      <a:pt x="11338" y="13952"/>
                      <a:pt x="10852" y="12128"/>
                      <a:pt x="10122" y="10244"/>
                    </a:cubicBezTo>
                    <a:cubicBezTo>
                      <a:pt x="9393" y="8359"/>
                      <a:pt x="8511" y="6657"/>
                      <a:pt x="7599" y="5259"/>
                    </a:cubicBezTo>
                    <a:lnTo>
                      <a:pt x="5563" y="0"/>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7"/>
              <p:cNvSpPr/>
              <p:nvPr/>
            </p:nvSpPr>
            <p:spPr>
              <a:xfrm>
                <a:off x="1547575" y="2164625"/>
                <a:ext cx="310075" cy="527000"/>
              </a:xfrm>
              <a:custGeom>
                <a:rect b="b" l="l" r="r" t="t"/>
                <a:pathLst>
                  <a:path extrusionOk="0" h="21080" w="12403">
                    <a:moveTo>
                      <a:pt x="2805" y="1"/>
                    </a:moveTo>
                    <a:cubicBezTo>
                      <a:pt x="2589" y="1"/>
                      <a:pt x="2384" y="38"/>
                      <a:pt x="2189" y="114"/>
                    </a:cubicBezTo>
                    <a:cubicBezTo>
                      <a:pt x="1" y="935"/>
                      <a:pt x="61" y="6285"/>
                      <a:pt x="2280" y="12060"/>
                    </a:cubicBezTo>
                    <a:cubicBezTo>
                      <a:pt x="4327" y="17287"/>
                      <a:pt x="7456" y="21080"/>
                      <a:pt x="9629" y="21080"/>
                    </a:cubicBezTo>
                    <a:cubicBezTo>
                      <a:pt x="9844" y="21080"/>
                      <a:pt x="10050" y="21043"/>
                      <a:pt x="10244" y="20966"/>
                    </a:cubicBezTo>
                    <a:cubicBezTo>
                      <a:pt x="12402" y="20115"/>
                      <a:pt x="12372" y="14796"/>
                      <a:pt x="10122" y="9020"/>
                    </a:cubicBezTo>
                    <a:cubicBezTo>
                      <a:pt x="8104" y="3793"/>
                      <a:pt x="4977" y="1"/>
                      <a:pt x="2805" y="1"/>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7"/>
              <p:cNvSpPr/>
              <p:nvPr/>
            </p:nvSpPr>
            <p:spPr>
              <a:xfrm>
                <a:off x="1600775" y="2252325"/>
                <a:ext cx="205200" cy="351650"/>
              </a:xfrm>
              <a:custGeom>
                <a:rect b="b" l="l" r="r" t="t"/>
                <a:pathLst>
                  <a:path extrusionOk="0" h="14066" w="8208">
                    <a:moveTo>
                      <a:pt x="1793" y="1"/>
                    </a:moveTo>
                    <a:cubicBezTo>
                      <a:pt x="1655" y="1"/>
                      <a:pt x="1523" y="24"/>
                      <a:pt x="1399" y="72"/>
                    </a:cubicBezTo>
                    <a:cubicBezTo>
                      <a:pt x="1155" y="163"/>
                      <a:pt x="973" y="345"/>
                      <a:pt x="821" y="558"/>
                    </a:cubicBezTo>
                    <a:cubicBezTo>
                      <a:pt x="0" y="1774"/>
                      <a:pt x="213" y="4813"/>
                      <a:pt x="1459" y="8035"/>
                    </a:cubicBezTo>
                    <a:cubicBezTo>
                      <a:pt x="2706" y="11288"/>
                      <a:pt x="4590" y="13689"/>
                      <a:pt x="6019" y="14023"/>
                    </a:cubicBezTo>
                    <a:cubicBezTo>
                      <a:pt x="6142" y="14050"/>
                      <a:pt x="6259" y="14066"/>
                      <a:pt x="6369" y="14066"/>
                    </a:cubicBezTo>
                    <a:cubicBezTo>
                      <a:pt x="6505" y="14066"/>
                      <a:pt x="6631" y="14043"/>
                      <a:pt x="6748" y="13993"/>
                    </a:cubicBezTo>
                    <a:cubicBezTo>
                      <a:pt x="8207" y="13415"/>
                      <a:pt x="8177" y="9859"/>
                      <a:pt x="6687" y="6029"/>
                    </a:cubicBezTo>
                    <a:cubicBezTo>
                      <a:pt x="5328" y="2534"/>
                      <a:pt x="3235" y="1"/>
                      <a:pt x="17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7"/>
              <p:cNvSpPr/>
              <p:nvPr/>
            </p:nvSpPr>
            <p:spPr>
              <a:xfrm>
                <a:off x="1639525" y="2339200"/>
                <a:ext cx="91225" cy="175575"/>
              </a:xfrm>
              <a:custGeom>
                <a:rect b="b" l="l" r="r" t="t"/>
                <a:pathLst>
                  <a:path extrusionOk="0" h="7023" w="3649">
                    <a:moveTo>
                      <a:pt x="973" y="1733"/>
                    </a:moveTo>
                    <a:lnTo>
                      <a:pt x="1399" y="2828"/>
                    </a:lnTo>
                    <a:cubicBezTo>
                      <a:pt x="1156" y="2706"/>
                      <a:pt x="1004" y="2554"/>
                      <a:pt x="943" y="2341"/>
                    </a:cubicBezTo>
                    <a:cubicBezTo>
                      <a:pt x="821" y="2068"/>
                      <a:pt x="852" y="1855"/>
                      <a:pt x="973" y="1733"/>
                    </a:cubicBezTo>
                    <a:close/>
                    <a:moveTo>
                      <a:pt x="2159" y="4135"/>
                    </a:moveTo>
                    <a:cubicBezTo>
                      <a:pt x="2432" y="4226"/>
                      <a:pt x="2645" y="4408"/>
                      <a:pt x="2736" y="4651"/>
                    </a:cubicBezTo>
                    <a:cubicBezTo>
                      <a:pt x="2797" y="4803"/>
                      <a:pt x="2827" y="4955"/>
                      <a:pt x="2797" y="5077"/>
                    </a:cubicBezTo>
                    <a:cubicBezTo>
                      <a:pt x="2767" y="5199"/>
                      <a:pt x="2706" y="5290"/>
                      <a:pt x="2645" y="5381"/>
                    </a:cubicBezTo>
                    <a:lnTo>
                      <a:pt x="2159" y="4135"/>
                    </a:lnTo>
                    <a:close/>
                    <a:moveTo>
                      <a:pt x="760" y="1"/>
                    </a:moveTo>
                    <a:lnTo>
                      <a:pt x="365" y="153"/>
                    </a:lnTo>
                    <a:lnTo>
                      <a:pt x="578" y="670"/>
                    </a:lnTo>
                    <a:cubicBezTo>
                      <a:pt x="305" y="852"/>
                      <a:pt x="122" y="1126"/>
                      <a:pt x="61" y="1490"/>
                    </a:cubicBezTo>
                    <a:cubicBezTo>
                      <a:pt x="1" y="1855"/>
                      <a:pt x="61" y="2250"/>
                      <a:pt x="244" y="2706"/>
                    </a:cubicBezTo>
                    <a:cubicBezTo>
                      <a:pt x="396" y="3132"/>
                      <a:pt x="608" y="3436"/>
                      <a:pt x="821" y="3618"/>
                    </a:cubicBezTo>
                    <a:cubicBezTo>
                      <a:pt x="1064" y="3800"/>
                      <a:pt x="1338" y="3922"/>
                      <a:pt x="1642" y="4013"/>
                    </a:cubicBezTo>
                    <a:lnTo>
                      <a:pt x="2219" y="5533"/>
                    </a:lnTo>
                    <a:cubicBezTo>
                      <a:pt x="2098" y="5533"/>
                      <a:pt x="1976" y="5533"/>
                      <a:pt x="1824" y="5502"/>
                    </a:cubicBezTo>
                    <a:cubicBezTo>
                      <a:pt x="1672" y="5442"/>
                      <a:pt x="1520" y="5411"/>
                      <a:pt x="1399" y="5320"/>
                    </a:cubicBezTo>
                    <a:lnTo>
                      <a:pt x="1399" y="5320"/>
                    </a:lnTo>
                    <a:lnTo>
                      <a:pt x="1429" y="6323"/>
                    </a:lnTo>
                    <a:cubicBezTo>
                      <a:pt x="1721" y="6480"/>
                      <a:pt x="2013" y="6571"/>
                      <a:pt x="2305" y="6571"/>
                    </a:cubicBezTo>
                    <a:cubicBezTo>
                      <a:pt x="2408" y="6571"/>
                      <a:pt x="2511" y="6560"/>
                      <a:pt x="2615" y="6536"/>
                    </a:cubicBezTo>
                    <a:lnTo>
                      <a:pt x="2797" y="7022"/>
                    </a:lnTo>
                    <a:lnTo>
                      <a:pt x="3222" y="6870"/>
                    </a:lnTo>
                    <a:lnTo>
                      <a:pt x="3040" y="6414"/>
                    </a:lnTo>
                    <a:cubicBezTo>
                      <a:pt x="3253" y="6293"/>
                      <a:pt x="3405" y="6110"/>
                      <a:pt x="3496" y="5898"/>
                    </a:cubicBezTo>
                    <a:cubicBezTo>
                      <a:pt x="3587" y="5685"/>
                      <a:pt x="3648" y="5442"/>
                      <a:pt x="3618" y="5168"/>
                    </a:cubicBezTo>
                    <a:cubicBezTo>
                      <a:pt x="3618" y="4895"/>
                      <a:pt x="3557" y="4621"/>
                      <a:pt x="3466" y="4347"/>
                    </a:cubicBezTo>
                    <a:cubicBezTo>
                      <a:pt x="3314" y="4013"/>
                      <a:pt x="3162" y="3740"/>
                      <a:pt x="3010" y="3557"/>
                    </a:cubicBezTo>
                    <a:cubicBezTo>
                      <a:pt x="2827" y="3344"/>
                      <a:pt x="2675" y="3223"/>
                      <a:pt x="2523" y="3132"/>
                    </a:cubicBezTo>
                    <a:cubicBezTo>
                      <a:pt x="2341" y="3071"/>
                      <a:pt x="2159" y="3010"/>
                      <a:pt x="1946" y="2980"/>
                    </a:cubicBezTo>
                    <a:lnTo>
                      <a:pt x="1915" y="2949"/>
                    </a:lnTo>
                    <a:lnTo>
                      <a:pt x="1368" y="1521"/>
                    </a:lnTo>
                    <a:cubicBezTo>
                      <a:pt x="1581" y="1521"/>
                      <a:pt x="1824" y="1551"/>
                      <a:pt x="2159" y="1673"/>
                    </a:cubicBezTo>
                    <a:lnTo>
                      <a:pt x="2067" y="700"/>
                    </a:lnTo>
                    <a:cubicBezTo>
                      <a:pt x="1885" y="609"/>
                      <a:pt x="1703" y="548"/>
                      <a:pt x="1520" y="518"/>
                    </a:cubicBezTo>
                    <a:cubicBezTo>
                      <a:pt x="1444" y="502"/>
                      <a:pt x="1361" y="495"/>
                      <a:pt x="1270" y="495"/>
                    </a:cubicBezTo>
                    <a:cubicBezTo>
                      <a:pt x="1178" y="495"/>
                      <a:pt x="1080" y="502"/>
                      <a:pt x="973" y="518"/>
                    </a:cubicBezTo>
                    <a:lnTo>
                      <a:pt x="760"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7"/>
              <p:cNvSpPr/>
              <p:nvPr/>
            </p:nvSpPr>
            <p:spPr>
              <a:xfrm>
                <a:off x="1621300" y="2252325"/>
                <a:ext cx="184675" cy="351650"/>
              </a:xfrm>
              <a:custGeom>
                <a:rect b="b" l="l" r="r" t="t"/>
                <a:pathLst>
                  <a:path extrusionOk="0" h="14066" w="7387">
                    <a:moveTo>
                      <a:pt x="972" y="1"/>
                    </a:moveTo>
                    <a:cubicBezTo>
                      <a:pt x="834" y="1"/>
                      <a:pt x="702" y="24"/>
                      <a:pt x="578" y="72"/>
                    </a:cubicBezTo>
                    <a:cubicBezTo>
                      <a:pt x="334" y="163"/>
                      <a:pt x="152" y="345"/>
                      <a:pt x="0" y="558"/>
                    </a:cubicBezTo>
                    <a:cubicBezTo>
                      <a:pt x="1429" y="892"/>
                      <a:pt x="3313" y="3294"/>
                      <a:pt x="4559" y="6515"/>
                    </a:cubicBezTo>
                    <a:cubicBezTo>
                      <a:pt x="5806" y="9768"/>
                      <a:pt x="6018" y="12807"/>
                      <a:pt x="5198" y="14023"/>
                    </a:cubicBezTo>
                    <a:cubicBezTo>
                      <a:pt x="5321" y="14050"/>
                      <a:pt x="5438" y="14066"/>
                      <a:pt x="5548" y="14066"/>
                    </a:cubicBezTo>
                    <a:cubicBezTo>
                      <a:pt x="5684" y="14066"/>
                      <a:pt x="5810" y="14043"/>
                      <a:pt x="5927" y="13993"/>
                    </a:cubicBezTo>
                    <a:cubicBezTo>
                      <a:pt x="7386" y="13415"/>
                      <a:pt x="7356" y="9859"/>
                      <a:pt x="5866" y="6029"/>
                    </a:cubicBezTo>
                    <a:cubicBezTo>
                      <a:pt x="4507" y="2534"/>
                      <a:pt x="2414" y="1"/>
                      <a:pt x="972" y="1"/>
                    </a:cubicBez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8" name="Google Shape;1228;p57"/>
            <p:cNvGrpSpPr/>
            <p:nvPr/>
          </p:nvGrpSpPr>
          <p:grpSpPr>
            <a:xfrm>
              <a:off x="3515025" y="3089950"/>
              <a:ext cx="504600" cy="518275"/>
              <a:chOff x="1860650" y="2700150"/>
              <a:chExt cx="504600" cy="518275"/>
            </a:xfrm>
          </p:grpSpPr>
          <p:sp>
            <p:nvSpPr>
              <p:cNvPr id="1229" name="Google Shape;1229;p57"/>
              <p:cNvSpPr/>
              <p:nvPr/>
            </p:nvSpPr>
            <p:spPr>
              <a:xfrm>
                <a:off x="1860650" y="2700150"/>
                <a:ext cx="454450" cy="518275"/>
              </a:xfrm>
              <a:custGeom>
                <a:rect b="b" l="l" r="r" t="t"/>
                <a:pathLst>
                  <a:path extrusionOk="0" h="20731" w="18178">
                    <a:moveTo>
                      <a:pt x="9089" y="1"/>
                    </a:moveTo>
                    <a:cubicBezTo>
                      <a:pt x="4074" y="1"/>
                      <a:pt x="1" y="4621"/>
                      <a:pt x="1" y="10366"/>
                    </a:cubicBezTo>
                    <a:cubicBezTo>
                      <a:pt x="1" y="16080"/>
                      <a:pt x="4074" y="20731"/>
                      <a:pt x="9089" y="20731"/>
                    </a:cubicBezTo>
                    <a:lnTo>
                      <a:pt x="11095" y="20731"/>
                    </a:lnTo>
                    <a:lnTo>
                      <a:pt x="11095" y="20487"/>
                    </a:lnTo>
                    <a:cubicBezTo>
                      <a:pt x="15138" y="19454"/>
                      <a:pt x="18177" y="15320"/>
                      <a:pt x="18177" y="10366"/>
                    </a:cubicBezTo>
                    <a:cubicBezTo>
                      <a:pt x="18177" y="5411"/>
                      <a:pt x="15138" y="1277"/>
                      <a:pt x="11095" y="244"/>
                    </a:cubicBezTo>
                    <a:lnTo>
                      <a:pt x="11095"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7"/>
              <p:cNvSpPr/>
              <p:nvPr/>
            </p:nvSpPr>
            <p:spPr>
              <a:xfrm>
                <a:off x="1910800" y="2700150"/>
                <a:ext cx="454450" cy="518275"/>
              </a:xfrm>
              <a:custGeom>
                <a:rect b="b" l="l" r="r" t="t"/>
                <a:pathLst>
                  <a:path extrusionOk="0" h="20731" w="18178">
                    <a:moveTo>
                      <a:pt x="9089" y="1"/>
                    </a:moveTo>
                    <a:cubicBezTo>
                      <a:pt x="4074" y="1"/>
                      <a:pt x="1" y="4621"/>
                      <a:pt x="1" y="10366"/>
                    </a:cubicBezTo>
                    <a:cubicBezTo>
                      <a:pt x="1" y="16080"/>
                      <a:pt x="4074" y="20731"/>
                      <a:pt x="9089" y="20731"/>
                    </a:cubicBezTo>
                    <a:cubicBezTo>
                      <a:pt x="14104" y="20731"/>
                      <a:pt x="18177" y="16080"/>
                      <a:pt x="18177" y="10366"/>
                    </a:cubicBezTo>
                    <a:cubicBezTo>
                      <a:pt x="18177" y="4621"/>
                      <a:pt x="14104" y="1"/>
                      <a:pt x="9089" y="1"/>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7"/>
              <p:cNvSpPr/>
              <p:nvPr/>
            </p:nvSpPr>
            <p:spPr>
              <a:xfrm>
                <a:off x="1971600" y="2769300"/>
                <a:ext cx="332850" cy="379975"/>
              </a:xfrm>
              <a:custGeom>
                <a:rect b="b" l="l" r="r" t="t"/>
                <a:pathLst>
                  <a:path extrusionOk="0" h="15199" w="13314">
                    <a:moveTo>
                      <a:pt x="6657" y="1"/>
                    </a:moveTo>
                    <a:cubicBezTo>
                      <a:pt x="6384" y="1"/>
                      <a:pt x="6110" y="31"/>
                      <a:pt x="5867" y="62"/>
                    </a:cubicBezTo>
                    <a:cubicBezTo>
                      <a:pt x="2554" y="487"/>
                      <a:pt x="0" y="3709"/>
                      <a:pt x="0" y="7600"/>
                    </a:cubicBezTo>
                    <a:cubicBezTo>
                      <a:pt x="0" y="11490"/>
                      <a:pt x="2554" y="14712"/>
                      <a:pt x="5867" y="15138"/>
                    </a:cubicBezTo>
                    <a:cubicBezTo>
                      <a:pt x="6110" y="15168"/>
                      <a:pt x="6384" y="15199"/>
                      <a:pt x="6657" y="15199"/>
                    </a:cubicBezTo>
                    <a:cubicBezTo>
                      <a:pt x="10335" y="15199"/>
                      <a:pt x="13314" y="11794"/>
                      <a:pt x="13314" y="7600"/>
                    </a:cubicBezTo>
                    <a:cubicBezTo>
                      <a:pt x="13314" y="3405"/>
                      <a:pt x="10335" y="1"/>
                      <a:pt x="6657" y="1"/>
                    </a:cubicBez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7"/>
              <p:cNvSpPr/>
              <p:nvPr/>
            </p:nvSpPr>
            <p:spPr>
              <a:xfrm>
                <a:off x="1971600" y="2770825"/>
                <a:ext cx="293350" cy="376925"/>
              </a:xfrm>
              <a:custGeom>
                <a:rect b="b" l="l" r="r" t="t"/>
                <a:pathLst>
                  <a:path extrusionOk="0" h="15077" w="11734">
                    <a:moveTo>
                      <a:pt x="5867" y="1"/>
                    </a:moveTo>
                    <a:cubicBezTo>
                      <a:pt x="2554" y="426"/>
                      <a:pt x="0" y="3648"/>
                      <a:pt x="0" y="7539"/>
                    </a:cubicBezTo>
                    <a:cubicBezTo>
                      <a:pt x="0" y="8998"/>
                      <a:pt x="365" y="10335"/>
                      <a:pt x="973" y="11490"/>
                    </a:cubicBezTo>
                    <a:cubicBezTo>
                      <a:pt x="1703" y="12858"/>
                      <a:pt x="2766" y="13922"/>
                      <a:pt x="4073" y="14530"/>
                    </a:cubicBezTo>
                    <a:cubicBezTo>
                      <a:pt x="4651" y="14803"/>
                      <a:pt x="5229" y="14986"/>
                      <a:pt x="5867" y="15077"/>
                    </a:cubicBezTo>
                    <a:cubicBezTo>
                      <a:pt x="9180" y="14651"/>
                      <a:pt x="11733" y="11429"/>
                      <a:pt x="11733" y="7539"/>
                    </a:cubicBezTo>
                    <a:cubicBezTo>
                      <a:pt x="11733" y="3648"/>
                      <a:pt x="9180" y="426"/>
                      <a:pt x="58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7"/>
              <p:cNvSpPr/>
              <p:nvPr/>
            </p:nvSpPr>
            <p:spPr>
              <a:xfrm>
                <a:off x="2064300" y="2815650"/>
                <a:ext cx="147450" cy="287275"/>
              </a:xfrm>
              <a:custGeom>
                <a:rect b="b" l="l" r="r" t="t"/>
                <a:pathLst>
                  <a:path extrusionOk="0" h="11491" w="5898">
                    <a:moveTo>
                      <a:pt x="2767" y="2615"/>
                    </a:moveTo>
                    <a:lnTo>
                      <a:pt x="2767" y="4469"/>
                    </a:lnTo>
                    <a:cubicBezTo>
                      <a:pt x="2372" y="4196"/>
                      <a:pt x="2159" y="3892"/>
                      <a:pt x="2159" y="3527"/>
                    </a:cubicBezTo>
                    <a:cubicBezTo>
                      <a:pt x="2159" y="3071"/>
                      <a:pt x="2372" y="2767"/>
                      <a:pt x="2767" y="2615"/>
                    </a:cubicBezTo>
                    <a:close/>
                    <a:moveTo>
                      <a:pt x="3283" y="6840"/>
                    </a:moveTo>
                    <a:cubicBezTo>
                      <a:pt x="3800" y="7144"/>
                      <a:pt x="4074" y="7509"/>
                      <a:pt x="4074" y="7934"/>
                    </a:cubicBezTo>
                    <a:cubicBezTo>
                      <a:pt x="4074" y="8208"/>
                      <a:pt x="4013" y="8420"/>
                      <a:pt x="3861" y="8603"/>
                    </a:cubicBezTo>
                    <a:cubicBezTo>
                      <a:pt x="3709" y="8785"/>
                      <a:pt x="3527" y="8907"/>
                      <a:pt x="3283" y="8968"/>
                    </a:cubicBezTo>
                    <a:lnTo>
                      <a:pt x="3283" y="6840"/>
                    </a:lnTo>
                    <a:close/>
                    <a:moveTo>
                      <a:pt x="2767" y="1"/>
                    </a:moveTo>
                    <a:lnTo>
                      <a:pt x="2767" y="852"/>
                    </a:lnTo>
                    <a:cubicBezTo>
                      <a:pt x="2037" y="974"/>
                      <a:pt x="1490" y="1278"/>
                      <a:pt x="1065" y="1764"/>
                    </a:cubicBezTo>
                    <a:cubicBezTo>
                      <a:pt x="639" y="2281"/>
                      <a:pt x="426" y="2919"/>
                      <a:pt x="426" y="3679"/>
                    </a:cubicBezTo>
                    <a:cubicBezTo>
                      <a:pt x="426" y="4378"/>
                      <a:pt x="609" y="4955"/>
                      <a:pt x="943" y="5351"/>
                    </a:cubicBezTo>
                    <a:cubicBezTo>
                      <a:pt x="1277" y="5746"/>
                      <a:pt x="1733" y="6080"/>
                      <a:pt x="2311" y="6354"/>
                    </a:cubicBezTo>
                    <a:lnTo>
                      <a:pt x="2311" y="8968"/>
                    </a:lnTo>
                    <a:cubicBezTo>
                      <a:pt x="2037" y="8907"/>
                      <a:pt x="1764" y="8816"/>
                      <a:pt x="1490" y="8664"/>
                    </a:cubicBezTo>
                    <a:cubicBezTo>
                      <a:pt x="1217" y="8512"/>
                      <a:pt x="943" y="8360"/>
                      <a:pt x="730" y="8177"/>
                    </a:cubicBezTo>
                    <a:lnTo>
                      <a:pt x="1" y="9667"/>
                    </a:lnTo>
                    <a:cubicBezTo>
                      <a:pt x="669" y="10214"/>
                      <a:pt x="1429" y="10548"/>
                      <a:pt x="2311" y="10670"/>
                    </a:cubicBezTo>
                    <a:lnTo>
                      <a:pt x="2311" y="11490"/>
                    </a:lnTo>
                    <a:lnTo>
                      <a:pt x="3283" y="11490"/>
                    </a:lnTo>
                    <a:lnTo>
                      <a:pt x="3283" y="10700"/>
                    </a:lnTo>
                    <a:cubicBezTo>
                      <a:pt x="3800" y="10639"/>
                      <a:pt x="4256" y="10487"/>
                      <a:pt x="4651" y="10214"/>
                    </a:cubicBezTo>
                    <a:cubicBezTo>
                      <a:pt x="5046" y="9971"/>
                      <a:pt x="5320" y="9636"/>
                      <a:pt x="5533" y="9211"/>
                    </a:cubicBezTo>
                    <a:cubicBezTo>
                      <a:pt x="5715" y="8816"/>
                      <a:pt x="5837" y="8390"/>
                      <a:pt x="5837" y="7934"/>
                    </a:cubicBezTo>
                    <a:cubicBezTo>
                      <a:pt x="5837" y="7357"/>
                      <a:pt x="5715" y="6870"/>
                      <a:pt x="5533" y="6475"/>
                    </a:cubicBezTo>
                    <a:cubicBezTo>
                      <a:pt x="5350" y="6110"/>
                      <a:pt x="5107" y="5806"/>
                      <a:pt x="4834" y="5594"/>
                    </a:cubicBezTo>
                    <a:cubicBezTo>
                      <a:pt x="4530" y="5381"/>
                      <a:pt x="4195" y="5199"/>
                      <a:pt x="3800" y="5016"/>
                    </a:cubicBezTo>
                    <a:lnTo>
                      <a:pt x="3739" y="4986"/>
                    </a:lnTo>
                    <a:lnTo>
                      <a:pt x="3739" y="2585"/>
                    </a:lnTo>
                    <a:cubicBezTo>
                      <a:pt x="4195" y="2676"/>
                      <a:pt x="4682" y="2889"/>
                      <a:pt x="5259" y="3223"/>
                    </a:cubicBezTo>
                    <a:lnTo>
                      <a:pt x="5898" y="1764"/>
                    </a:lnTo>
                    <a:cubicBezTo>
                      <a:pt x="5563" y="1521"/>
                      <a:pt x="5229" y="1338"/>
                      <a:pt x="4894" y="1156"/>
                    </a:cubicBezTo>
                    <a:cubicBezTo>
                      <a:pt x="4591" y="1004"/>
                      <a:pt x="4195" y="913"/>
                      <a:pt x="3739" y="882"/>
                    </a:cubicBezTo>
                    <a:lnTo>
                      <a:pt x="3739"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4" name="Google Shape;1234;p57"/>
            <p:cNvGrpSpPr/>
            <p:nvPr/>
          </p:nvGrpSpPr>
          <p:grpSpPr>
            <a:xfrm>
              <a:off x="2667911" y="2312212"/>
              <a:ext cx="655087" cy="561195"/>
              <a:chOff x="713225" y="2091550"/>
              <a:chExt cx="598800" cy="512975"/>
            </a:xfrm>
          </p:grpSpPr>
          <p:sp>
            <p:nvSpPr>
              <p:cNvPr id="1235" name="Google Shape;1235;p57"/>
              <p:cNvSpPr/>
              <p:nvPr/>
            </p:nvSpPr>
            <p:spPr>
              <a:xfrm>
                <a:off x="713225" y="2136450"/>
                <a:ext cx="559300" cy="468075"/>
              </a:xfrm>
              <a:custGeom>
                <a:rect b="b" l="l" r="r" t="t"/>
                <a:pathLst>
                  <a:path extrusionOk="0" h="18723" w="22372">
                    <a:moveTo>
                      <a:pt x="10463" y="0"/>
                    </a:moveTo>
                    <a:cubicBezTo>
                      <a:pt x="7687" y="0"/>
                      <a:pt x="5091" y="1072"/>
                      <a:pt x="3374" y="3035"/>
                    </a:cubicBezTo>
                    <a:lnTo>
                      <a:pt x="3161" y="2913"/>
                    </a:lnTo>
                    <a:lnTo>
                      <a:pt x="2249" y="4707"/>
                    </a:lnTo>
                    <a:cubicBezTo>
                      <a:pt x="0" y="9205"/>
                      <a:pt x="2341" y="14920"/>
                      <a:pt x="7447" y="17473"/>
                    </a:cubicBezTo>
                    <a:cubicBezTo>
                      <a:pt x="9132" y="18320"/>
                      <a:pt x="10904" y="18723"/>
                      <a:pt x="12606" y="18723"/>
                    </a:cubicBezTo>
                    <a:cubicBezTo>
                      <a:pt x="16092" y="18723"/>
                      <a:pt x="19279" y="17031"/>
                      <a:pt x="20791" y="14008"/>
                    </a:cubicBezTo>
                    <a:lnTo>
                      <a:pt x="21703" y="12214"/>
                    </a:lnTo>
                    <a:lnTo>
                      <a:pt x="21460" y="12093"/>
                    </a:lnTo>
                    <a:cubicBezTo>
                      <a:pt x="22371" y="8020"/>
                      <a:pt x="20031" y="3460"/>
                      <a:pt x="15593" y="1241"/>
                    </a:cubicBezTo>
                    <a:cubicBezTo>
                      <a:pt x="13922" y="400"/>
                      <a:pt x="12159" y="0"/>
                      <a:pt x="10463" y="0"/>
                    </a:cubicBez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7"/>
              <p:cNvSpPr/>
              <p:nvPr/>
            </p:nvSpPr>
            <p:spPr>
              <a:xfrm>
                <a:off x="736025" y="2091550"/>
                <a:ext cx="576000" cy="468150"/>
              </a:xfrm>
              <a:custGeom>
                <a:rect b="b" l="l" r="r" t="t"/>
                <a:pathLst>
                  <a:path extrusionOk="0" h="18726" w="23040">
                    <a:moveTo>
                      <a:pt x="10469" y="1"/>
                    </a:moveTo>
                    <a:cubicBezTo>
                      <a:pt x="6974" y="1"/>
                      <a:pt x="3764" y="1700"/>
                      <a:pt x="2249" y="4709"/>
                    </a:cubicBezTo>
                    <a:cubicBezTo>
                      <a:pt x="0" y="9208"/>
                      <a:pt x="2310" y="14922"/>
                      <a:pt x="7447" y="17475"/>
                    </a:cubicBezTo>
                    <a:cubicBezTo>
                      <a:pt x="9122" y="18323"/>
                      <a:pt x="10891" y="18725"/>
                      <a:pt x="12592" y="18725"/>
                    </a:cubicBezTo>
                    <a:cubicBezTo>
                      <a:pt x="16079" y="18725"/>
                      <a:pt x="19279" y="17034"/>
                      <a:pt x="20791" y="14010"/>
                    </a:cubicBezTo>
                    <a:cubicBezTo>
                      <a:pt x="23040" y="9542"/>
                      <a:pt x="20730" y="3797"/>
                      <a:pt x="15593" y="1244"/>
                    </a:cubicBezTo>
                    <a:cubicBezTo>
                      <a:pt x="13925" y="400"/>
                      <a:pt x="12164" y="1"/>
                      <a:pt x="10469" y="1"/>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7"/>
              <p:cNvSpPr/>
              <p:nvPr/>
            </p:nvSpPr>
            <p:spPr>
              <a:xfrm>
                <a:off x="819600" y="2154300"/>
                <a:ext cx="414925" cy="342675"/>
              </a:xfrm>
              <a:custGeom>
                <a:rect b="b" l="l" r="r" t="t"/>
                <a:pathLst>
                  <a:path extrusionOk="0" h="13707" w="16597">
                    <a:moveTo>
                      <a:pt x="7413" y="0"/>
                    </a:moveTo>
                    <a:cubicBezTo>
                      <a:pt x="4852" y="0"/>
                      <a:pt x="2495" y="1232"/>
                      <a:pt x="1368" y="3445"/>
                    </a:cubicBezTo>
                    <a:cubicBezTo>
                      <a:pt x="1277" y="3689"/>
                      <a:pt x="1156" y="3932"/>
                      <a:pt x="1064" y="4175"/>
                    </a:cubicBezTo>
                    <a:cubicBezTo>
                      <a:pt x="1" y="7336"/>
                      <a:pt x="1703" y="11075"/>
                      <a:pt x="5198" y="12807"/>
                    </a:cubicBezTo>
                    <a:cubicBezTo>
                      <a:pt x="6418" y="13417"/>
                      <a:pt x="7706" y="13707"/>
                      <a:pt x="8945" y="13707"/>
                    </a:cubicBezTo>
                    <a:cubicBezTo>
                      <a:pt x="11225" y="13707"/>
                      <a:pt x="13339" y="12726"/>
                      <a:pt x="14560" y="10953"/>
                    </a:cubicBezTo>
                    <a:cubicBezTo>
                      <a:pt x="14712" y="10710"/>
                      <a:pt x="14834" y="10497"/>
                      <a:pt x="14955" y="10254"/>
                    </a:cubicBezTo>
                    <a:cubicBezTo>
                      <a:pt x="16597" y="6971"/>
                      <a:pt x="14894" y="2777"/>
                      <a:pt x="11156" y="892"/>
                    </a:cubicBezTo>
                    <a:cubicBezTo>
                      <a:pt x="9938" y="288"/>
                      <a:pt x="8652" y="0"/>
                      <a:pt x="7413" y="0"/>
                    </a:cubicBez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7"/>
              <p:cNvSpPr/>
              <p:nvPr/>
            </p:nvSpPr>
            <p:spPr>
              <a:xfrm>
                <a:off x="819600" y="2189300"/>
                <a:ext cx="391375" cy="308050"/>
              </a:xfrm>
              <a:custGeom>
                <a:rect b="b" l="l" r="r" t="t"/>
                <a:pathLst>
                  <a:path extrusionOk="0" h="12322" w="15655">
                    <a:moveTo>
                      <a:pt x="6668" y="0"/>
                    </a:moveTo>
                    <a:cubicBezTo>
                      <a:pt x="4387" y="0"/>
                      <a:pt x="2282" y="988"/>
                      <a:pt x="1064" y="2775"/>
                    </a:cubicBezTo>
                    <a:cubicBezTo>
                      <a:pt x="1" y="5936"/>
                      <a:pt x="1703" y="9675"/>
                      <a:pt x="5198" y="11407"/>
                    </a:cubicBezTo>
                    <a:cubicBezTo>
                      <a:pt x="6417" y="12017"/>
                      <a:pt x="7719" y="12321"/>
                      <a:pt x="8971" y="12321"/>
                    </a:cubicBezTo>
                    <a:cubicBezTo>
                      <a:pt x="9031" y="12321"/>
                      <a:pt x="9090" y="12321"/>
                      <a:pt x="9150" y="12319"/>
                    </a:cubicBezTo>
                    <a:cubicBezTo>
                      <a:pt x="10700" y="12258"/>
                      <a:pt x="12128" y="11772"/>
                      <a:pt x="13284" y="10891"/>
                    </a:cubicBezTo>
                    <a:cubicBezTo>
                      <a:pt x="13770" y="10526"/>
                      <a:pt x="14195" y="10070"/>
                      <a:pt x="14560" y="9553"/>
                    </a:cubicBezTo>
                    <a:cubicBezTo>
                      <a:pt x="15654" y="6392"/>
                      <a:pt x="13922" y="2653"/>
                      <a:pt x="10457" y="921"/>
                    </a:cubicBezTo>
                    <a:cubicBezTo>
                      <a:pt x="9219" y="297"/>
                      <a:pt x="7917" y="0"/>
                      <a:pt x="66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7"/>
              <p:cNvSpPr/>
              <p:nvPr/>
            </p:nvSpPr>
            <p:spPr>
              <a:xfrm>
                <a:off x="893300" y="2215350"/>
                <a:ext cx="262950" cy="220400"/>
              </a:xfrm>
              <a:custGeom>
                <a:rect b="b" l="l" r="r" t="t"/>
                <a:pathLst>
                  <a:path extrusionOk="0" h="8816" w="10518">
                    <a:moveTo>
                      <a:pt x="2372" y="3162"/>
                    </a:moveTo>
                    <a:lnTo>
                      <a:pt x="4013" y="4013"/>
                    </a:lnTo>
                    <a:cubicBezTo>
                      <a:pt x="3748" y="4145"/>
                      <a:pt x="3507" y="4219"/>
                      <a:pt x="3282" y="4219"/>
                    </a:cubicBezTo>
                    <a:cubicBezTo>
                      <a:pt x="3145" y="4219"/>
                      <a:pt x="3015" y="4192"/>
                      <a:pt x="2889" y="4134"/>
                    </a:cubicBezTo>
                    <a:cubicBezTo>
                      <a:pt x="2493" y="3921"/>
                      <a:pt x="2311" y="3587"/>
                      <a:pt x="2372" y="3162"/>
                    </a:cubicBezTo>
                    <a:close/>
                    <a:moveTo>
                      <a:pt x="7289" y="4285"/>
                    </a:moveTo>
                    <a:cubicBezTo>
                      <a:pt x="7433" y="4285"/>
                      <a:pt x="7567" y="4315"/>
                      <a:pt x="7691" y="4377"/>
                    </a:cubicBezTo>
                    <a:cubicBezTo>
                      <a:pt x="7934" y="4499"/>
                      <a:pt x="8086" y="4681"/>
                      <a:pt x="8177" y="4894"/>
                    </a:cubicBezTo>
                    <a:cubicBezTo>
                      <a:pt x="8269" y="5076"/>
                      <a:pt x="8299" y="5320"/>
                      <a:pt x="8238" y="5563"/>
                    </a:cubicBezTo>
                    <a:lnTo>
                      <a:pt x="6354" y="4621"/>
                    </a:lnTo>
                    <a:cubicBezTo>
                      <a:pt x="6695" y="4400"/>
                      <a:pt x="7010" y="4285"/>
                      <a:pt x="7289" y="4285"/>
                    </a:cubicBezTo>
                    <a:close/>
                    <a:moveTo>
                      <a:pt x="3010" y="0"/>
                    </a:moveTo>
                    <a:cubicBezTo>
                      <a:pt x="2615" y="183"/>
                      <a:pt x="2311" y="365"/>
                      <a:pt x="2007" y="608"/>
                    </a:cubicBezTo>
                    <a:cubicBezTo>
                      <a:pt x="1734" y="821"/>
                      <a:pt x="1460" y="1125"/>
                      <a:pt x="1217" y="1520"/>
                    </a:cubicBezTo>
                    <a:lnTo>
                      <a:pt x="427" y="1125"/>
                    </a:lnTo>
                    <a:lnTo>
                      <a:pt x="1" y="1976"/>
                    </a:lnTo>
                    <a:lnTo>
                      <a:pt x="791" y="2371"/>
                    </a:lnTo>
                    <a:cubicBezTo>
                      <a:pt x="548" y="3070"/>
                      <a:pt x="578" y="3709"/>
                      <a:pt x="822" y="4317"/>
                    </a:cubicBezTo>
                    <a:cubicBezTo>
                      <a:pt x="1095" y="4925"/>
                      <a:pt x="1551" y="5380"/>
                      <a:pt x="2250" y="5745"/>
                    </a:cubicBezTo>
                    <a:cubicBezTo>
                      <a:pt x="2706" y="5962"/>
                      <a:pt x="3131" y="6071"/>
                      <a:pt x="3525" y="6071"/>
                    </a:cubicBezTo>
                    <a:cubicBezTo>
                      <a:pt x="3683" y="6071"/>
                      <a:pt x="3835" y="6053"/>
                      <a:pt x="3983" y="6019"/>
                    </a:cubicBezTo>
                    <a:cubicBezTo>
                      <a:pt x="4500" y="5897"/>
                      <a:pt x="4986" y="5654"/>
                      <a:pt x="5503" y="5259"/>
                    </a:cubicBezTo>
                    <a:lnTo>
                      <a:pt x="7813" y="6444"/>
                    </a:lnTo>
                    <a:cubicBezTo>
                      <a:pt x="7630" y="6627"/>
                      <a:pt x="7418" y="6839"/>
                      <a:pt x="7174" y="7022"/>
                    </a:cubicBezTo>
                    <a:cubicBezTo>
                      <a:pt x="6931" y="7204"/>
                      <a:pt x="6658" y="7356"/>
                      <a:pt x="6414" y="7478"/>
                    </a:cubicBezTo>
                    <a:lnTo>
                      <a:pt x="7418" y="8815"/>
                    </a:lnTo>
                    <a:cubicBezTo>
                      <a:pt x="8208" y="8450"/>
                      <a:pt x="8846" y="7934"/>
                      <a:pt x="9332" y="7204"/>
                    </a:cubicBezTo>
                    <a:lnTo>
                      <a:pt x="10092" y="7569"/>
                    </a:lnTo>
                    <a:lnTo>
                      <a:pt x="10518" y="6687"/>
                    </a:lnTo>
                    <a:lnTo>
                      <a:pt x="9788" y="6323"/>
                    </a:lnTo>
                    <a:cubicBezTo>
                      <a:pt x="10001" y="5836"/>
                      <a:pt x="10062" y="5350"/>
                      <a:pt x="10001" y="4894"/>
                    </a:cubicBezTo>
                    <a:cubicBezTo>
                      <a:pt x="9940" y="4438"/>
                      <a:pt x="9758" y="4013"/>
                      <a:pt x="9484" y="3678"/>
                    </a:cubicBezTo>
                    <a:cubicBezTo>
                      <a:pt x="9211" y="3314"/>
                      <a:pt x="8877" y="3040"/>
                      <a:pt x="8451" y="2827"/>
                    </a:cubicBezTo>
                    <a:cubicBezTo>
                      <a:pt x="7934" y="2554"/>
                      <a:pt x="7478" y="2432"/>
                      <a:pt x="7053" y="2432"/>
                    </a:cubicBezTo>
                    <a:cubicBezTo>
                      <a:pt x="6627" y="2432"/>
                      <a:pt x="6262" y="2493"/>
                      <a:pt x="5928" y="2675"/>
                    </a:cubicBezTo>
                    <a:cubicBezTo>
                      <a:pt x="5624" y="2827"/>
                      <a:pt x="5290" y="3040"/>
                      <a:pt x="4955" y="3314"/>
                    </a:cubicBezTo>
                    <a:lnTo>
                      <a:pt x="4895" y="3374"/>
                    </a:lnTo>
                    <a:lnTo>
                      <a:pt x="2737" y="2280"/>
                    </a:lnTo>
                    <a:cubicBezTo>
                      <a:pt x="3041" y="1915"/>
                      <a:pt x="3466" y="1551"/>
                      <a:pt x="4013" y="1216"/>
                    </a:cubicBezTo>
                    <a:lnTo>
                      <a:pt x="3010" y="0"/>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40" name="Google Shape;1240;p57"/>
          <p:cNvGrpSpPr/>
          <p:nvPr/>
        </p:nvGrpSpPr>
        <p:grpSpPr>
          <a:xfrm>
            <a:off x="4084000" y="2797190"/>
            <a:ext cx="542964" cy="465786"/>
            <a:chOff x="4084000" y="2797190"/>
            <a:chExt cx="542964" cy="465786"/>
          </a:xfrm>
        </p:grpSpPr>
        <p:sp>
          <p:nvSpPr>
            <p:cNvPr id="1241" name="Google Shape;1241;p57"/>
            <p:cNvSpPr/>
            <p:nvPr/>
          </p:nvSpPr>
          <p:spPr>
            <a:xfrm>
              <a:off x="4084000" y="2797190"/>
              <a:ext cx="246376" cy="285134"/>
            </a:xfrm>
            <a:custGeom>
              <a:rect b="b" l="l" r="r" t="t"/>
              <a:pathLst>
                <a:path extrusionOk="0" h="7092" w="6128">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7"/>
            <p:cNvSpPr/>
            <p:nvPr/>
          </p:nvSpPr>
          <p:spPr>
            <a:xfrm>
              <a:off x="4470808" y="3082254"/>
              <a:ext cx="156156" cy="180721"/>
            </a:xfrm>
            <a:custGeom>
              <a:rect b="b" l="l" r="r" t="t"/>
              <a:pathLst>
                <a:path extrusionOk="0" h="4495" w="3884">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6" name="Shape 1246"/>
        <p:cNvGrpSpPr/>
        <p:nvPr/>
      </p:nvGrpSpPr>
      <p:grpSpPr>
        <a:xfrm>
          <a:off x="0" y="0"/>
          <a:ext cx="0" cy="0"/>
          <a:chOff x="0" y="0"/>
          <a:chExt cx="0" cy="0"/>
        </a:xfrm>
      </p:grpSpPr>
      <p:sp>
        <p:nvSpPr>
          <p:cNvPr id="1247" name="Google Shape;1247;p5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LINEAR REGRESSION</a:t>
            </a:r>
            <a:endParaRPr>
              <a:solidFill>
                <a:schemeClr val="accent1"/>
              </a:solidFill>
            </a:endParaRPr>
          </a:p>
        </p:txBody>
      </p:sp>
      <p:pic>
        <p:nvPicPr>
          <p:cNvPr id="1248" name="Google Shape;1248;p58"/>
          <p:cNvPicPr preferRelativeResize="0"/>
          <p:nvPr/>
        </p:nvPicPr>
        <p:blipFill rotWithShape="1">
          <a:blip r:embed="rId3">
            <a:alphaModFix/>
          </a:blip>
          <a:srcRect b="0" l="0" r="7527" t="0"/>
          <a:stretch/>
        </p:blipFill>
        <p:spPr>
          <a:xfrm>
            <a:off x="1614150" y="1156000"/>
            <a:ext cx="5915699" cy="3634326"/>
          </a:xfrm>
          <a:prstGeom prst="rect">
            <a:avLst/>
          </a:prstGeom>
          <a:noFill/>
          <a:ln cap="flat" cmpd="sng" w="28575">
            <a:solidFill>
              <a:schemeClr val="accent1"/>
            </a:solidFill>
            <a:prstDash val="dash"/>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5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rPr>
              <a:t>POLYNOMIAL</a:t>
            </a:r>
            <a:r>
              <a:rPr lang="en">
                <a:solidFill>
                  <a:schemeClr val="accent2"/>
                </a:solidFill>
              </a:rPr>
              <a:t> REGRESSION</a:t>
            </a:r>
            <a:endParaRPr>
              <a:solidFill>
                <a:schemeClr val="accent2"/>
              </a:solidFill>
            </a:endParaRPr>
          </a:p>
        </p:txBody>
      </p:sp>
      <p:pic>
        <p:nvPicPr>
          <p:cNvPr id="1254" name="Google Shape;1254;p59"/>
          <p:cNvPicPr preferRelativeResize="0"/>
          <p:nvPr/>
        </p:nvPicPr>
        <p:blipFill rotWithShape="1">
          <a:blip r:embed="rId3">
            <a:alphaModFix/>
          </a:blip>
          <a:srcRect b="0" l="0" r="18374" t="0"/>
          <a:stretch/>
        </p:blipFill>
        <p:spPr>
          <a:xfrm>
            <a:off x="1741525" y="1140025"/>
            <a:ext cx="5660953" cy="3676475"/>
          </a:xfrm>
          <a:prstGeom prst="rect">
            <a:avLst/>
          </a:prstGeom>
          <a:noFill/>
          <a:ln cap="flat" cmpd="sng" w="28575">
            <a:solidFill>
              <a:schemeClr val="accent2"/>
            </a:solidFill>
            <a:prstDash val="dash"/>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p6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RIDGE REGRESSION</a:t>
            </a:r>
            <a:endParaRPr/>
          </a:p>
        </p:txBody>
      </p:sp>
      <p:pic>
        <p:nvPicPr>
          <p:cNvPr id="1260" name="Google Shape;1260;p60"/>
          <p:cNvPicPr preferRelativeResize="0"/>
          <p:nvPr/>
        </p:nvPicPr>
        <p:blipFill>
          <a:blip r:embed="rId3">
            <a:alphaModFix/>
          </a:blip>
          <a:stretch>
            <a:fillRect/>
          </a:stretch>
        </p:blipFill>
        <p:spPr>
          <a:xfrm>
            <a:off x="1619013" y="1047808"/>
            <a:ext cx="5905935" cy="3820974"/>
          </a:xfrm>
          <a:prstGeom prst="rect">
            <a:avLst/>
          </a:prstGeom>
          <a:noFill/>
          <a:ln cap="flat" cmpd="sng" w="28575">
            <a:solidFill>
              <a:schemeClr val="lt2"/>
            </a:solidFill>
            <a:prstDash val="dash"/>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sp>
        <p:nvSpPr>
          <p:cNvPr id="1265" name="Google Shape;1265;p61"/>
          <p:cNvSpPr/>
          <p:nvPr/>
        </p:nvSpPr>
        <p:spPr>
          <a:xfrm flipH="1">
            <a:off x="1229225" y="1935063"/>
            <a:ext cx="1103400" cy="1103400"/>
          </a:xfrm>
          <a:prstGeom prst="pie">
            <a:avLst>
              <a:gd fmla="val 0" name="adj1"/>
              <a:gd fmla="val 686824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61"/>
          <p:cNvSpPr/>
          <p:nvPr/>
        </p:nvSpPr>
        <p:spPr>
          <a:xfrm flipH="1">
            <a:off x="4020300" y="1935063"/>
            <a:ext cx="1103400" cy="1103400"/>
          </a:xfrm>
          <a:prstGeom prst="pie">
            <a:avLst>
              <a:gd fmla="val 20274863" name="adj1"/>
              <a:gd fmla="val 11296069"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61"/>
          <p:cNvSpPr/>
          <p:nvPr/>
        </p:nvSpPr>
        <p:spPr>
          <a:xfrm flipH="1">
            <a:off x="6811375" y="1935063"/>
            <a:ext cx="1103400" cy="1103400"/>
          </a:xfrm>
          <a:prstGeom prst="pie">
            <a:avLst>
              <a:gd fmla="val 15809002" name="adj1"/>
              <a:gd fmla="val 11296069"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6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CLASSIFICATION</a:t>
            </a:r>
            <a:r>
              <a:rPr lang="en"/>
              <a:t> MODELS</a:t>
            </a:r>
            <a:endParaRPr/>
          </a:p>
        </p:txBody>
      </p:sp>
      <p:sp>
        <p:nvSpPr>
          <p:cNvPr id="1269" name="Google Shape;1269;p61"/>
          <p:cNvSpPr txBox="1"/>
          <p:nvPr>
            <p:ph idx="1" type="subTitle"/>
          </p:nvPr>
        </p:nvSpPr>
        <p:spPr>
          <a:xfrm>
            <a:off x="713225" y="3273975"/>
            <a:ext cx="2135400" cy="39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DECISION TREE CLASSIFIER</a:t>
            </a:r>
            <a:endParaRPr/>
          </a:p>
        </p:txBody>
      </p:sp>
      <p:sp>
        <p:nvSpPr>
          <p:cNvPr id="1270" name="Google Shape;1270;p61"/>
          <p:cNvSpPr txBox="1"/>
          <p:nvPr>
            <p:ph idx="2" type="subTitle"/>
          </p:nvPr>
        </p:nvSpPr>
        <p:spPr>
          <a:xfrm>
            <a:off x="3504300" y="3273975"/>
            <a:ext cx="2135400" cy="39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NAIVES BAYES</a:t>
            </a:r>
            <a:endParaRPr/>
          </a:p>
        </p:txBody>
      </p:sp>
      <p:sp>
        <p:nvSpPr>
          <p:cNvPr id="1271" name="Google Shape;1271;p61"/>
          <p:cNvSpPr txBox="1"/>
          <p:nvPr>
            <p:ph idx="3" type="subTitle"/>
          </p:nvPr>
        </p:nvSpPr>
        <p:spPr>
          <a:xfrm>
            <a:off x="6295375" y="3273975"/>
            <a:ext cx="2135400" cy="39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SVM</a:t>
            </a:r>
            <a:endParaRPr/>
          </a:p>
        </p:txBody>
      </p:sp>
      <p:grpSp>
        <p:nvGrpSpPr>
          <p:cNvPr id="1272" name="Google Shape;1272;p61"/>
          <p:cNvGrpSpPr/>
          <p:nvPr/>
        </p:nvGrpSpPr>
        <p:grpSpPr>
          <a:xfrm flipH="1">
            <a:off x="1392964" y="2099093"/>
            <a:ext cx="775912" cy="775339"/>
            <a:chOff x="889282" y="2874625"/>
            <a:chExt cx="1356253" cy="1355487"/>
          </a:xfrm>
        </p:grpSpPr>
        <p:sp>
          <p:nvSpPr>
            <p:cNvPr id="1273" name="Google Shape;1273;p61"/>
            <p:cNvSpPr/>
            <p:nvPr/>
          </p:nvSpPr>
          <p:spPr>
            <a:xfrm>
              <a:off x="889282" y="2874625"/>
              <a:ext cx="1356253" cy="1355487"/>
            </a:xfrm>
            <a:custGeom>
              <a:rect b="b" l="l" r="r" t="t"/>
              <a:pathLst>
                <a:path extrusionOk="0" h="60177" w="60211">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61"/>
            <p:cNvSpPr/>
            <p:nvPr/>
          </p:nvSpPr>
          <p:spPr>
            <a:xfrm>
              <a:off x="992992" y="2979078"/>
              <a:ext cx="1149608" cy="1148865"/>
            </a:xfrm>
            <a:custGeom>
              <a:rect b="b" l="l" r="r" t="t"/>
              <a:pathLst>
                <a:path extrusionOk="0" h="51004" w="51037">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61"/>
            <p:cNvSpPr/>
            <p:nvPr/>
          </p:nvSpPr>
          <p:spPr>
            <a:xfrm flipH="1">
              <a:off x="1246192" y="3142865"/>
              <a:ext cx="626668" cy="818266"/>
            </a:xfrm>
            <a:custGeom>
              <a:rect b="b" l="l" r="r" t="t"/>
              <a:pathLst>
                <a:path extrusionOk="0" h="36327" w="27821">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6" name="Google Shape;1276;p61"/>
          <p:cNvGrpSpPr/>
          <p:nvPr/>
        </p:nvGrpSpPr>
        <p:grpSpPr>
          <a:xfrm flipH="1">
            <a:off x="4184039" y="2099093"/>
            <a:ext cx="775912" cy="775339"/>
            <a:chOff x="889282" y="2874625"/>
            <a:chExt cx="1356253" cy="1355487"/>
          </a:xfrm>
        </p:grpSpPr>
        <p:sp>
          <p:nvSpPr>
            <p:cNvPr id="1277" name="Google Shape;1277;p61"/>
            <p:cNvSpPr/>
            <p:nvPr/>
          </p:nvSpPr>
          <p:spPr>
            <a:xfrm>
              <a:off x="889282" y="2874625"/>
              <a:ext cx="1356253" cy="1355487"/>
            </a:xfrm>
            <a:custGeom>
              <a:rect b="b" l="l" r="r" t="t"/>
              <a:pathLst>
                <a:path extrusionOk="0" h="60177" w="60211">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61"/>
            <p:cNvSpPr/>
            <p:nvPr/>
          </p:nvSpPr>
          <p:spPr>
            <a:xfrm>
              <a:off x="992992" y="2979078"/>
              <a:ext cx="1149608" cy="1148865"/>
            </a:xfrm>
            <a:custGeom>
              <a:rect b="b" l="l" r="r" t="t"/>
              <a:pathLst>
                <a:path extrusionOk="0" h="51004" w="51037">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61"/>
            <p:cNvSpPr/>
            <p:nvPr/>
          </p:nvSpPr>
          <p:spPr>
            <a:xfrm flipH="1">
              <a:off x="1246192" y="3142865"/>
              <a:ext cx="626668" cy="818266"/>
            </a:xfrm>
            <a:custGeom>
              <a:rect b="b" l="l" r="r" t="t"/>
              <a:pathLst>
                <a:path extrusionOk="0" h="36327" w="27821">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61"/>
          <p:cNvGrpSpPr/>
          <p:nvPr/>
        </p:nvGrpSpPr>
        <p:grpSpPr>
          <a:xfrm flipH="1">
            <a:off x="6975114" y="2099093"/>
            <a:ext cx="775912" cy="775339"/>
            <a:chOff x="889282" y="2874625"/>
            <a:chExt cx="1356253" cy="1355487"/>
          </a:xfrm>
        </p:grpSpPr>
        <p:sp>
          <p:nvSpPr>
            <p:cNvPr id="1281" name="Google Shape;1281;p61"/>
            <p:cNvSpPr/>
            <p:nvPr/>
          </p:nvSpPr>
          <p:spPr>
            <a:xfrm>
              <a:off x="889282" y="2874625"/>
              <a:ext cx="1356253" cy="1355487"/>
            </a:xfrm>
            <a:custGeom>
              <a:rect b="b" l="l" r="r" t="t"/>
              <a:pathLst>
                <a:path extrusionOk="0" h="60177" w="60211">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61"/>
            <p:cNvSpPr/>
            <p:nvPr/>
          </p:nvSpPr>
          <p:spPr>
            <a:xfrm>
              <a:off x="992992" y="2979078"/>
              <a:ext cx="1149608" cy="1148865"/>
            </a:xfrm>
            <a:custGeom>
              <a:rect b="b" l="l" r="r" t="t"/>
              <a:pathLst>
                <a:path extrusionOk="0" h="51004" w="51037">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61"/>
            <p:cNvSpPr/>
            <p:nvPr/>
          </p:nvSpPr>
          <p:spPr>
            <a:xfrm flipH="1">
              <a:off x="1246192" y="3142865"/>
              <a:ext cx="626668" cy="818266"/>
            </a:xfrm>
            <a:custGeom>
              <a:rect b="b" l="l" r="r" t="t"/>
              <a:pathLst>
                <a:path extrusionOk="0" h="36327" w="27821">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61"/>
          <p:cNvGrpSpPr/>
          <p:nvPr/>
        </p:nvGrpSpPr>
        <p:grpSpPr>
          <a:xfrm>
            <a:off x="2094127" y="1922986"/>
            <a:ext cx="480951" cy="493217"/>
            <a:chOff x="2094127" y="1922986"/>
            <a:chExt cx="480951" cy="493217"/>
          </a:xfrm>
        </p:grpSpPr>
        <p:sp>
          <p:nvSpPr>
            <p:cNvPr id="1285" name="Google Shape;1285;p61"/>
            <p:cNvSpPr/>
            <p:nvPr/>
          </p:nvSpPr>
          <p:spPr>
            <a:xfrm rot="798727">
              <a:off x="2123644" y="1947520"/>
              <a:ext cx="246378" cy="285136"/>
            </a:xfrm>
            <a:custGeom>
              <a:rect b="b" l="l" r="r" t="t"/>
              <a:pathLst>
                <a:path extrusionOk="0" h="7092" w="6128">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61"/>
            <p:cNvSpPr/>
            <p:nvPr/>
          </p:nvSpPr>
          <p:spPr>
            <a:xfrm rot="798727">
              <a:off x="2400212" y="2219930"/>
              <a:ext cx="156157" cy="180723"/>
            </a:xfrm>
            <a:custGeom>
              <a:rect b="b" l="l" r="r" t="t"/>
              <a:pathLst>
                <a:path extrusionOk="0" h="4495" w="3884">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7" name="Google Shape;1287;p61"/>
          <p:cNvGrpSpPr/>
          <p:nvPr/>
        </p:nvGrpSpPr>
        <p:grpSpPr>
          <a:xfrm>
            <a:off x="5090214" y="1899236"/>
            <a:ext cx="480951" cy="493217"/>
            <a:chOff x="5090214" y="1899236"/>
            <a:chExt cx="480951" cy="493217"/>
          </a:xfrm>
        </p:grpSpPr>
        <p:sp>
          <p:nvSpPr>
            <p:cNvPr id="1288" name="Google Shape;1288;p61"/>
            <p:cNvSpPr/>
            <p:nvPr/>
          </p:nvSpPr>
          <p:spPr>
            <a:xfrm rot="798727">
              <a:off x="5119731" y="1923770"/>
              <a:ext cx="246378" cy="285136"/>
            </a:xfrm>
            <a:custGeom>
              <a:rect b="b" l="l" r="r" t="t"/>
              <a:pathLst>
                <a:path extrusionOk="0" h="7092" w="6128">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61"/>
            <p:cNvSpPr/>
            <p:nvPr/>
          </p:nvSpPr>
          <p:spPr>
            <a:xfrm rot="798727">
              <a:off x="5396299" y="2196180"/>
              <a:ext cx="156157" cy="180723"/>
            </a:xfrm>
            <a:custGeom>
              <a:rect b="b" l="l" r="r" t="t"/>
              <a:pathLst>
                <a:path extrusionOk="0" h="4495" w="3884">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0" name="Google Shape;1290;p61"/>
          <p:cNvGrpSpPr/>
          <p:nvPr/>
        </p:nvGrpSpPr>
        <p:grpSpPr>
          <a:xfrm>
            <a:off x="7856852" y="1899249"/>
            <a:ext cx="480951" cy="493217"/>
            <a:chOff x="7856852" y="1899249"/>
            <a:chExt cx="480951" cy="493217"/>
          </a:xfrm>
        </p:grpSpPr>
        <p:sp>
          <p:nvSpPr>
            <p:cNvPr id="1291" name="Google Shape;1291;p61"/>
            <p:cNvSpPr/>
            <p:nvPr/>
          </p:nvSpPr>
          <p:spPr>
            <a:xfrm rot="798727">
              <a:off x="7886369" y="1923783"/>
              <a:ext cx="246378" cy="285136"/>
            </a:xfrm>
            <a:custGeom>
              <a:rect b="b" l="l" r="r" t="t"/>
              <a:pathLst>
                <a:path extrusionOk="0" h="7092" w="6128">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61"/>
            <p:cNvSpPr/>
            <p:nvPr/>
          </p:nvSpPr>
          <p:spPr>
            <a:xfrm rot="798727">
              <a:off x="8162937" y="2196193"/>
              <a:ext cx="156157" cy="180723"/>
            </a:xfrm>
            <a:custGeom>
              <a:rect b="b" l="l" r="r" t="t"/>
              <a:pathLst>
                <a:path extrusionOk="0" h="4495" w="3884">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6" name="Shape 1296"/>
        <p:cNvGrpSpPr/>
        <p:nvPr/>
      </p:nvGrpSpPr>
      <p:grpSpPr>
        <a:xfrm>
          <a:off x="0" y="0"/>
          <a:ext cx="0" cy="0"/>
          <a:chOff x="0" y="0"/>
          <a:chExt cx="0" cy="0"/>
        </a:xfrm>
      </p:grpSpPr>
      <p:sp>
        <p:nvSpPr>
          <p:cNvPr id="1297" name="Google Shape;1297;p6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Transform data</a:t>
            </a:r>
            <a:endParaRPr/>
          </a:p>
        </p:txBody>
      </p:sp>
      <p:sp>
        <p:nvSpPr>
          <p:cNvPr id="1298" name="Google Shape;1298;p62"/>
          <p:cNvSpPr txBox="1"/>
          <p:nvPr>
            <p:ph idx="1" type="subTitle"/>
          </p:nvPr>
        </p:nvSpPr>
        <p:spPr>
          <a:xfrm>
            <a:off x="4788425" y="1788775"/>
            <a:ext cx="3642300" cy="1203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Transform data to </a:t>
            </a:r>
            <a:r>
              <a:rPr lang="en"/>
              <a:t>discrete classes</a:t>
            </a:r>
            <a:endParaRPr/>
          </a:p>
        </p:txBody>
      </p:sp>
      <p:grpSp>
        <p:nvGrpSpPr>
          <p:cNvPr id="1299" name="Google Shape;1299;p62"/>
          <p:cNvGrpSpPr/>
          <p:nvPr/>
        </p:nvGrpSpPr>
        <p:grpSpPr>
          <a:xfrm>
            <a:off x="1136276" y="1355688"/>
            <a:ext cx="2883349" cy="3041464"/>
            <a:chOff x="1136276" y="1355688"/>
            <a:chExt cx="2883349" cy="3041464"/>
          </a:xfrm>
        </p:grpSpPr>
        <p:grpSp>
          <p:nvGrpSpPr>
            <p:cNvPr id="1300" name="Google Shape;1300;p62"/>
            <p:cNvGrpSpPr/>
            <p:nvPr/>
          </p:nvGrpSpPr>
          <p:grpSpPr>
            <a:xfrm>
              <a:off x="1136276" y="1355688"/>
              <a:ext cx="1644812" cy="3041464"/>
              <a:chOff x="2418425" y="2089200"/>
              <a:chExt cx="1299425" cy="2402800"/>
            </a:xfrm>
          </p:grpSpPr>
          <p:sp>
            <p:nvSpPr>
              <p:cNvPr id="1301" name="Google Shape;1301;p62"/>
              <p:cNvSpPr/>
              <p:nvPr/>
            </p:nvSpPr>
            <p:spPr>
              <a:xfrm>
                <a:off x="2418425" y="2089200"/>
                <a:ext cx="1299425" cy="2402800"/>
              </a:xfrm>
              <a:custGeom>
                <a:rect b="b" l="l" r="r" t="t"/>
                <a:pathLst>
                  <a:path extrusionOk="0" h="96112" w="51977">
                    <a:moveTo>
                      <a:pt x="5137" y="1"/>
                    </a:moveTo>
                    <a:cubicBezTo>
                      <a:pt x="2310" y="1"/>
                      <a:pt x="0" y="2311"/>
                      <a:pt x="0" y="5138"/>
                    </a:cubicBezTo>
                    <a:lnTo>
                      <a:pt x="0" y="90975"/>
                    </a:lnTo>
                    <a:cubicBezTo>
                      <a:pt x="0" y="93832"/>
                      <a:pt x="2310" y="96112"/>
                      <a:pt x="5137" y="96112"/>
                    </a:cubicBezTo>
                    <a:lnTo>
                      <a:pt x="46840" y="96112"/>
                    </a:lnTo>
                    <a:cubicBezTo>
                      <a:pt x="49697" y="96112"/>
                      <a:pt x="51977" y="93832"/>
                      <a:pt x="51977" y="90975"/>
                    </a:cubicBezTo>
                    <a:lnTo>
                      <a:pt x="51977" y="5138"/>
                    </a:lnTo>
                    <a:cubicBezTo>
                      <a:pt x="51977" y="2311"/>
                      <a:pt x="49697" y="1"/>
                      <a:pt x="468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62"/>
              <p:cNvSpPr/>
              <p:nvPr/>
            </p:nvSpPr>
            <p:spPr>
              <a:xfrm>
                <a:off x="2508850" y="2181925"/>
                <a:ext cx="1118575" cy="2217375"/>
              </a:xfrm>
              <a:custGeom>
                <a:rect b="b" l="l" r="r" t="t"/>
                <a:pathLst>
                  <a:path extrusionOk="0" h="88695" w="44743">
                    <a:moveTo>
                      <a:pt x="3009" y="0"/>
                    </a:moveTo>
                    <a:cubicBezTo>
                      <a:pt x="1338" y="0"/>
                      <a:pt x="0" y="1368"/>
                      <a:pt x="0" y="3040"/>
                    </a:cubicBezTo>
                    <a:lnTo>
                      <a:pt x="0" y="85685"/>
                    </a:lnTo>
                    <a:cubicBezTo>
                      <a:pt x="0" y="87357"/>
                      <a:pt x="1338" y="88694"/>
                      <a:pt x="3009" y="88694"/>
                    </a:cubicBezTo>
                    <a:lnTo>
                      <a:pt x="41734" y="88694"/>
                    </a:lnTo>
                    <a:cubicBezTo>
                      <a:pt x="43405" y="88694"/>
                      <a:pt x="44743" y="87357"/>
                      <a:pt x="44743" y="85685"/>
                    </a:cubicBezTo>
                    <a:lnTo>
                      <a:pt x="44743" y="3040"/>
                    </a:lnTo>
                    <a:cubicBezTo>
                      <a:pt x="44743" y="1368"/>
                      <a:pt x="43405" y="0"/>
                      <a:pt x="41734" y="0"/>
                    </a:cubicBezTo>
                    <a:lnTo>
                      <a:pt x="30791" y="0"/>
                    </a:lnTo>
                    <a:lnTo>
                      <a:pt x="30791" y="578"/>
                    </a:lnTo>
                    <a:cubicBezTo>
                      <a:pt x="30791" y="1398"/>
                      <a:pt x="30153" y="2067"/>
                      <a:pt x="29332" y="2067"/>
                    </a:cubicBezTo>
                    <a:lnTo>
                      <a:pt x="15411" y="2067"/>
                    </a:lnTo>
                    <a:cubicBezTo>
                      <a:pt x="14590" y="2067"/>
                      <a:pt x="13952" y="1398"/>
                      <a:pt x="13952" y="578"/>
                    </a:cubicBezTo>
                    <a:lnTo>
                      <a:pt x="139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62"/>
              <p:cNvSpPr/>
              <p:nvPr/>
            </p:nvSpPr>
            <p:spPr>
              <a:xfrm>
                <a:off x="2890300" y="2160625"/>
                <a:ext cx="42600" cy="43350"/>
              </a:xfrm>
              <a:custGeom>
                <a:rect b="b" l="l" r="r" t="t"/>
                <a:pathLst>
                  <a:path extrusionOk="0" h="1734" w="1704">
                    <a:moveTo>
                      <a:pt x="852" y="1"/>
                    </a:moveTo>
                    <a:cubicBezTo>
                      <a:pt x="366" y="1"/>
                      <a:pt x="1" y="396"/>
                      <a:pt x="1" y="852"/>
                    </a:cubicBezTo>
                    <a:cubicBezTo>
                      <a:pt x="1" y="1338"/>
                      <a:pt x="366" y="1733"/>
                      <a:pt x="852" y="1733"/>
                    </a:cubicBezTo>
                    <a:cubicBezTo>
                      <a:pt x="1308" y="1733"/>
                      <a:pt x="1703" y="1338"/>
                      <a:pt x="1703" y="852"/>
                    </a:cubicBezTo>
                    <a:cubicBezTo>
                      <a:pt x="1703" y="396"/>
                      <a:pt x="1308" y="1"/>
                      <a:pt x="852" y="1"/>
                    </a:cubicBezTo>
                    <a:close/>
                  </a:path>
                </a:pathLst>
              </a:custGeom>
              <a:solidFill>
                <a:srgbClr val="1820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62"/>
              <p:cNvSpPr/>
              <p:nvPr/>
            </p:nvSpPr>
            <p:spPr>
              <a:xfrm>
                <a:off x="2975425" y="2160625"/>
                <a:ext cx="268250" cy="43350"/>
              </a:xfrm>
              <a:custGeom>
                <a:rect b="b" l="l" r="r" t="t"/>
                <a:pathLst>
                  <a:path extrusionOk="0" h="1734" w="10730">
                    <a:moveTo>
                      <a:pt x="851" y="1"/>
                    </a:moveTo>
                    <a:cubicBezTo>
                      <a:pt x="365" y="1"/>
                      <a:pt x="0" y="396"/>
                      <a:pt x="0" y="852"/>
                    </a:cubicBezTo>
                    <a:cubicBezTo>
                      <a:pt x="0" y="1338"/>
                      <a:pt x="365" y="1733"/>
                      <a:pt x="851" y="1733"/>
                    </a:cubicBezTo>
                    <a:lnTo>
                      <a:pt x="9879" y="1733"/>
                    </a:lnTo>
                    <a:cubicBezTo>
                      <a:pt x="10365" y="1733"/>
                      <a:pt x="10730" y="1338"/>
                      <a:pt x="10730" y="852"/>
                    </a:cubicBezTo>
                    <a:cubicBezTo>
                      <a:pt x="10730" y="396"/>
                      <a:pt x="10365" y="1"/>
                      <a:pt x="9879" y="1"/>
                    </a:cubicBezTo>
                    <a:close/>
                  </a:path>
                </a:pathLst>
              </a:custGeom>
              <a:solidFill>
                <a:srgbClr val="1820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5" name="Google Shape;1305;p62"/>
              <p:cNvGrpSpPr/>
              <p:nvPr/>
            </p:nvGrpSpPr>
            <p:grpSpPr>
              <a:xfrm flipH="1">
                <a:off x="2685152" y="2899207"/>
                <a:ext cx="783372" cy="782794"/>
                <a:chOff x="889282" y="2874625"/>
                <a:chExt cx="1356253" cy="1355487"/>
              </a:xfrm>
            </p:grpSpPr>
            <p:sp>
              <p:nvSpPr>
                <p:cNvPr id="1306" name="Google Shape;1306;p62"/>
                <p:cNvSpPr/>
                <p:nvPr/>
              </p:nvSpPr>
              <p:spPr>
                <a:xfrm>
                  <a:off x="889282" y="2874625"/>
                  <a:ext cx="1356253" cy="1355487"/>
                </a:xfrm>
                <a:custGeom>
                  <a:rect b="b" l="l" r="r" t="t"/>
                  <a:pathLst>
                    <a:path extrusionOk="0" h="60177" w="60211">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62"/>
                <p:cNvSpPr/>
                <p:nvPr/>
              </p:nvSpPr>
              <p:spPr>
                <a:xfrm>
                  <a:off x="992992" y="2979078"/>
                  <a:ext cx="1149608" cy="1148865"/>
                </a:xfrm>
                <a:custGeom>
                  <a:rect b="b" l="l" r="r" t="t"/>
                  <a:pathLst>
                    <a:path extrusionOk="0" h="51004" w="51037">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62"/>
                <p:cNvSpPr/>
                <p:nvPr/>
              </p:nvSpPr>
              <p:spPr>
                <a:xfrm flipH="1">
                  <a:off x="1246192" y="3142865"/>
                  <a:ext cx="626668" cy="818266"/>
                </a:xfrm>
                <a:custGeom>
                  <a:rect b="b" l="l" r="r" t="t"/>
                  <a:pathLst>
                    <a:path extrusionOk="0" h="36327" w="27821">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09" name="Google Shape;1309;p62"/>
            <p:cNvGrpSpPr/>
            <p:nvPr/>
          </p:nvGrpSpPr>
          <p:grpSpPr>
            <a:xfrm>
              <a:off x="2576419" y="3089938"/>
              <a:ext cx="938597" cy="1202962"/>
              <a:chOff x="829475" y="2774625"/>
              <a:chExt cx="857950" cy="1099600"/>
            </a:xfrm>
          </p:grpSpPr>
          <p:sp>
            <p:nvSpPr>
              <p:cNvPr id="1310" name="Google Shape;1310;p62"/>
              <p:cNvSpPr/>
              <p:nvPr/>
            </p:nvSpPr>
            <p:spPr>
              <a:xfrm>
                <a:off x="829475" y="2912675"/>
                <a:ext cx="795650" cy="961550"/>
              </a:xfrm>
              <a:custGeom>
                <a:rect b="b" l="l" r="r" t="t"/>
                <a:pathLst>
                  <a:path extrusionOk="0" h="38462" w="31826">
                    <a:moveTo>
                      <a:pt x="22954" y="0"/>
                    </a:moveTo>
                    <a:cubicBezTo>
                      <a:pt x="21576" y="0"/>
                      <a:pt x="18962" y="414"/>
                      <a:pt x="14682" y="2564"/>
                    </a:cubicBezTo>
                    <a:cubicBezTo>
                      <a:pt x="7721" y="6029"/>
                      <a:pt x="2311" y="9190"/>
                      <a:pt x="1095" y="9980"/>
                    </a:cubicBezTo>
                    <a:cubicBezTo>
                      <a:pt x="487" y="10345"/>
                      <a:pt x="122" y="10801"/>
                      <a:pt x="62" y="11622"/>
                    </a:cubicBezTo>
                    <a:cubicBezTo>
                      <a:pt x="1" y="12442"/>
                      <a:pt x="214" y="13658"/>
                      <a:pt x="852" y="15573"/>
                    </a:cubicBezTo>
                    <a:cubicBezTo>
                      <a:pt x="2068" y="19433"/>
                      <a:pt x="7812" y="33810"/>
                      <a:pt x="8512" y="35482"/>
                    </a:cubicBezTo>
                    <a:cubicBezTo>
                      <a:pt x="8937" y="36516"/>
                      <a:pt x="9515" y="37367"/>
                      <a:pt x="10639" y="37731"/>
                    </a:cubicBezTo>
                    <a:cubicBezTo>
                      <a:pt x="10974" y="37823"/>
                      <a:pt x="11338" y="37883"/>
                      <a:pt x="11764" y="37914"/>
                    </a:cubicBezTo>
                    <a:cubicBezTo>
                      <a:pt x="12324" y="38295"/>
                      <a:pt x="13000" y="38461"/>
                      <a:pt x="13622" y="38461"/>
                    </a:cubicBezTo>
                    <a:cubicBezTo>
                      <a:pt x="13843" y="38461"/>
                      <a:pt x="14057" y="38440"/>
                      <a:pt x="14256" y="38400"/>
                    </a:cubicBezTo>
                    <a:cubicBezTo>
                      <a:pt x="14348" y="38370"/>
                      <a:pt x="14439" y="38339"/>
                      <a:pt x="14530" y="38309"/>
                    </a:cubicBezTo>
                    <a:cubicBezTo>
                      <a:pt x="18329" y="37154"/>
                      <a:pt x="31825" y="27640"/>
                      <a:pt x="31825" y="27640"/>
                    </a:cubicBezTo>
                    <a:lnTo>
                      <a:pt x="25928" y="6454"/>
                    </a:lnTo>
                    <a:lnTo>
                      <a:pt x="24196" y="163"/>
                    </a:lnTo>
                    <a:cubicBezTo>
                      <a:pt x="24196" y="163"/>
                      <a:pt x="23817" y="0"/>
                      <a:pt x="229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62"/>
              <p:cNvSpPr/>
              <p:nvPr/>
            </p:nvSpPr>
            <p:spPr>
              <a:xfrm>
                <a:off x="853050" y="2937250"/>
                <a:ext cx="531925" cy="923275"/>
              </a:xfrm>
              <a:custGeom>
                <a:rect b="b" l="l" r="r" t="t"/>
                <a:pathLst>
                  <a:path extrusionOk="0" h="36931" w="21277">
                    <a:moveTo>
                      <a:pt x="21125" y="0"/>
                    </a:moveTo>
                    <a:cubicBezTo>
                      <a:pt x="21125" y="0"/>
                      <a:pt x="20578" y="31"/>
                      <a:pt x="18085" y="1003"/>
                    </a:cubicBezTo>
                    <a:cubicBezTo>
                      <a:pt x="18055" y="1034"/>
                      <a:pt x="18025" y="1034"/>
                      <a:pt x="17994" y="1064"/>
                    </a:cubicBezTo>
                    <a:cubicBezTo>
                      <a:pt x="17933" y="1094"/>
                      <a:pt x="17873" y="1125"/>
                      <a:pt x="17781" y="1155"/>
                    </a:cubicBezTo>
                    <a:cubicBezTo>
                      <a:pt x="17478" y="1277"/>
                      <a:pt x="17052" y="1490"/>
                      <a:pt x="16566" y="1733"/>
                    </a:cubicBezTo>
                    <a:cubicBezTo>
                      <a:pt x="16474" y="1794"/>
                      <a:pt x="16353" y="1854"/>
                      <a:pt x="16231" y="1885"/>
                    </a:cubicBezTo>
                    <a:cubicBezTo>
                      <a:pt x="15836" y="2098"/>
                      <a:pt x="15411" y="2310"/>
                      <a:pt x="14955" y="2553"/>
                    </a:cubicBezTo>
                    <a:cubicBezTo>
                      <a:pt x="14803" y="2614"/>
                      <a:pt x="14681" y="2705"/>
                      <a:pt x="14560" y="2766"/>
                    </a:cubicBezTo>
                    <a:cubicBezTo>
                      <a:pt x="14286" y="2888"/>
                      <a:pt x="14012" y="3040"/>
                      <a:pt x="13708" y="3192"/>
                    </a:cubicBezTo>
                    <a:cubicBezTo>
                      <a:pt x="13587" y="3283"/>
                      <a:pt x="13465" y="3344"/>
                      <a:pt x="13313" y="3435"/>
                    </a:cubicBezTo>
                    <a:cubicBezTo>
                      <a:pt x="12614" y="3800"/>
                      <a:pt x="11885" y="4195"/>
                      <a:pt x="11155" y="4590"/>
                    </a:cubicBezTo>
                    <a:cubicBezTo>
                      <a:pt x="10790" y="4772"/>
                      <a:pt x="10426" y="4985"/>
                      <a:pt x="10061" y="5198"/>
                    </a:cubicBezTo>
                    <a:cubicBezTo>
                      <a:pt x="9483" y="5502"/>
                      <a:pt x="8906" y="5806"/>
                      <a:pt x="8359" y="6110"/>
                    </a:cubicBezTo>
                    <a:cubicBezTo>
                      <a:pt x="8268" y="6171"/>
                      <a:pt x="8176" y="6201"/>
                      <a:pt x="8116" y="6262"/>
                    </a:cubicBezTo>
                    <a:cubicBezTo>
                      <a:pt x="7599" y="6535"/>
                      <a:pt x="7082" y="6809"/>
                      <a:pt x="6565" y="7082"/>
                    </a:cubicBezTo>
                    <a:cubicBezTo>
                      <a:pt x="6474" y="7143"/>
                      <a:pt x="6353" y="7234"/>
                      <a:pt x="6262" y="7295"/>
                    </a:cubicBezTo>
                    <a:cubicBezTo>
                      <a:pt x="6018" y="7417"/>
                      <a:pt x="5806" y="7538"/>
                      <a:pt x="5593" y="7660"/>
                    </a:cubicBezTo>
                    <a:cubicBezTo>
                      <a:pt x="5471" y="7721"/>
                      <a:pt x="5380" y="7781"/>
                      <a:pt x="5289" y="7842"/>
                    </a:cubicBezTo>
                    <a:cubicBezTo>
                      <a:pt x="2584" y="9332"/>
                      <a:pt x="517" y="10547"/>
                      <a:pt x="395" y="10760"/>
                    </a:cubicBezTo>
                    <a:cubicBezTo>
                      <a:pt x="0" y="11277"/>
                      <a:pt x="669" y="13405"/>
                      <a:pt x="2067" y="17508"/>
                    </a:cubicBezTo>
                    <a:cubicBezTo>
                      <a:pt x="3283" y="21095"/>
                      <a:pt x="8176" y="33679"/>
                      <a:pt x="9696" y="36748"/>
                    </a:cubicBezTo>
                    <a:cubicBezTo>
                      <a:pt x="10031" y="36840"/>
                      <a:pt x="10395" y="36900"/>
                      <a:pt x="10821" y="36931"/>
                    </a:cubicBezTo>
                    <a:cubicBezTo>
                      <a:pt x="10790" y="36779"/>
                      <a:pt x="10760" y="36596"/>
                      <a:pt x="10638" y="36414"/>
                    </a:cubicBezTo>
                    <a:cubicBezTo>
                      <a:pt x="10152" y="35624"/>
                      <a:pt x="3496" y="18177"/>
                      <a:pt x="2796" y="15745"/>
                    </a:cubicBezTo>
                    <a:cubicBezTo>
                      <a:pt x="2097" y="13344"/>
                      <a:pt x="1854" y="11824"/>
                      <a:pt x="2827" y="10943"/>
                    </a:cubicBezTo>
                    <a:cubicBezTo>
                      <a:pt x="3070" y="10699"/>
                      <a:pt x="4529" y="9848"/>
                      <a:pt x="6505" y="8724"/>
                    </a:cubicBezTo>
                    <a:cubicBezTo>
                      <a:pt x="6717" y="8602"/>
                      <a:pt x="6930" y="8481"/>
                      <a:pt x="7143" y="8359"/>
                    </a:cubicBezTo>
                    <a:cubicBezTo>
                      <a:pt x="7204" y="8329"/>
                      <a:pt x="7265" y="8298"/>
                      <a:pt x="7325" y="8237"/>
                    </a:cubicBezTo>
                    <a:cubicBezTo>
                      <a:pt x="7447" y="8177"/>
                      <a:pt x="7569" y="8116"/>
                      <a:pt x="7690" y="8055"/>
                    </a:cubicBezTo>
                    <a:cubicBezTo>
                      <a:pt x="8237" y="7721"/>
                      <a:pt x="8845" y="7386"/>
                      <a:pt x="9453" y="7052"/>
                    </a:cubicBezTo>
                    <a:cubicBezTo>
                      <a:pt x="9483" y="7022"/>
                      <a:pt x="9544" y="6991"/>
                      <a:pt x="9575" y="6961"/>
                    </a:cubicBezTo>
                    <a:cubicBezTo>
                      <a:pt x="10578" y="6414"/>
                      <a:pt x="11642" y="5806"/>
                      <a:pt x="12675" y="5228"/>
                    </a:cubicBezTo>
                    <a:cubicBezTo>
                      <a:pt x="13070" y="4985"/>
                      <a:pt x="13496" y="4742"/>
                      <a:pt x="13891" y="4529"/>
                    </a:cubicBezTo>
                    <a:cubicBezTo>
                      <a:pt x="14073" y="4408"/>
                      <a:pt x="14256" y="4316"/>
                      <a:pt x="14438" y="4195"/>
                    </a:cubicBezTo>
                    <a:cubicBezTo>
                      <a:pt x="14985" y="3891"/>
                      <a:pt x="15502" y="3587"/>
                      <a:pt x="15988" y="3313"/>
                    </a:cubicBezTo>
                    <a:cubicBezTo>
                      <a:pt x="16140" y="3222"/>
                      <a:pt x="16292" y="3131"/>
                      <a:pt x="16444" y="3040"/>
                    </a:cubicBezTo>
                    <a:cubicBezTo>
                      <a:pt x="16900" y="2797"/>
                      <a:pt x="17326" y="2523"/>
                      <a:pt x="17751" y="2280"/>
                    </a:cubicBezTo>
                    <a:cubicBezTo>
                      <a:pt x="17873" y="2219"/>
                      <a:pt x="17994" y="2158"/>
                      <a:pt x="18085" y="2067"/>
                    </a:cubicBezTo>
                    <a:cubicBezTo>
                      <a:pt x="20031" y="942"/>
                      <a:pt x="21277" y="122"/>
                      <a:pt x="21125" y="0"/>
                    </a:cubicBezTo>
                    <a:close/>
                  </a:path>
                </a:pathLst>
              </a:custGeom>
              <a:solidFill>
                <a:srgbClr val="4B8E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62"/>
              <p:cNvSpPr/>
              <p:nvPr/>
            </p:nvSpPr>
            <p:spPr>
              <a:xfrm>
                <a:off x="916875" y="2774625"/>
                <a:ext cx="350325" cy="380725"/>
              </a:xfrm>
              <a:custGeom>
                <a:rect b="b" l="l" r="r" t="t"/>
                <a:pathLst>
                  <a:path extrusionOk="0" h="15229" w="14013">
                    <a:moveTo>
                      <a:pt x="7022" y="1"/>
                    </a:moveTo>
                    <a:cubicBezTo>
                      <a:pt x="3131" y="1"/>
                      <a:pt x="0" y="3587"/>
                      <a:pt x="0" y="8025"/>
                    </a:cubicBezTo>
                    <a:cubicBezTo>
                      <a:pt x="0" y="10578"/>
                      <a:pt x="1064" y="12888"/>
                      <a:pt x="2736" y="14347"/>
                    </a:cubicBezTo>
                    <a:cubicBezTo>
                      <a:pt x="3101" y="14682"/>
                      <a:pt x="3526" y="14986"/>
                      <a:pt x="3952" y="15229"/>
                    </a:cubicBezTo>
                    <a:cubicBezTo>
                      <a:pt x="4164" y="15107"/>
                      <a:pt x="4377" y="14986"/>
                      <a:pt x="4590" y="14864"/>
                    </a:cubicBezTo>
                    <a:cubicBezTo>
                      <a:pt x="4651" y="14834"/>
                      <a:pt x="4712" y="14803"/>
                      <a:pt x="4772" y="14742"/>
                    </a:cubicBezTo>
                    <a:cubicBezTo>
                      <a:pt x="4894" y="14682"/>
                      <a:pt x="5016" y="14621"/>
                      <a:pt x="5137" y="14560"/>
                    </a:cubicBezTo>
                    <a:cubicBezTo>
                      <a:pt x="5684" y="14226"/>
                      <a:pt x="6292" y="13891"/>
                      <a:pt x="6900" y="13557"/>
                    </a:cubicBezTo>
                    <a:cubicBezTo>
                      <a:pt x="6930" y="13527"/>
                      <a:pt x="6991" y="13496"/>
                      <a:pt x="7022" y="13466"/>
                    </a:cubicBezTo>
                    <a:cubicBezTo>
                      <a:pt x="8025" y="12919"/>
                      <a:pt x="9089" y="12311"/>
                      <a:pt x="10122" y="11733"/>
                    </a:cubicBezTo>
                    <a:cubicBezTo>
                      <a:pt x="10517" y="11490"/>
                      <a:pt x="10943" y="11247"/>
                      <a:pt x="11338" y="11034"/>
                    </a:cubicBezTo>
                    <a:cubicBezTo>
                      <a:pt x="11520" y="10913"/>
                      <a:pt x="11703" y="10821"/>
                      <a:pt x="11885" y="10700"/>
                    </a:cubicBezTo>
                    <a:cubicBezTo>
                      <a:pt x="12432" y="10396"/>
                      <a:pt x="12949" y="10092"/>
                      <a:pt x="13435" y="9818"/>
                    </a:cubicBezTo>
                    <a:cubicBezTo>
                      <a:pt x="13587" y="9727"/>
                      <a:pt x="13739" y="9636"/>
                      <a:pt x="13891" y="9545"/>
                    </a:cubicBezTo>
                    <a:cubicBezTo>
                      <a:pt x="13952" y="9119"/>
                      <a:pt x="14013" y="8694"/>
                      <a:pt x="14013" y="8238"/>
                    </a:cubicBezTo>
                    <a:cubicBezTo>
                      <a:pt x="14013" y="8147"/>
                      <a:pt x="14013" y="8086"/>
                      <a:pt x="14013" y="8025"/>
                    </a:cubicBezTo>
                    <a:cubicBezTo>
                      <a:pt x="14013" y="5988"/>
                      <a:pt x="13374" y="4165"/>
                      <a:pt x="12310" y="2767"/>
                    </a:cubicBezTo>
                    <a:cubicBezTo>
                      <a:pt x="11338" y="1490"/>
                      <a:pt x="10031" y="578"/>
                      <a:pt x="8541" y="213"/>
                    </a:cubicBezTo>
                    <a:lnTo>
                      <a:pt x="8541"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62"/>
              <p:cNvSpPr/>
              <p:nvPr/>
            </p:nvSpPr>
            <p:spPr>
              <a:xfrm>
                <a:off x="955625" y="2774625"/>
                <a:ext cx="350325" cy="368575"/>
              </a:xfrm>
              <a:custGeom>
                <a:rect b="b" l="l" r="r" t="t"/>
                <a:pathLst>
                  <a:path extrusionOk="0" h="14743" w="14013">
                    <a:moveTo>
                      <a:pt x="6991" y="1"/>
                    </a:moveTo>
                    <a:cubicBezTo>
                      <a:pt x="3921" y="1"/>
                      <a:pt x="1307" y="2280"/>
                      <a:pt x="365" y="5441"/>
                    </a:cubicBezTo>
                    <a:cubicBezTo>
                      <a:pt x="304" y="5654"/>
                      <a:pt x="244" y="5867"/>
                      <a:pt x="213" y="6080"/>
                    </a:cubicBezTo>
                    <a:cubicBezTo>
                      <a:pt x="152" y="6262"/>
                      <a:pt x="122" y="6444"/>
                      <a:pt x="92" y="6627"/>
                    </a:cubicBezTo>
                    <a:cubicBezTo>
                      <a:pt x="31" y="7022"/>
                      <a:pt x="0" y="7478"/>
                      <a:pt x="0" y="7903"/>
                    </a:cubicBezTo>
                    <a:cubicBezTo>
                      <a:pt x="0" y="7934"/>
                      <a:pt x="0" y="7964"/>
                      <a:pt x="0" y="8025"/>
                    </a:cubicBezTo>
                    <a:cubicBezTo>
                      <a:pt x="0" y="8116"/>
                      <a:pt x="0" y="8238"/>
                      <a:pt x="0" y="8329"/>
                    </a:cubicBezTo>
                    <a:cubicBezTo>
                      <a:pt x="31" y="9150"/>
                      <a:pt x="152" y="9910"/>
                      <a:pt x="396" y="10639"/>
                    </a:cubicBezTo>
                    <a:cubicBezTo>
                      <a:pt x="426" y="10791"/>
                      <a:pt x="487" y="10943"/>
                      <a:pt x="548" y="11095"/>
                    </a:cubicBezTo>
                    <a:cubicBezTo>
                      <a:pt x="912" y="12128"/>
                      <a:pt x="1459" y="13040"/>
                      <a:pt x="2159" y="13800"/>
                    </a:cubicBezTo>
                    <a:cubicBezTo>
                      <a:pt x="2493" y="14135"/>
                      <a:pt x="2827" y="14469"/>
                      <a:pt x="3222" y="14742"/>
                    </a:cubicBezTo>
                    <a:cubicBezTo>
                      <a:pt x="3344" y="14682"/>
                      <a:pt x="3466" y="14621"/>
                      <a:pt x="3587" y="14560"/>
                    </a:cubicBezTo>
                    <a:cubicBezTo>
                      <a:pt x="4134" y="14226"/>
                      <a:pt x="4742" y="13891"/>
                      <a:pt x="5350" y="13557"/>
                    </a:cubicBezTo>
                    <a:cubicBezTo>
                      <a:pt x="5380" y="13527"/>
                      <a:pt x="5441" y="13496"/>
                      <a:pt x="5472" y="13466"/>
                    </a:cubicBezTo>
                    <a:cubicBezTo>
                      <a:pt x="6475" y="12919"/>
                      <a:pt x="7539" y="12311"/>
                      <a:pt x="8572" y="11733"/>
                    </a:cubicBezTo>
                    <a:cubicBezTo>
                      <a:pt x="8967" y="11490"/>
                      <a:pt x="9393" y="11247"/>
                      <a:pt x="9788" y="11034"/>
                    </a:cubicBezTo>
                    <a:cubicBezTo>
                      <a:pt x="9970" y="10913"/>
                      <a:pt x="10153" y="10821"/>
                      <a:pt x="10335" y="10700"/>
                    </a:cubicBezTo>
                    <a:cubicBezTo>
                      <a:pt x="10882" y="10396"/>
                      <a:pt x="11399" y="10092"/>
                      <a:pt x="11885" y="9818"/>
                    </a:cubicBezTo>
                    <a:cubicBezTo>
                      <a:pt x="12037" y="9727"/>
                      <a:pt x="12189" y="9636"/>
                      <a:pt x="12341" y="9545"/>
                    </a:cubicBezTo>
                    <a:cubicBezTo>
                      <a:pt x="12797" y="9302"/>
                      <a:pt x="13223" y="9028"/>
                      <a:pt x="13648" y="8785"/>
                    </a:cubicBezTo>
                    <a:cubicBezTo>
                      <a:pt x="13770" y="8724"/>
                      <a:pt x="13891" y="8663"/>
                      <a:pt x="13982" y="8572"/>
                    </a:cubicBezTo>
                    <a:cubicBezTo>
                      <a:pt x="14013" y="8390"/>
                      <a:pt x="14013" y="8207"/>
                      <a:pt x="14013" y="8025"/>
                    </a:cubicBezTo>
                    <a:cubicBezTo>
                      <a:pt x="14013" y="7843"/>
                      <a:pt x="14013" y="7691"/>
                      <a:pt x="14013" y="7539"/>
                    </a:cubicBezTo>
                    <a:cubicBezTo>
                      <a:pt x="13770" y="3344"/>
                      <a:pt x="10730" y="1"/>
                      <a:pt x="6991" y="1"/>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62"/>
              <p:cNvSpPr/>
              <p:nvPr/>
            </p:nvSpPr>
            <p:spPr>
              <a:xfrm>
                <a:off x="1002725" y="2828575"/>
                <a:ext cx="256125" cy="284975"/>
              </a:xfrm>
              <a:custGeom>
                <a:rect b="b" l="l" r="r" t="t"/>
                <a:pathLst>
                  <a:path extrusionOk="0" h="11399" w="10245">
                    <a:moveTo>
                      <a:pt x="5107" y="1"/>
                    </a:moveTo>
                    <a:cubicBezTo>
                      <a:pt x="4925" y="1"/>
                      <a:pt x="4712" y="1"/>
                      <a:pt x="4530" y="31"/>
                    </a:cubicBezTo>
                    <a:cubicBezTo>
                      <a:pt x="2737" y="274"/>
                      <a:pt x="1247" y="1520"/>
                      <a:pt x="518" y="3283"/>
                    </a:cubicBezTo>
                    <a:cubicBezTo>
                      <a:pt x="426" y="3496"/>
                      <a:pt x="335" y="3709"/>
                      <a:pt x="275" y="3922"/>
                    </a:cubicBezTo>
                    <a:cubicBezTo>
                      <a:pt x="214" y="4104"/>
                      <a:pt x="183" y="4286"/>
                      <a:pt x="123" y="4469"/>
                    </a:cubicBezTo>
                    <a:cubicBezTo>
                      <a:pt x="62" y="4864"/>
                      <a:pt x="1" y="5289"/>
                      <a:pt x="1" y="5745"/>
                    </a:cubicBezTo>
                    <a:cubicBezTo>
                      <a:pt x="1" y="5776"/>
                      <a:pt x="1" y="5806"/>
                      <a:pt x="1" y="5867"/>
                    </a:cubicBezTo>
                    <a:cubicBezTo>
                      <a:pt x="1" y="5958"/>
                      <a:pt x="1" y="6080"/>
                      <a:pt x="1" y="6171"/>
                    </a:cubicBezTo>
                    <a:cubicBezTo>
                      <a:pt x="1" y="6262"/>
                      <a:pt x="1" y="6353"/>
                      <a:pt x="1" y="6414"/>
                    </a:cubicBezTo>
                    <a:cubicBezTo>
                      <a:pt x="31" y="6475"/>
                      <a:pt x="31" y="6566"/>
                      <a:pt x="31" y="6627"/>
                    </a:cubicBezTo>
                    <a:cubicBezTo>
                      <a:pt x="31" y="6718"/>
                      <a:pt x="62" y="6779"/>
                      <a:pt x="62" y="6870"/>
                    </a:cubicBezTo>
                    <a:cubicBezTo>
                      <a:pt x="62" y="6931"/>
                      <a:pt x="92" y="6992"/>
                      <a:pt x="92" y="7052"/>
                    </a:cubicBezTo>
                    <a:cubicBezTo>
                      <a:pt x="92" y="7113"/>
                      <a:pt x="123" y="7174"/>
                      <a:pt x="123" y="7204"/>
                    </a:cubicBezTo>
                    <a:cubicBezTo>
                      <a:pt x="153" y="7296"/>
                      <a:pt x="153" y="7356"/>
                      <a:pt x="183" y="7448"/>
                    </a:cubicBezTo>
                    <a:cubicBezTo>
                      <a:pt x="244" y="7752"/>
                      <a:pt x="366" y="8086"/>
                      <a:pt x="487" y="8390"/>
                    </a:cubicBezTo>
                    <a:cubicBezTo>
                      <a:pt x="487" y="8420"/>
                      <a:pt x="518" y="8451"/>
                      <a:pt x="518" y="8481"/>
                    </a:cubicBezTo>
                    <a:cubicBezTo>
                      <a:pt x="548" y="8511"/>
                      <a:pt x="548" y="8542"/>
                      <a:pt x="578" y="8572"/>
                    </a:cubicBezTo>
                    <a:cubicBezTo>
                      <a:pt x="609" y="8663"/>
                      <a:pt x="670" y="8785"/>
                      <a:pt x="730" y="8907"/>
                    </a:cubicBezTo>
                    <a:cubicBezTo>
                      <a:pt x="730" y="8907"/>
                      <a:pt x="761" y="8937"/>
                      <a:pt x="761" y="8937"/>
                    </a:cubicBezTo>
                    <a:cubicBezTo>
                      <a:pt x="791" y="8967"/>
                      <a:pt x="791" y="9028"/>
                      <a:pt x="822" y="9059"/>
                    </a:cubicBezTo>
                    <a:cubicBezTo>
                      <a:pt x="882" y="9150"/>
                      <a:pt x="913" y="9211"/>
                      <a:pt x="974" y="9271"/>
                    </a:cubicBezTo>
                    <a:cubicBezTo>
                      <a:pt x="1004" y="9332"/>
                      <a:pt x="1004" y="9362"/>
                      <a:pt x="1034" y="9423"/>
                    </a:cubicBezTo>
                    <a:cubicBezTo>
                      <a:pt x="1186" y="9606"/>
                      <a:pt x="1308" y="9788"/>
                      <a:pt x="1490" y="9970"/>
                    </a:cubicBezTo>
                    <a:cubicBezTo>
                      <a:pt x="1582" y="10092"/>
                      <a:pt x="1673" y="10183"/>
                      <a:pt x="1764" y="10274"/>
                    </a:cubicBezTo>
                    <a:cubicBezTo>
                      <a:pt x="1825" y="10335"/>
                      <a:pt x="1855" y="10396"/>
                      <a:pt x="1916" y="10426"/>
                    </a:cubicBezTo>
                    <a:cubicBezTo>
                      <a:pt x="1946" y="10457"/>
                      <a:pt x="1977" y="10487"/>
                      <a:pt x="2007" y="10518"/>
                    </a:cubicBezTo>
                    <a:cubicBezTo>
                      <a:pt x="2037" y="10548"/>
                      <a:pt x="2068" y="10578"/>
                      <a:pt x="2129" y="10609"/>
                    </a:cubicBezTo>
                    <a:cubicBezTo>
                      <a:pt x="2129" y="10609"/>
                      <a:pt x="2129" y="10609"/>
                      <a:pt x="2159" y="10639"/>
                    </a:cubicBezTo>
                    <a:cubicBezTo>
                      <a:pt x="2189" y="10669"/>
                      <a:pt x="2250" y="10730"/>
                      <a:pt x="2311" y="10761"/>
                    </a:cubicBezTo>
                    <a:cubicBezTo>
                      <a:pt x="2585" y="10943"/>
                      <a:pt x="2858" y="11125"/>
                      <a:pt x="3132" y="11247"/>
                    </a:cubicBezTo>
                    <a:cubicBezTo>
                      <a:pt x="3132" y="11247"/>
                      <a:pt x="3132" y="11277"/>
                      <a:pt x="3162" y="11277"/>
                    </a:cubicBezTo>
                    <a:cubicBezTo>
                      <a:pt x="3223" y="11308"/>
                      <a:pt x="3284" y="11338"/>
                      <a:pt x="3344" y="11369"/>
                    </a:cubicBezTo>
                    <a:lnTo>
                      <a:pt x="3405" y="11369"/>
                    </a:lnTo>
                    <a:cubicBezTo>
                      <a:pt x="3405" y="11369"/>
                      <a:pt x="3436" y="11399"/>
                      <a:pt x="3466" y="11399"/>
                    </a:cubicBezTo>
                    <a:cubicBezTo>
                      <a:pt x="3496" y="11369"/>
                      <a:pt x="3557" y="11338"/>
                      <a:pt x="3588" y="11308"/>
                    </a:cubicBezTo>
                    <a:cubicBezTo>
                      <a:pt x="4591" y="10761"/>
                      <a:pt x="5655" y="10153"/>
                      <a:pt x="6688" y="9575"/>
                    </a:cubicBezTo>
                    <a:cubicBezTo>
                      <a:pt x="7083" y="9332"/>
                      <a:pt x="7509" y="9089"/>
                      <a:pt x="7904" y="8876"/>
                    </a:cubicBezTo>
                    <a:cubicBezTo>
                      <a:pt x="8086" y="8755"/>
                      <a:pt x="8269" y="8663"/>
                      <a:pt x="8451" y="8542"/>
                    </a:cubicBezTo>
                    <a:cubicBezTo>
                      <a:pt x="8998" y="8238"/>
                      <a:pt x="9515" y="7934"/>
                      <a:pt x="10001" y="7660"/>
                    </a:cubicBezTo>
                    <a:cubicBezTo>
                      <a:pt x="10123" y="7204"/>
                      <a:pt x="10214" y="6748"/>
                      <a:pt x="10244" y="6262"/>
                    </a:cubicBezTo>
                    <a:cubicBezTo>
                      <a:pt x="10244" y="6110"/>
                      <a:pt x="10244" y="5989"/>
                      <a:pt x="10244" y="5867"/>
                    </a:cubicBezTo>
                    <a:cubicBezTo>
                      <a:pt x="10244" y="4469"/>
                      <a:pt x="9849" y="3223"/>
                      <a:pt x="9150" y="2220"/>
                    </a:cubicBezTo>
                    <a:cubicBezTo>
                      <a:pt x="8208" y="852"/>
                      <a:pt x="6749" y="1"/>
                      <a:pt x="5107" y="1"/>
                    </a:cubicBez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62"/>
              <p:cNvSpPr/>
              <p:nvPr/>
            </p:nvSpPr>
            <p:spPr>
              <a:xfrm>
                <a:off x="1002725" y="2829350"/>
                <a:ext cx="225725" cy="284200"/>
              </a:xfrm>
              <a:custGeom>
                <a:rect b="b" l="l" r="r" t="t"/>
                <a:pathLst>
                  <a:path extrusionOk="0" h="11368" w="9029">
                    <a:moveTo>
                      <a:pt x="4500" y="0"/>
                    </a:moveTo>
                    <a:cubicBezTo>
                      <a:pt x="2737" y="243"/>
                      <a:pt x="1247" y="1489"/>
                      <a:pt x="518" y="3252"/>
                    </a:cubicBezTo>
                    <a:cubicBezTo>
                      <a:pt x="426" y="3465"/>
                      <a:pt x="335" y="3678"/>
                      <a:pt x="275" y="3891"/>
                    </a:cubicBezTo>
                    <a:cubicBezTo>
                      <a:pt x="214" y="4073"/>
                      <a:pt x="183" y="4255"/>
                      <a:pt x="123" y="4438"/>
                    </a:cubicBezTo>
                    <a:cubicBezTo>
                      <a:pt x="31" y="4833"/>
                      <a:pt x="1" y="5258"/>
                      <a:pt x="1" y="5714"/>
                    </a:cubicBezTo>
                    <a:cubicBezTo>
                      <a:pt x="1" y="5745"/>
                      <a:pt x="1" y="5775"/>
                      <a:pt x="1" y="5836"/>
                    </a:cubicBezTo>
                    <a:cubicBezTo>
                      <a:pt x="1" y="5927"/>
                      <a:pt x="1" y="6049"/>
                      <a:pt x="1" y="6140"/>
                    </a:cubicBezTo>
                    <a:cubicBezTo>
                      <a:pt x="1" y="6231"/>
                      <a:pt x="1" y="6322"/>
                      <a:pt x="1" y="6383"/>
                    </a:cubicBezTo>
                    <a:cubicBezTo>
                      <a:pt x="31" y="6444"/>
                      <a:pt x="31" y="6535"/>
                      <a:pt x="31" y="6596"/>
                    </a:cubicBezTo>
                    <a:cubicBezTo>
                      <a:pt x="31" y="6687"/>
                      <a:pt x="62" y="6748"/>
                      <a:pt x="62" y="6839"/>
                    </a:cubicBezTo>
                    <a:cubicBezTo>
                      <a:pt x="62" y="6900"/>
                      <a:pt x="92" y="6961"/>
                      <a:pt x="92" y="7021"/>
                    </a:cubicBezTo>
                    <a:cubicBezTo>
                      <a:pt x="92" y="7082"/>
                      <a:pt x="123" y="7143"/>
                      <a:pt x="123" y="7173"/>
                    </a:cubicBezTo>
                    <a:cubicBezTo>
                      <a:pt x="153" y="7265"/>
                      <a:pt x="153" y="7325"/>
                      <a:pt x="183" y="7417"/>
                    </a:cubicBezTo>
                    <a:cubicBezTo>
                      <a:pt x="244" y="7721"/>
                      <a:pt x="366" y="8055"/>
                      <a:pt x="487" y="8359"/>
                    </a:cubicBezTo>
                    <a:cubicBezTo>
                      <a:pt x="487" y="8389"/>
                      <a:pt x="518" y="8420"/>
                      <a:pt x="518" y="8450"/>
                    </a:cubicBezTo>
                    <a:cubicBezTo>
                      <a:pt x="548" y="8480"/>
                      <a:pt x="548" y="8511"/>
                      <a:pt x="578" y="8541"/>
                    </a:cubicBezTo>
                    <a:cubicBezTo>
                      <a:pt x="609" y="8632"/>
                      <a:pt x="670" y="8754"/>
                      <a:pt x="730" y="8876"/>
                    </a:cubicBezTo>
                    <a:cubicBezTo>
                      <a:pt x="730" y="8876"/>
                      <a:pt x="761" y="8906"/>
                      <a:pt x="761" y="8906"/>
                    </a:cubicBezTo>
                    <a:cubicBezTo>
                      <a:pt x="791" y="8936"/>
                      <a:pt x="791" y="8997"/>
                      <a:pt x="822" y="9028"/>
                    </a:cubicBezTo>
                    <a:cubicBezTo>
                      <a:pt x="882" y="9119"/>
                      <a:pt x="913" y="9180"/>
                      <a:pt x="974" y="9240"/>
                    </a:cubicBezTo>
                    <a:cubicBezTo>
                      <a:pt x="974" y="9301"/>
                      <a:pt x="1004" y="9331"/>
                      <a:pt x="1034" y="9392"/>
                    </a:cubicBezTo>
                    <a:cubicBezTo>
                      <a:pt x="1186" y="9575"/>
                      <a:pt x="1308" y="9757"/>
                      <a:pt x="1460" y="9939"/>
                    </a:cubicBezTo>
                    <a:cubicBezTo>
                      <a:pt x="1582" y="10061"/>
                      <a:pt x="1673" y="10152"/>
                      <a:pt x="1764" y="10243"/>
                    </a:cubicBezTo>
                    <a:cubicBezTo>
                      <a:pt x="1825" y="10304"/>
                      <a:pt x="1855" y="10365"/>
                      <a:pt x="1916" y="10395"/>
                    </a:cubicBezTo>
                    <a:cubicBezTo>
                      <a:pt x="1946" y="10426"/>
                      <a:pt x="1977" y="10456"/>
                      <a:pt x="2007" y="10487"/>
                    </a:cubicBezTo>
                    <a:cubicBezTo>
                      <a:pt x="2037" y="10517"/>
                      <a:pt x="2068" y="10547"/>
                      <a:pt x="2129" y="10578"/>
                    </a:cubicBezTo>
                    <a:cubicBezTo>
                      <a:pt x="2129" y="10578"/>
                      <a:pt x="2129" y="10578"/>
                      <a:pt x="2159" y="10608"/>
                    </a:cubicBezTo>
                    <a:cubicBezTo>
                      <a:pt x="2189" y="10638"/>
                      <a:pt x="2250" y="10699"/>
                      <a:pt x="2311" y="10730"/>
                    </a:cubicBezTo>
                    <a:cubicBezTo>
                      <a:pt x="2585" y="10912"/>
                      <a:pt x="2858" y="11094"/>
                      <a:pt x="3132" y="11216"/>
                    </a:cubicBezTo>
                    <a:cubicBezTo>
                      <a:pt x="3132" y="11216"/>
                      <a:pt x="3132" y="11216"/>
                      <a:pt x="3162" y="11246"/>
                    </a:cubicBezTo>
                    <a:cubicBezTo>
                      <a:pt x="3223" y="11277"/>
                      <a:pt x="3284" y="11307"/>
                      <a:pt x="3344" y="11338"/>
                    </a:cubicBezTo>
                    <a:lnTo>
                      <a:pt x="3405" y="11338"/>
                    </a:lnTo>
                    <a:cubicBezTo>
                      <a:pt x="3405" y="11338"/>
                      <a:pt x="3436" y="11368"/>
                      <a:pt x="3466" y="11368"/>
                    </a:cubicBezTo>
                    <a:cubicBezTo>
                      <a:pt x="3496" y="11338"/>
                      <a:pt x="3557" y="11307"/>
                      <a:pt x="3588" y="11277"/>
                    </a:cubicBezTo>
                    <a:cubicBezTo>
                      <a:pt x="4591" y="10730"/>
                      <a:pt x="5655" y="10122"/>
                      <a:pt x="6688" y="9544"/>
                    </a:cubicBezTo>
                    <a:cubicBezTo>
                      <a:pt x="7083" y="9301"/>
                      <a:pt x="7509" y="9058"/>
                      <a:pt x="7904" y="8845"/>
                    </a:cubicBezTo>
                    <a:cubicBezTo>
                      <a:pt x="8086" y="8724"/>
                      <a:pt x="8269" y="8632"/>
                      <a:pt x="8451" y="8511"/>
                    </a:cubicBezTo>
                    <a:cubicBezTo>
                      <a:pt x="8694" y="8024"/>
                      <a:pt x="8876" y="7447"/>
                      <a:pt x="8968" y="6869"/>
                    </a:cubicBezTo>
                    <a:cubicBezTo>
                      <a:pt x="8998" y="6535"/>
                      <a:pt x="9028" y="6170"/>
                      <a:pt x="9028" y="5836"/>
                    </a:cubicBezTo>
                    <a:cubicBezTo>
                      <a:pt x="9028" y="5441"/>
                      <a:pt x="8998" y="5076"/>
                      <a:pt x="8937" y="4742"/>
                    </a:cubicBezTo>
                    <a:cubicBezTo>
                      <a:pt x="8542" y="2249"/>
                      <a:pt x="6749" y="304"/>
                      <a:pt x="45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62"/>
              <p:cNvSpPr/>
              <p:nvPr/>
            </p:nvSpPr>
            <p:spPr>
              <a:xfrm>
                <a:off x="1073400" y="2864300"/>
                <a:ext cx="114025" cy="221900"/>
              </a:xfrm>
              <a:custGeom>
                <a:rect b="b" l="l" r="r" t="t"/>
                <a:pathLst>
                  <a:path extrusionOk="0" h="8876" w="4561">
                    <a:moveTo>
                      <a:pt x="2159" y="2006"/>
                    </a:moveTo>
                    <a:lnTo>
                      <a:pt x="2159" y="3435"/>
                    </a:lnTo>
                    <a:cubicBezTo>
                      <a:pt x="2098" y="3405"/>
                      <a:pt x="2037" y="3374"/>
                      <a:pt x="2007" y="3313"/>
                    </a:cubicBezTo>
                    <a:cubicBezTo>
                      <a:pt x="1885" y="3222"/>
                      <a:pt x="1824" y="3131"/>
                      <a:pt x="1764" y="3040"/>
                    </a:cubicBezTo>
                    <a:cubicBezTo>
                      <a:pt x="1703" y="2918"/>
                      <a:pt x="1703" y="2827"/>
                      <a:pt x="1703" y="2736"/>
                    </a:cubicBezTo>
                    <a:cubicBezTo>
                      <a:pt x="1703" y="2645"/>
                      <a:pt x="1703" y="2584"/>
                      <a:pt x="1703" y="2493"/>
                    </a:cubicBezTo>
                    <a:cubicBezTo>
                      <a:pt x="1764" y="2310"/>
                      <a:pt x="1855" y="2189"/>
                      <a:pt x="2007" y="2098"/>
                    </a:cubicBezTo>
                    <a:cubicBezTo>
                      <a:pt x="2037" y="2067"/>
                      <a:pt x="2098" y="2037"/>
                      <a:pt x="2159" y="2006"/>
                    </a:cubicBezTo>
                    <a:close/>
                    <a:moveTo>
                      <a:pt x="2554" y="5259"/>
                    </a:moveTo>
                    <a:cubicBezTo>
                      <a:pt x="2676" y="5350"/>
                      <a:pt x="2797" y="5441"/>
                      <a:pt x="2888" y="5532"/>
                    </a:cubicBezTo>
                    <a:cubicBezTo>
                      <a:pt x="3071" y="5715"/>
                      <a:pt x="3162" y="5897"/>
                      <a:pt x="3162" y="6110"/>
                    </a:cubicBezTo>
                    <a:cubicBezTo>
                      <a:pt x="3162" y="6323"/>
                      <a:pt x="3101" y="6505"/>
                      <a:pt x="2980" y="6626"/>
                    </a:cubicBezTo>
                    <a:cubicBezTo>
                      <a:pt x="2888" y="6748"/>
                      <a:pt x="2736" y="6839"/>
                      <a:pt x="2554" y="6900"/>
                    </a:cubicBezTo>
                    <a:lnTo>
                      <a:pt x="2554" y="5259"/>
                    </a:lnTo>
                    <a:close/>
                    <a:moveTo>
                      <a:pt x="2159" y="0"/>
                    </a:moveTo>
                    <a:lnTo>
                      <a:pt x="2159" y="669"/>
                    </a:lnTo>
                    <a:cubicBezTo>
                      <a:pt x="1612" y="730"/>
                      <a:pt x="1156" y="973"/>
                      <a:pt x="852" y="1368"/>
                    </a:cubicBezTo>
                    <a:cubicBezTo>
                      <a:pt x="700" y="1520"/>
                      <a:pt x="609" y="1672"/>
                      <a:pt x="548" y="1854"/>
                    </a:cubicBezTo>
                    <a:cubicBezTo>
                      <a:pt x="457" y="2067"/>
                      <a:pt x="396" y="2280"/>
                      <a:pt x="366" y="2493"/>
                    </a:cubicBezTo>
                    <a:cubicBezTo>
                      <a:pt x="366" y="2614"/>
                      <a:pt x="366" y="2736"/>
                      <a:pt x="366" y="2827"/>
                    </a:cubicBezTo>
                    <a:cubicBezTo>
                      <a:pt x="366" y="2888"/>
                      <a:pt x="366" y="2979"/>
                      <a:pt x="366" y="3040"/>
                    </a:cubicBezTo>
                    <a:cubicBezTo>
                      <a:pt x="396" y="3465"/>
                      <a:pt x="517" y="3830"/>
                      <a:pt x="730" y="4104"/>
                    </a:cubicBezTo>
                    <a:cubicBezTo>
                      <a:pt x="791" y="4195"/>
                      <a:pt x="852" y="4256"/>
                      <a:pt x="943" y="4316"/>
                    </a:cubicBezTo>
                    <a:cubicBezTo>
                      <a:pt x="1095" y="4468"/>
                      <a:pt x="1277" y="4620"/>
                      <a:pt x="1490" y="4742"/>
                    </a:cubicBezTo>
                    <a:cubicBezTo>
                      <a:pt x="1581" y="4803"/>
                      <a:pt x="1703" y="4864"/>
                      <a:pt x="1794" y="4894"/>
                    </a:cubicBezTo>
                    <a:lnTo>
                      <a:pt x="1794" y="6900"/>
                    </a:lnTo>
                    <a:cubicBezTo>
                      <a:pt x="1733" y="6900"/>
                      <a:pt x="1642" y="6870"/>
                      <a:pt x="1581" y="6839"/>
                    </a:cubicBezTo>
                    <a:cubicBezTo>
                      <a:pt x="1460" y="6809"/>
                      <a:pt x="1308" y="6748"/>
                      <a:pt x="1156" y="6687"/>
                    </a:cubicBezTo>
                    <a:cubicBezTo>
                      <a:pt x="943" y="6566"/>
                      <a:pt x="761" y="6444"/>
                      <a:pt x="578" y="6292"/>
                    </a:cubicBezTo>
                    <a:lnTo>
                      <a:pt x="214" y="7052"/>
                    </a:lnTo>
                    <a:lnTo>
                      <a:pt x="1" y="7447"/>
                    </a:lnTo>
                    <a:cubicBezTo>
                      <a:pt x="31" y="7478"/>
                      <a:pt x="62" y="7478"/>
                      <a:pt x="92" y="7508"/>
                    </a:cubicBezTo>
                    <a:cubicBezTo>
                      <a:pt x="457" y="7782"/>
                      <a:pt x="821" y="7994"/>
                      <a:pt x="1247" y="8116"/>
                    </a:cubicBezTo>
                    <a:cubicBezTo>
                      <a:pt x="1429" y="8146"/>
                      <a:pt x="1612" y="8207"/>
                      <a:pt x="1794" y="8207"/>
                    </a:cubicBezTo>
                    <a:lnTo>
                      <a:pt x="1794" y="8876"/>
                    </a:lnTo>
                    <a:lnTo>
                      <a:pt x="2554" y="8876"/>
                    </a:lnTo>
                    <a:lnTo>
                      <a:pt x="2554" y="8237"/>
                    </a:lnTo>
                    <a:lnTo>
                      <a:pt x="2645" y="8237"/>
                    </a:lnTo>
                    <a:cubicBezTo>
                      <a:pt x="3010" y="8177"/>
                      <a:pt x="3344" y="8055"/>
                      <a:pt x="3618" y="7873"/>
                    </a:cubicBezTo>
                    <a:cubicBezTo>
                      <a:pt x="3709" y="7812"/>
                      <a:pt x="3770" y="7751"/>
                      <a:pt x="3861" y="7690"/>
                    </a:cubicBezTo>
                    <a:cubicBezTo>
                      <a:pt x="4043" y="7508"/>
                      <a:pt x="4165" y="7326"/>
                      <a:pt x="4287" y="7113"/>
                    </a:cubicBezTo>
                    <a:cubicBezTo>
                      <a:pt x="4347" y="6991"/>
                      <a:pt x="4378" y="6870"/>
                      <a:pt x="4439" y="6748"/>
                    </a:cubicBezTo>
                    <a:cubicBezTo>
                      <a:pt x="4469" y="6626"/>
                      <a:pt x="4499" y="6474"/>
                      <a:pt x="4499" y="6353"/>
                    </a:cubicBezTo>
                    <a:cubicBezTo>
                      <a:pt x="4499" y="6262"/>
                      <a:pt x="4499" y="6171"/>
                      <a:pt x="4499" y="6110"/>
                    </a:cubicBezTo>
                    <a:cubicBezTo>
                      <a:pt x="4499" y="5654"/>
                      <a:pt x="4439" y="5289"/>
                      <a:pt x="4287" y="4985"/>
                    </a:cubicBezTo>
                    <a:cubicBezTo>
                      <a:pt x="4135" y="4712"/>
                      <a:pt x="3952" y="4468"/>
                      <a:pt x="3739" y="4316"/>
                    </a:cubicBezTo>
                    <a:cubicBezTo>
                      <a:pt x="3679" y="4256"/>
                      <a:pt x="3618" y="4225"/>
                      <a:pt x="3557" y="4195"/>
                    </a:cubicBezTo>
                    <a:cubicBezTo>
                      <a:pt x="3375" y="4073"/>
                      <a:pt x="3192" y="3952"/>
                      <a:pt x="2949" y="3860"/>
                    </a:cubicBezTo>
                    <a:lnTo>
                      <a:pt x="2919" y="3830"/>
                    </a:lnTo>
                    <a:lnTo>
                      <a:pt x="2919" y="1976"/>
                    </a:lnTo>
                    <a:cubicBezTo>
                      <a:pt x="3192" y="2037"/>
                      <a:pt x="3527" y="2158"/>
                      <a:pt x="3891" y="2371"/>
                    </a:cubicBezTo>
                    <a:cubicBezTo>
                      <a:pt x="3952" y="2401"/>
                      <a:pt x="4013" y="2462"/>
                      <a:pt x="4074" y="2493"/>
                    </a:cubicBezTo>
                    <a:lnTo>
                      <a:pt x="4560" y="1368"/>
                    </a:lnTo>
                    <a:cubicBezTo>
                      <a:pt x="4317" y="1155"/>
                      <a:pt x="4074" y="1003"/>
                      <a:pt x="3800" y="882"/>
                    </a:cubicBezTo>
                    <a:lnTo>
                      <a:pt x="3770" y="882"/>
                    </a:lnTo>
                    <a:cubicBezTo>
                      <a:pt x="3527" y="760"/>
                      <a:pt x="3223" y="699"/>
                      <a:pt x="2919" y="669"/>
                    </a:cubicBezTo>
                    <a:lnTo>
                      <a:pt x="2919" y="0"/>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62"/>
              <p:cNvSpPr/>
              <p:nvPr/>
            </p:nvSpPr>
            <p:spPr>
              <a:xfrm>
                <a:off x="924475" y="2916725"/>
                <a:ext cx="762950" cy="954250"/>
              </a:xfrm>
              <a:custGeom>
                <a:rect b="b" l="l" r="r" t="t"/>
                <a:pathLst>
                  <a:path extrusionOk="0" h="38170" w="30518">
                    <a:moveTo>
                      <a:pt x="20396" y="1"/>
                    </a:moveTo>
                    <a:cubicBezTo>
                      <a:pt x="20396" y="61"/>
                      <a:pt x="20365" y="426"/>
                      <a:pt x="20061" y="973"/>
                    </a:cubicBezTo>
                    <a:cubicBezTo>
                      <a:pt x="19727" y="1581"/>
                      <a:pt x="19058" y="2371"/>
                      <a:pt x="17690" y="3222"/>
                    </a:cubicBezTo>
                    <a:cubicBezTo>
                      <a:pt x="14924" y="4925"/>
                      <a:pt x="1246" y="12220"/>
                      <a:pt x="1246" y="12220"/>
                    </a:cubicBezTo>
                    <a:cubicBezTo>
                      <a:pt x="0" y="13679"/>
                      <a:pt x="365" y="14986"/>
                      <a:pt x="1733" y="19089"/>
                    </a:cubicBezTo>
                    <a:cubicBezTo>
                      <a:pt x="3070" y="23192"/>
                      <a:pt x="7781" y="35807"/>
                      <a:pt x="9028" y="37539"/>
                    </a:cubicBezTo>
                    <a:cubicBezTo>
                      <a:pt x="9333" y="37971"/>
                      <a:pt x="9787" y="38170"/>
                      <a:pt x="10372" y="38170"/>
                    </a:cubicBezTo>
                    <a:cubicBezTo>
                      <a:pt x="10486" y="38170"/>
                      <a:pt x="10605" y="38162"/>
                      <a:pt x="10730" y="38147"/>
                    </a:cubicBezTo>
                    <a:cubicBezTo>
                      <a:pt x="12493" y="37995"/>
                      <a:pt x="15198" y="36475"/>
                      <a:pt x="18268" y="35168"/>
                    </a:cubicBezTo>
                    <a:cubicBezTo>
                      <a:pt x="22128" y="33557"/>
                      <a:pt x="27660" y="30518"/>
                      <a:pt x="29362" y="28968"/>
                    </a:cubicBezTo>
                    <a:cubicBezTo>
                      <a:pt x="29575" y="28785"/>
                      <a:pt x="29727" y="28603"/>
                      <a:pt x="29818" y="28451"/>
                    </a:cubicBezTo>
                    <a:cubicBezTo>
                      <a:pt x="30517" y="27205"/>
                      <a:pt x="20548" y="396"/>
                      <a:pt x="203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62"/>
              <p:cNvSpPr/>
              <p:nvPr/>
            </p:nvSpPr>
            <p:spPr>
              <a:xfrm>
                <a:off x="860625" y="3337350"/>
                <a:ext cx="326025" cy="124450"/>
              </a:xfrm>
              <a:custGeom>
                <a:rect b="b" l="l" r="r" t="t"/>
                <a:pathLst>
                  <a:path extrusionOk="0" h="4978" w="13041">
                    <a:moveTo>
                      <a:pt x="12184" y="0"/>
                    </a:moveTo>
                    <a:cubicBezTo>
                      <a:pt x="12134" y="0"/>
                      <a:pt x="12085" y="5"/>
                      <a:pt x="12038" y="15"/>
                    </a:cubicBezTo>
                    <a:cubicBezTo>
                      <a:pt x="11643" y="106"/>
                      <a:pt x="4925" y="3115"/>
                      <a:pt x="4652" y="3145"/>
                    </a:cubicBezTo>
                    <a:cubicBezTo>
                      <a:pt x="4646" y="3147"/>
                      <a:pt x="4639" y="3147"/>
                      <a:pt x="4631" y="3147"/>
                    </a:cubicBezTo>
                    <a:cubicBezTo>
                      <a:pt x="4227" y="3147"/>
                      <a:pt x="578" y="1717"/>
                      <a:pt x="578" y="1717"/>
                    </a:cubicBezTo>
                    <a:lnTo>
                      <a:pt x="1" y="2082"/>
                    </a:lnTo>
                    <a:cubicBezTo>
                      <a:pt x="1" y="2082"/>
                      <a:pt x="3193" y="4756"/>
                      <a:pt x="4591" y="4969"/>
                    </a:cubicBezTo>
                    <a:cubicBezTo>
                      <a:pt x="4626" y="4975"/>
                      <a:pt x="4665" y="4977"/>
                      <a:pt x="4708" y="4977"/>
                    </a:cubicBezTo>
                    <a:cubicBezTo>
                      <a:pt x="6337" y="4977"/>
                      <a:pt x="12919" y="1109"/>
                      <a:pt x="12919" y="1109"/>
                    </a:cubicBezTo>
                    <a:lnTo>
                      <a:pt x="13041" y="288"/>
                    </a:lnTo>
                    <a:cubicBezTo>
                      <a:pt x="13041" y="288"/>
                      <a:pt x="12584" y="0"/>
                      <a:pt x="12184" y="0"/>
                    </a:cubicBezTo>
                    <a:close/>
                  </a:path>
                </a:pathLst>
              </a:custGeom>
              <a:solidFill>
                <a:srgbClr val="4B8E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62"/>
              <p:cNvSpPr/>
              <p:nvPr/>
            </p:nvSpPr>
            <p:spPr>
              <a:xfrm>
                <a:off x="860625" y="3344550"/>
                <a:ext cx="375425" cy="225000"/>
              </a:xfrm>
              <a:custGeom>
                <a:rect b="b" l="l" r="r" t="t"/>
                <a:pathLst>
                  <a:path extrusionOk="0" h="9000" w="15017">
                    <a:moveTo>
                      <a:pt x="13033" y="0"/>
                    </a:moveTo>
                    <a:cubicBezTo>
                      <a:pt x="12434" y="0"/>
                      <a:pt x="5469" y="3557"/>
                      <a:pt x="4803" y="3587"/>
                    </a:cubicBezTo>
                    <a:lnTo>
                      <a:pt x="4773" y="3587"/>
                    </a:lnTo>
                    <a:cubicBezTo>
                      <a:pt x="4256" y="3557"/>
                      <a:pt x="123" y="1854"/>
                      <a:pt x="1" y="1794"/>
                    </a:cubicBezTo>
                    <a:lnTo>
                      <a:pt x="1" y="1794"/>
                    </a:lnTo>
                    <a:cubicBezTo>
                      <a:pt x="62" y="1946"/>
                      <a:pt x="1916" y="7204"/>
                      <a:pt x="2098" y="7478"/>
                    </a:cubicBezTo>
                    <a:cubicBezTo>
                      <a:pt x="2247" y="7745"/>
                      <a:pt x="5966" y="8999"/>
                      <a:pt x="6986" y="8999"/>
                    </a:cubicBezTo>
                    <a:cubicBezTo>
                      <a:pt x="7010" y="8999"/>
                      <a:pt x="7032" y="8999"/>
                      <a:pt x="7053" y="8997"/>
                    </a:cubicBezTo>
                    <a:lnTo>
                      <a:pt x="7144" y="8997"/>
                    </a:lnTo>
                    <a:cubicBezTo>
                      <a:pt x="7873" y="8815"/>
                      <a:pt x="15016" y="5684"/>
                      <a:pt x="14956" y="4985"/>
                    </a:cubicBezTo>
                    <a:cubicBezTo>
                      <a:pt x="14925" y="4316"/>
                      <a:pt x="13618" y="0"/>
                      <a:pt x="13041" y="0"/>
                    </a:cubicBezTo>
                    <a:cubicBezTo>
                      <a:pt x="13038" y="0"/>
                      <a:pt x="13036" y="0"/>
                      <a:pt x="13033" y="0"/>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62"/>
              <p:cNvSpPr/>
              <p:nvPr/>
            </p:nvSpPr>
            <p:spPr>
              <a:xfrm>
                <a:off x="1135325" y="3396000"/>
                <a:ext cx="83350" cy="65525"/>
              </a:xfrm>
              <a:custGeom>
                <a:rect b="b" l="l" r="r" t="t"/>
                <a:pathLst>
                  <a:path extrusionOk="0" h="2621" w="3334">
                    <a:moveTo>
                      <a:pt x="1421" y="1"/>
                    </a:moveTo>
                    <a:cubicBezTo>
                      <a:pt x="1318" y="1"/>
                      <a:pt x="1214" y="22"/>
                      <a:pt x="1110" y="70"/>
                    </a:cubicBezTo>
                    <a:cubicBezTo>
                      <a:pt x="0" y="597"/>
                      <a:pt x="715" y="2620"/>
                      <a:pt x="1843" y="2620"/>
                    </a:cubicBezTo>
                    <a:cubicBezTo>
                      <a:pt x="1950" y="2620"/>
                      <a:pt x="2061" y="2602"/>
                      <a:pt x="2174" y="2562"/>
                    </a:cubicBezTo>
                    <a:cubicBezTo>
                      <a:pt x="3333" y="2121"/>
                      <a:pt x="2438" y="1"/>
                      <a:pt x="1421" y="1"/>
                    </a:cubicBezTo>
                    <a:close/>
                  </a:path>
                </a:pathLst>
              </a:custGeom>
              <a:solidFill>
                <a:srgbClr val="4B8E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1" name="Google Shape;1321;p62"/>
            <p:cNvGrpSpPr/>
            <p:nvPr/>
          </p:nvGrpSpPr>
          <p:grpSpPr>
            <a:xfrm>
              <a:off x="3404553" y="2329701"/>
              <a:ext cx="432321" cy="612312"/>
              <a:chOff x="1462475" y="2164625"/>
              <a:chExt cx="395175" cy="559700"/>
            </a:xfrm>
          </p:grpSpPr>
          <p:sp>
            <p:nvSpPr>
              <p:cNvPr id="1322" name="Google Shape;1322;p62"/>
              <p:cNvSpPr/>
              <p:nvPr/>
            </p:nvSpPr>
            <p:spPr>
              <a:xfrm>
                <a:off x="1462475" y="2167475"/>
                <a:ext cx="341225" cy="556850"/>
              </a:xfrm>
              <a:custGeom>
                <a:rect b="b" l="l" r="r" t="t"/>
                <a:pathLst>
                  <a:path extrusionOk="0" h="22274" w="13649">
                    <a:moveTo>
                      <a:pt x="5563" y="0"/>
                    </a:moveTo>
                    <a:lnTo>
                      <a:pt x="2158" y="1308"/>
                    </a:lnTo>
                    <a:cubicBezTo>
                      <a:pt x="0" y="2159"/>
                      <a:pt x="61" y="7508"/>
                      <a:pt x="2280" y="13253"/>
                    </a:cubicBezTo>
                    <a:cubicBezTo>
                      <a:pt x="4298" y="18505"/>
                      <a:pt x="7447" y="22273"/>
                      <a:pt x="9624" y="22273"/>
                    </a:cubicBezTo>
                    <a:cubicBezTo>
                      <a:pt x="9841" y="22273"/>
                      <a:pt x="10048" y="22236"/>
                      <a:pt x="10244" y="22159"/>
                    </a:cubicBezTo>
                    <a:lnTo>
                      <a:pt x="13648" y="20852"/>
                    </a:lnTo>
                    <a:lnTo>
                      <a:pt x="11612" y="15593"/>
                    </a:lnTo>
                    <a:cubicBezTo>
                      <a:pt x="11338" y="13952"/>
                      <a:pt x="10852" y="12128"/>
                      <a:pt x="10122" y="10244"/>
                    </a:cubicBezTo>
                    <a:cubicBezTo>
                      <a:pt x="9393" y="8359"/>
                      <a:pt x="8511" y="6657"/>
                      <a:pt x="7599" y="5259"/>
                    </a:cubicBezTo>
                    <a:lnTo>
                      <a:pt x="5563" y="0"/>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62"/>
              <p:cNvSpPr/>
              <p:nvPr/>
            </p:nvSpPr>
            <p:spPr>
              <a:xfrm>
                <a:off x="1547575" y="2164625"/>
                <a:ext cx="310075" cy="527000"/>
              </a:xfrm>
              <a:custGeom>
                <a:rect b="b" l="l" r="r" t="t"/>
                <a:pathLst>
                  <a:path extrusionOk="0" h="21080" w="12403">
                    <a:moveTo>
                      <a:pt x="2805" y="1"/>
                    </a:moveTo>
                    <a:cubicBezTo>
                      <a:pt x="2589" y="1"/>
                      <a:pt x="2384" y="38"/>
                      <a:pt x="2189" y="114"/>
                    </a:cubicBezTo>
                    <a:cubicBezTo>
                      <a:pt x="1" y="935"/>
                      <a:pt x="61" y="6285"/>
                      <a:pt x="2280" y="12060"/>
                    </a:cubicBezTo>
                    <a:cubicBezTo>
                      <a:pt x="4327" y="17287"/>
                      <a:pt x="7456" y="21080"/>
                      <a:pt x="9629" y="21080"/>
                    </a:cubicBezTo>
                    <a:cubicBezTo>
                      <a:pt x="9844" y="21080"/>
                      <a:pt x="10050" y="21043"/>
                      <a:pt x="10244" y="20966"/>
                    </a:cubicBezTo>
                    <a:cubicBezTo>
                      <a:pt x="12402" y="20115"/>
                      <a:pt x="12372" y="14796"/>
                      <a:pt x="10122" y="9020"/>
                    </a:cubicBezTo>
                    <a:cubicBezTo>
                      <a:pt x="8104" y="3793"/>
                      <a:pt x="4977" y="1"/>
                      <a:pt x="2805" y="1"/>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62"/>
              <p:cNvSpPr/>
              <p:nvPr/>
            </p:nvSpPr>
            <p:spPr>
              <a:xfrm>
                <a:off x="1600775" y="2252325"/>
                <a:ext cx="205200" cy="351650"/>
              </a:xfrm>
              <a:custGeom>
                <a:rect b="b" l="l" r="r" t="t"/>
                <a:pathLst>
                  <a:path extrusionOk="0" h="14066" w="8208">
                    <a:moveTo>
                      <a:pt x="1793" y="1"/>
                    </a:moveTo>
                    <a:cubicBezTo>
                      <a:pt x="1655" y="1"/>
                      <a:pt x="1523" y="24"/>
                      <a:pt x="1399" y="72"/>
                    </a:cubicBezTo>
                    <a:cubicBezTo>
                      <a:pt x="1155" y="163"/>
                      <a:pt x="973" y="345"/>
                      <a:pt x="821" y="558"/>
                    </a:cubicBezTo>
                    <a:cubicBezTo>
                      <a:pt x="0" y="1774"/>
                      <a:pt x="213" y="4813"/>
                      <a:pt x="1459" y="8035"/>
                    </a:cubicBezTo>
                    <a:cubicBezTo>
                      <a:pt x="2706" y="11288"/>
                      <a:pt x="4590" y="13689"/>
                      <a:pt x="6019" y="14023"/>
                    </a:cubicBezTo>
                    <a:cubicBezTo>
                      <a:pt x="6142" y="14050"/>
                      <a:pt x="6259" y="14066"/>
                      <a:pt x="6369" y="14066"/>
                    </a:cubicBezTo>
                    <a:cubicBezTo>
                      <a:pt x="6505" y="14066"/>
                      <a:pt x="6631" y="14043"/>
                      <a:pt x="6748" y="13993"/>
                    </a:cubicBezTo>
                    <a:cubicBezTo>
                      <a:pt x="8207" y="13415"/>
                      <a:pt x="8177" y="9859"/>
                      <a:pt x="6687" y="6029"/>
                    </a:cubicBezTo>
                    <a:cubicBezTo>
                      <a:pt x="5328" y="2534"/>
                      <a:pt x="3235" y="1"/>
                      <a:pt x="17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62"/>
              <p:cNvSpPr/>
              <p:nvPr/>
            </p:nvSpPr>
            <p:spPr>
              <a:xfrm>
                <a:off x="1639525" y="2339200"/>
                <a:ext cx="91225" cy="175575"/>
              </a:xfrm>
              <a:custGeom>
                <a:rect b="b" l="l" r="r" t="t"/>
                <a:pathLst>
                  <a:path extrusionOk="0" h="7023" w="3649">
                    <a:moveTo>
                      <a:pt x="973" y="1733"/>
                    </a:moveTo>
                    <a:lnTo>
                      <a:pt x="1399" y="2828"/>
                    </a:lnTo>
                    <a:cubicBezTo>
                      <a:pt x="1156" y="2706"/>
                      <a:pt x="1004" y="2554"/>
                      <a:pt x="943" y="2341"/>
                    </a:cubicBezTo>
                    <a:cubicBezTo>
                      <a:pt x="821" y="2068"/>
                      <a:pt x="852" y="1855"/>
                      <a:pt x="973" y="1733"/>
                    </a:cubicBezTo>
                    <a:close/>
                    <a:moveTo>
                      <a:pt x="2159" y="4135"/>
                    </a:moveTo>
                    <a:cubicBezTo>
                      <a:pt x="2432" y="4226"/>
                      <a:pt x="2645" y="4408"/>
                      <a:pt x="2736" y="4651"/>
                    </a:cubicBezTo>
                    <a:cubicBezTo>
                      <a:pt x="2797" y="4803"/>
                      <a:pt x="2827" y="4955"/>
                      <a:pt x="2797" y="5077"/>
                    </a:cubicBezTo>
                    <a:cubicBezTo>
                      <a:pt x="2767" y="5199"/>
                      <a:pt x="2706" y="5290"/>
                      <a:pt x="2645" y="5381"/>
                    </a:cubicBezTo>
                    <a:lnTo>
                      <a:pt x="2159" y="4135"/>
                    </a:lnTo>
                    <a:close/>
                    <a:moveTo>
                      <a:pt x="760" y="1"/>
                    </a:moveTo>
                    <a:lnTo>
                      <a:pt x="365" y="153"/>
                    </a:lnTo>
                    <a:lnTo>
                      <a:pt x="578" y="670"/>
                    </a:lnTo>
                    <a:cubicBezTo>
                      <a:pt x="305" y="852"/>
                      <a:pt x="122" y="1126"/>
                      <a:pt x="61" y="1490"/>
                    </a:cubicBezTo>
                    <a:cubicBezTo>
                      <a:pt x="1" y="1855"/>
                      <a:pt x="61" y="2250"/>
                      <a:pt x="244" y="2706"/>
                    </a:cubicBezTo>
                    <a:cubicBezTo>
                      <a:pt x="396" y="3132"/>
                      <a:pt x="608" y="3436"/>
                      <a:pt x="821" y="3618"/>
                    </a:cubicBezTo>
                    <a:cubicBezTo>
                      <a:pt x="1064" y="3800"/>
                      <a:pt x="1338" y="3922"/>
                      <a:pt x="1642" y="4013"/>
                    </a:cubicBezTo>
                    <a:lnTo>
                      <a:pt x="2219" y="5533"/>
                    </a:lnTo>
                    <a:cubicBezTo>
                      <a:pt x="2098" y="5533"/>
                      <a:pt x="1976" y="5533"/>
                      <a:pt x="1824" y="5502"/>
                    </a:cubicBezTo>
                    <a:cubicBezTo>
                      <a:pt x="1672" y="5442"/>
                      <a:pt x="1520" y="5411"/>
                      <a:pt x="1399" y="5320"/>
                    </a:cubicBezTo>
                    <a:lnTo>
                      <a:pt x="1399" y="5320"/>
                    </a:lnTo>
                    <a:lnTo>
                      <a:pt x="1429" y="6323"/>
                    </a:lnTo>
                    <a:cubicBezTo>
                      <a:pt x="1721" y="6480"/>
                      <a:pt x="2013" y="6571"/>
                      <a:pt x="2305" y="6571"/>
                    </a:cubicBezTo>
                    <a:cubicBezTo>
                      <a:pt x="2408" y="6571"/>
                      <a:pt x="2511" y="6560"/>
                      <a:pt x="2615" y="6536"/>
                    </a:cubicBezTo>
                    <a:lnTo>
                      <a:pt x="2797" y="7022"/>
                    </a:lnTo>
                    <a:lnTo>
                      <a:pt x="3222" y="6870"/>
                    </a:lnTo>
                    <a:lnTo>
                      <a:pt x="3040" y="6414"/>
                    </a:lnTo>
                    <a:cubicBezTo>
                      <a:pt x="3253" y="6293"/>
                      <a:pt x="3405" y="6110"/>
                      <a:pt x="3496" y="5898"/>
                    </a:cubicBezTo>
                    <a:cubicBezTo>
                      <a:pt x="3587" y="5685"/>
                      <a:pt x="3648" y="5442"/>
                      <a:pt x="3618" y="5168"/>
                    </a:cubicBezTo>
                    <a:cubicBezTo>
                      <a:pt x="3618" y="4895"/>
                      <a:pt x="3557" y="4621"/>
                      <a:pt x="3466" y="4347"/>
                    </a:cubicBezTo>
                    <a:cubicBezTo>
                      <a:pt x="3314" y="4013"/>
                      <a:pt x="3162" y="3740"/>
                      <a:pt x="3010" y="3557"/>
                    </a:cubicBezTo>
                    <a:cubicBezTo>
                      <a:pt x="2827" y="3344"/>
                      <a:pt x="2675" y="3223"/>
                      <a:pt x="2523" y="3132"/>
                    </a:cubicBezTo>
                    <a:cubicBezTo>
                      <a:pt x="2341" y="3071"/>
                      <a:pt x="2159" y="3010"/>
                      <a:pt x="1946" y="2980"/>
                    </a:cubicBezTo>
                    <a:lnTo>
                      <a:pt x="1915" y="2949"/>
                    </a:lnTo>
                    <a:lnTo>
                      <a:pt x="1368" y="1521"/>
                    </a:lnTo>
                    <a:cubicBezTo>
                      <a:pt x="1581" y="1521"/>
                      <a:pt x="1824" y="1551"/>
                      <a:pt x="2159" y="1673"/>
                    </a:cubicBezTo>
                    <a:lnTo>
                      <a:pt x="2067" y="700"/>
                    </a:lnTo>
                    <a:cubicBezTo>
                      <a:pt x="1885" y="609"/>
                      <a:pt x="1703" y="548"/>
                      <a:pt x="1520" y="518"/>
                    </a:cubicBezTo>
                    <a:cubicBezTo>
                      <a:pt x="1444" y="502"/>
                      <a:pt x="1361" y="495"/>
                      <a:pt x="1270" y="495"/>
                    </a:cubicBezTo>
                    <a:cubicBezTo>
                      <a:pt x="1178" y="495"/>
                      <a:pt x="1080" y="502"/>
                      <a:pt x="973" y="518"/>
                    </a:cubicBezTo>
                    <a:lnTo>
                      <a:pt x="760"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62"/>
              <p:cNvSpPr/>
              <p:nvPr/>
            </p:nvSpPr>
            <p:spPr>
              <a:xfrm>
                <a:off x="1621300" y="2252325"/>
                <a:ext cx="184675" cy="351650"/>
              </a:xfrm>
              <a:custGeom>
                <a:rect b="b" l="l" r="r" t="t"/>
                <a:pathLst>
                  <a:path extrusionOk="0" h="14066" w="7387">
                    <a:moveTo>
                      <a:pt x="972" y="1"/>
                    </a:moveTo>
                    <a:cubicBezTo>
                      <a:pt x="834" y="1"/>
                      <a:pt x="702" y="24"/>
                      <a:pt x="578" y="72"/>
                    </a:cubicBezTo>
                    <a:cubicBezTo>
                      <a:pt x="334" y="163"/>
                      <a:pt x="152" y="345"/>
                      <a:pt x="0" y="558"/>
                    </a:cubicBezTo>
                    <a:cubicBezTo>
                      <a:pt x="1429" y="892"/>
                      <a:pt x="3313" y="3294"/>
                      <a:pt x="4559" y="6515"/>
                    </a:cubicBezTo>
                    <a:cubicBezTo>
                      <a:pt x="5806" y="9768"/>
                      <a:pt x="6018" y="12807"/>
                      <a:pt x="5198" y="14023"/>
                    </a:cubicBezTo>
                    <a:cubicBezTo>
                      <a:pt x="5321" y="14050"/>
                      <a:pt x="5438" y="14066"/>
                      <a:pt x="5548" y="14066"/>
                    </a:cubicBezTo>
                    <a:cubicBezTo>
                      <a:pt x="5684" y="14066"/>
                      <a:pt x="5810" y="14043"/>
                      <a:pt x="5927" y="13993"/>
                    </a:cubicBezTo>
                    <a:cubicBezTo>
                      <a:pt x="7386" y="13415"/>
                      <a:pt x="7356" y="9859"/>
                      <a:pt x="5866" y="6029"/>
                    </a:cubicBezTo>
                    <a:cubicBezTo>
                      <a:pt x="4507" y="2534"/>
                      <a:pt x="2414" y="1"/>
                      <a:pt x="972" y="1"/>
                    </a:cubicBez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7" name="Google Shape;1327;p62"/>
            <p:cNvGrpSpPr/>
            <p:nvPr/>
          </p:nvGrpSpPr>
          <p:grpSpPr>
            <a:xfrm>
              <a:off x="3515025" y="3089950"/>
              <a:ext cx="504600" cy="518275"/>
              <a:chOff x="1860650" y="2700150"/>
              <a:chExt cx="504600" cy="518275"/>
            </a:xfrm>
          </p:grpSpPr>
          <p:sp>
            <p:nvSpPr>
              <p:cNvPr id="1328" name="Google Shape;1328;p62"/>
              <p:cNvSpPr/>
              <p:nvPr/>
            </p:nvSpPr>
            <p:spPr>
              <a:xfrm>
                <a:off x="1860650" y="2700150"/>
                <a:ext cx="454450" cy="518275"/>
              </a:xfrm>
              <a:custGeom>
                <a:rect b="b" l="l" r="r" t="t"/>
                <a:pathLst>
                  <a:path extrusionOk="0" h="20731" w="18178">
                    <a:moveTo>
                      <a:pt x="9089" y="1"/>
                    </a:moveTo>
                    <a:cubicBezTo>
                      <a:pt x="4074" y="1"/>
                      <a:pt x="1" y="4621"/>
                      <a:pt x="1" y="10366"/>
                    </a:cubicBezTo>
                    <a:cubicBezTo>
                      <a:pt x="1" y="16080"/>
                      <a:pt x="4074" y="20731"/>
                      <a:pt x="9089" y="20731"/>
                    </a:cubicBezTo>
                    <a:lnTo>
                      <a:pt x="11095" y="20731"/>
                    </a:lnTo>
                    <a:lnTo>
                      <a:pt x="11095" y="20487"/>
                    </a:lnTo>
                    <a:cubicBezTo>
                      <a:pt x="15138" y="19454"/>
                      <a:pt x="18177" y="15320"/>
                      <a:pt x="18177" y="10366"/>
                    </a:cubicBezTo>
                    <a:cubicBezTo>
                      <a:pt x="18177" y="5411"/>
                      <a:pt x="15138" y="1277"/>
                      <a:pt x="11095" y="244"/>
                    </a:cubicBezTo>
                    <a:lnTo>
                      <a:pt x="11095"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62"/>
              <p:cNvSpPr/>
              <p:nvPr/>
            </p:nvSpPr>
            <p:spPr>
              <a:xfrm>
                <a:off x="1910800" y="2700150"/>
                <a:ext cx="454450" cy="518275"/>
              </a:xfrm>
              <a:custGeom>
                <a:rect b="b" l="l" r="r" t="t"/>
                <a:pathLst>
                  <a:path extrusionOk="0" h="20731" w="18178">
                    <a:moveTo>
                      <a:pt x="9089" y="1"/>
                    </a:moveTo>
                    <a:cubicBezTo>
                      <a:pt x="4074" y="1"/>
                      <a:pt x="1" y="4621"/>
                      <a:pt x="1" y="10366"/>
                    </a:cubicBezTo>
                    <a:cubicBezTo>
                      <a:pt x="1" y="16080"/>
                      <a:pt x="4074" y="20731"/>
                      <a:pt x="9089" y="20731"/>
                    </a:cubicBezTo>
                    <a:cubicBezTo>
                      <a:pt x="14104" y="20731"/>
                      <a:pt x="18177" y="16080"/>
                      <a:pt x="18177" y="10366"/>
                    </a:cubicBezTo>
                    <a:cubicBezTo>
                      <a:pt x="18177" y="4621"/>
                      <a:pt x="14104" y="1"/>
                      <a:pt x="9089" y="1"/>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62"/>
              <p:cNvSpPr/>
              <p:nvPr/>
            </p:nvSpPr>
            <p:spPr>
              <a:xfrm>
                <a:off x="1971600" y="2769300"/>
                <a:ext cx="332850" cy="379975"/>
              </a:xfrm>
              <a:custGeom>
                <a:rect b="b" l="l" r="r" t="t"/>
                <a:pathLst>
                  <a:path extrusionOk="0" h="15199" w="13314">
                    <a:moveTo>
                      <a:pt x="6657" y="1"/>
                    </a:moveTo>
                    <a:cubicBezTo>
                      <a:pt x="6384" y="1"/>
                      <a:pt x="6110" y="31"/>
                      <a:pt x="5867" y="62"/>
                    </a:cubicBezTo>
                    <a:cubicBezTo>
                      <a:pt x="2554" y="487"/>
                      <a:pt x="0" y="3709"/>
                      <a:pt x="0" y="7600"/>
                    </a:cubicBezTo>
                    <a:cubicBezTo>
                      <a:pt x="0" y="11490"/>
                      <a:pt x="2554" y="14712"/>
                      <a:pt x="5867" y="15138"/>
                    </a:cubicBezTo>
                    <a:cubicBezTo>
                      <a:pt x="6110" y="15168"/>
                      <a:pt x="6384" y="15199"/>
                      <a:pt x="6657" y="15199"/>
                    </a:cubicBezTo>
                    <a:cubicBezTo>
                      <a:pt x="10335" y="15199"/>
                      <a:pt x="13314" y="11794"/>
                      <a:pt x="13314" y="7600"/>
                    </a:cubicBezTo>
                    <a:cubicBezTo>
                      <a:pt x="13314" y="3405"/>
                      <a:pt x="10335" y="1"/>
                      <a:pt x="6657" y="1"/>
                    </a:cubicBez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62"/>
              <p:cNvSpPr/>
              <p:nvPr/>
            </p:nvSpPr>
            <p:spPr>
              <a:xfrm>
                <a:off x="1971600" y="2770825"/>
                <a:ext cx="293350" cy="376925"/>
              </a:xfrm>
              <a:custGeom>
                <a:rect b="b" l="l" r="r" t="t"/>
                <a:pathLst>
                  <a:path extrusionOk="0" h="15077" w="11734">
                    <a:moveTo>
                      <a:pt x="5867" y="1"/>
                    </a:moveTo>
                    <a:cubicBezTo>
                      <a:pt x="2554" y="426"/>
                      <a:pt x="0" y="3648"/>
                      <a:pt x="0" y="7539"/>
                    </a:cubicBezTo>
                    <a:cubicBezTo>
                      <a:pt x="0" y="8998"/>
                      <a:pt x="365" y="10335"/>
                      <a:pt x="973" y="11490"/>
                    </a:cubicBezTo>
                    <a:cubicBezTo>
                      <a:pt x="1703" y="12858"/>
                      <a:pt x="2766" y="13922"/>
                      <a:pt x="4073" y="14530"/>
                    </a:cubicBezTo>
                    <a:cubicBezTo>
                      <a:pt x="4651" y="14803"/>
                      <a:pt x="5229" y="14986"/>
                      <a:pt x="5867" y="15077"/>
                    </a:cubicBezTo>
                    <a:cubicBezTo>
                      <a:pt x="9180" y="14651"/>
                      <a:pt x="11733" y="11429"/>
                      <a:pt x="11733" y="7539"/>
                    </a:cubicBezTo>
                    <a:cubicBezTo>
                      <a:pt x="11733" y="3648"/>
                      <a:pt x="9180" y="426"/>
                      <a:pt x="58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62"/>
              <p:cNvSpPr/>
              <p:nvPr/>
            </p:nvSpPr>
            <p:spPr>
              <a:xfrm>
                <a:off x="2064300" y="2815650"/>
                <a:ext cx="147450" cy="287275"/>
              </a:xfrm>
              <a:custGeom>
                <a:rect b="b" l="l" r="r" t="t"/>
                <a:pathLst>
                  <a:path extrusionOk="0" h="11491" w="5898">
                    <a:moveTo>
                      <a:pt x="2767" y="2615"/>
                    </a:moveTo>
                    <a:lnTo>
                      <a:pt x="2767" y="4469"/>
                    </a:lnTo>
                    <a:cubicBezTo>
                      <a:pt x="2372" y="4196"/>
                      <a:pt x="2159" y="3892"/>
                      <a:pt x="2159" y="3527"/>
                    </a:cubicBezTo>
                    <a:cubicBezTo>
                      <a:pt x="2159" y="3071"/>
                      <a:pt x="2372" y="2767"/>
                      <a:pt x="2767" y="2615"/>
                    </a:cubicBezTo>
                    <a:close/>
                    <a:moveTo>
                      <a:pt x="3283" y="6840"/>
                    </a:moveTo>
                    <a:cubicBezTo>
                      <a:pt x="3800" y="7144"/>
                      <a:pt x="4074" y="7509"/>
                      <a:pt x="4074" y="7934"/>
                    </a:cubicBezTo>
                    <a:cubicBezTo>
                      <a:pt x="4074" y="8208"/>
                      <a:pt x="4013" y="8420"/>
                      <a:pt x="3861" y="8603"/>
                    </a:cubicBezTo>
                    <a:cubicBezTo>
                      <a:pt x="3709" y="8785"/>
                      <a:pt x="3527" y="8907"/>
                      <a:pt x="3283" y="8968"/>
                    </a:cubicBezTo>
                    <a:lnTo>
                      <a:pt x="3283" y="6840"/>
                    </a:lnTo>
                    <a:close/>
                    <a:moveTo>
                      <a:pt x="2767" y="1"/>
                    </a:moveTo>
                    <a:lnTo>
                      <a:pt x="2767" y="852"/>
                    </a:lnTo>
                    <a:cubicBezTo>
                      <a:pt x="2037" y="974"/>
                      <a:pt x="1490" y="1278"/>
                      <a:pt x="1065" y="1764"/>
                    </a:cubicBezTo>
                    <a:cubicBezTo>
                      <a:pt x="639" y="2281"/>
                      <a:pt x="426" y="2919"/>
                      <a:pt x="426" y="3679"/>
                    </a:cubicBezTo>
                    <a:cubicBezTo>
                      <a:pt x="426" y="4378"/>
                      <a:pt x="609" y="4955"/>
                      <a:pt x="943" y="5351"/>
                    </a:cubicBezTo>
                    <a:cubicBezTo>
                      <a:pt x="1277" y="5746"/>
                      <a:pt x="1733" y="6080"/>
                      <a:pt x="2311" y="6354"/>
                    </a:cubicBezTo>
                    <a:lnTo>
                      <a:pt x="2311" y="8968"/>
                    </a:lnTo>
                    <a:cubicBezTo>
                      <a:pt x="2037" y="8907"/>
                      <a:pt x="1764" y="8816"/>
                      <a:pt x="1490" y="8664"/>
                    </a:cubicBezTo>
                    <a:cubicBezTo>
                      <a:pt x="1217" y="8512"/>
                      <a:pt x="943" y="8360"/>
                      <a:pt x="730" y="8177"/>
                    </a:cubicBezTo>
                    <a:lnTo>
                      <a:pt x="1" y="9667"/>
                    </a:lnTo>
                    <a:cubicBezTo>
                      <a:pt x="669" y="10214"/>
                      <a:pt x="1429" y="10548"/>
                      <a:pt x="2311" y="10670"/>
                    </a:cubicBezTo>
                    <a:lnTo>
                      <a:pt x="2311" y="11490"/>
                    </a:lnTo>
                    <a:lnTo>
                      <a:pt x="3283" y="11490"/>
                    </a:lnTo>
                    <a:lnTo>
                      <a:pt x="3283" y="10700"/>
                    </a:lnTo>
                    <a:cubicBezTo>
                      <a:pt x="3800" y="10639"/>
                      <a:pt x="4256" y="10487"/>
                      <a:pt x="4651" y="10214"/>
                    </a:cubicBezTo>
                    <a:cubicBezTo>
                      <a:pt x="5046" y="9971"/>
                      <a:pt x="5320" y="9636"/>
                      <a:pt x="5533" y="9211"/>
                    </a:cubicBezTo>
                    <a:cubicBezTo>
                      <a:pt x="5715" y="8816"/>
                      <a:pt x="5837" y="8390"/>
                      <a:pt x="5837" y="7934"/>
                    </a:cubicBezTo>
                    <a:cubicBezTo>
                      <a:pt x="5837" y="7357"/>
                      <a:pt x="5715" y="6870"/>
                      <a:pt x="5533" y="6475"/>
                    </a:cubicBezTo>
                    <a:cubicBezTo>
                      <a:pt x="5350" y="6110"/>
                      <a:pt x="5107" y="5806"/>
                      <a:pt x="4834" y="5594"/>
                    </a:cubicBezTo>
                    <a:cubicBezTo>
                      <a:pt x="4530" y="5381"/>
                      <a:pt x="4195" y="5199"/>
                      <a:pt x="3800" y="5016"/>
                    </a:cubicBezTo>
                    <a:lnTo>
                      <a:pt x="3739" y="4986"/>
                    </a:lnTo>
                    <a:lnTo>
                      <a:pt x="3739" y="2585"/>
                    </a:lnTo>
                    <a:cubicBezTo>
                      <a:pt x="4195" y="2676"/>
                      <a:pt x="4682" y="2889"/>
                      <a:pt x="5259" y="3223"/>
                    </a:cubicBezTo>
                    <a:lnTo>
                      <a:pt x="5898" y="1764"/>
                    </a:lnTo>
                    <a:cubicBezTo>
                      <a:pt x="5563" y="1521"/>
                      <a:pt x="5229" y="1338"/>
                      <a:pt x="4894" y="1156"/>
                    </a:cubicBezTo>
                    <a:cubicBezTo>
                      <a:pt x="4591" y="1004"/>
                      <a:pt x="4195" y="913"/>
                      <a:pt x="3739" y="882"/>
                    </a:cubicBezTo>
                    <a:lnTo>
                      <a:pt x="3739"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3" name="Google Shape;1333;p62"/>
            <p:cNvGrpSpPr/>
            <p:nvPr/>
          </p:nvGrpSpPr>
          <p:grpSpPr>
            <a:xfrm>
              <a:off x="2667911" y="2312212"/>
              <a:ext cx="655087" cy="561195"/>
              <a:chOff x="713225" y="2091550"/>
              <a:chExt cx="598800" cy="512975"/>
            </a:xfrm>
          </p:grpSpPr>
          <p:sp>
            <p:nvSpPr>
              <p:cNvPr id="1334" name="Google Shape;1334;p62"/>
              <p:cNvSpPr/>
              <p:nvPr/>
            </p:nvSpPr>
            <p:spPr>
              <a:xfrm>
                <a:off x="713225" y="2136450"/>
                <a:ext cx="559300" cy="468075"/>
              </a:xfrm>
              <a:custGeom>
                <a:rect b="b" l="l" r="r" t="t"/>
                <a:pathLst>
                  <a:path extrusionOk="0" h="18723" w="22372">
                    <a:moveTo>
                      <a:pt x="10463" y="0"/>
                    </a:moveTo>
                    <a:cubicBezTo>
                      <a:pt x="7687" y="0"/>
                      <a:pt x="5091" y="1072"/>
                      <a:pt x="3374" y="3035"/>
                    </a:cubicBezTo>
                    <a:lnTo>
                      <a:pt x="3161" y="2913"/>
                    </a:lnTo>
                    <a:lnTo>
                      <a:pt x="2249" y="4707"/>
                    </a:lnTo>
                    <a:cubicBezTo>
                      <a:pt x="0" y="9205"/>
                      <a:pt x="2341" y="14920"/>
                      <a:pt x="7447" y="17473"/>
                    </a:cubicBezTo>
                    <a:cubicBezTo>
                      <a:pt x="9132" y="18320"/>
                      <a:pt x="10904" y="18723"/>
                      <a:pt x="12606" y="18723"/>
                    </a:cubicBezTo>
                    <a:cubicBezTo>
                      <a:pt x="16092" y="18723"/>
                      <a:pt x="19279" y="17031"/>
                      <a:pt x="20791" y="14008"/>
                    </a:cubicBezTo>
                    <a:lnTo>
                      <a:pt x="21703" y="12214"/>
                    </a:lnTo>
                    <a:lnTo>
                      <a:pt x="21460" y="12093"/>
                    </a:lnTo>
                    <a:cubicBezTo>
                      <a:pt x="22371" y="8020"/>
                      <a:pt x="20031" y="3460"/>
                      <a:pt x="15593" y="1241"/>
                    </a:cubicBezTo>
                    <a:cubicBezTo>
                      <a:pt x="13922" y="400"/>
                      <a:pt x="12159" y="0"/>
                      <a:pt x="10463" y="0"/>
                    </a:cubicBez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62"/>
              <p:cNvSpPr/>
              <p:nvPr/>
            </p:nvSpPr>
            <p:spPr>
              <a:xfrm>
                <a:off x="736025" y="2091550"/>
                <a:ext cx="576000" cy="468150"/>
              </a:xfrm>
              <a:custGeom>
                <a:rect b="b" l="l" r="r" t="t"/>
                <a:pathLst>
                  <a:path extrusionOk="0" h="18726" w="23040">
                    <a:moveTo>
                      <a:pt x="10469" y="1"/>
                    </a:moveTo>
                    <a:cubicBezTo>
                      <a:pt x="6974" y="1"/>
                      <a:pt x="3764" y="1700"/>
                      <a:pt x="2249" y="4709"/>
                    </a:cubicBezTo>
                    <a:cubicBezTo>
                      <a:pt x="0" y="9208"/>
                      <a:pt x="2310" y="14922"/>
                      <a:pt x="7447" y="17475"/>
                    </a:cubicBezTo>
                    <a:cubicBezTo>
                      <a:pt x="9122" y="18323"/>
                      <a:pt x="10891" y="18725"/>
                      <a:pt x="12592" y="18725"/>
                    </a:cubicBezTo>
                    <a:cubicBezTo>
                      <a:pt x="16079" y="18725"/>
                      <a:pt x="19279" y="17034"/>
                      <a:pt x="20791" y="14010"/>
                    </a:cubicBezTo>
                    <a:cubicBezTo>
                      <a:pt x="23040" y="9542"/>
                      <a:pt x="20730" y="3797"/>
                      <a:pt x="15593" y="1244"/>
                    </a:cubicBezTo>
                    <a:cubicBezTo>
                      <a:pt x="13925" y="400"/>
                      <a:pt x="12164" y="1"/>
                      <a:pt x="10469" y="1"/>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62"/>
              <p:cNvSpPr/>
              <p:nvPr/>
            </p:nvSpPr>
            <p:spPr>
              <a:xfrm>
                <a:off x="819600" y="2154300"/>
                <a:ext cx="414925" cy="342675"/>
              </a:xfrm>
              <a:custGeom>
                <a:rect b="b" l="l" r="r" t="t"/>
                <a:pathLst>
                  <a:path extrusionOk="0" h="13707" w="16597">
                    <a:moveTo>
                      <a:pt x="7413" y="0"/>
                    </a:moveTo>
                    <a:cubicBezTo>
                      <a:pt x="4852" y="0"/>
                      <a:pt x="2495" y="1232"/>
                      <a:pt x="1368" y="3445"/>
                    </a:cubicBezTo>
                    <a:cubicBezTo>
                      <a:pt x="1277" y="3689"/>
                      <a:pt x="1156" y="3932"/>
                      <a:pt x="1064" y="4175"/>
                    </a:cubicBezTo>
                    <a:cubicBezTo>
                      <a:pt x="1" y="7336"/>
                      <a:pt x="1703" y="11075"/>
                      <a:pt x="5198" y="12807"/>
                    </a:cubicBezTo>
                    <a:cubicBezTo>
                      <a:pt x="6418" y="13417"/>
                      <a:pt x="7706" y="13707"/>
                      <a:pt x="8945" y="13707"/>
                    </a:cubicBezTo>
                    <a:cubicBezTo>
                      <a:pt x="11225" y="13707"/>
                      <a:pt x="13339" y="12726"/>
                      <a:pt x="14560" y="10953"/>
                    </a:cubicBezTo>
                    <a:cubicBezTo>
                      <a:pt x="14712" y="10710"/>
                      <a:pt x="14834" y="10497"/>
                      <a:pt x="14955" y="10254"/>
                    </a:cubicBezTo>
                    <a:cubicBezTo>
                      <a:pt x="16597" y="6971"/>
                      <a:pt x="14894" y="2777"/>
                      <a:pt x="11156" y="892"/>
                    </a:cubicBezTo>
                    <a:cubicBezTo>
                      <a:pt x="9938" y="288"/>
                      <a:pt x="8652" y="0"/>
                      <a:pt x="7413" y="0"/>
                    </a:cubicBez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62"/>
              <p:cNvSpPr/>
              <p:nvPr/>
            </p:nvSpPr>
            <p:spPr>
              <a:xfrm>
                <a:off x="819600" y="2189300"/>
                <a:ext cx="391375" cy="308050"/>
              </a:xfrm>
              <a:custGeom>
                <a:rect b="b" l="l" r="r" t="t"/>
                <a:pathLst>
                  <a:path extrusionOk="0" h="12322" w="15655">
                    <a:moveTo>
                      <a:pt x="6668" y="0"/>
                    </a:moveTo>
                    <a:cubicBezTo>
                      <a:pt x="4387" y="0"/>
                      <a:pt x="2282" y="988"/>
                      <a:pt x="1064" y="2775"/>
                    </a:cubicBezTo>
                    <a:cubicBezTo>
                      <a:pt x="1" y="5936"/>
                      <a:pt x="1703" y="9675"/>
                      <a:pt x="5198" y="11407"/>
                    </a:cubicBezTo>
                    <a:cubicBezTo>
                      <a:pt x="6417" y="12017"/>
                      <a:pt x="7719" y="12321"/>
                      <a:pt x="8971" y="12321"/>
                    </a:cubicBezTo>
                    <a:cubicBezTo>
                      <a:pt x="9031" y="12321"/>
                      <a:pt x="9090" y="12321"/>
                      <a:pt x="9150" y="12319"/>
                    </a:cubicBezTo>
                    <a:cubicBezTo>
                      <a:pt x="10700" y="12258"/>
                      <a:pt x="12128" y="11772"/>
                      <a:pt x="13284" y="10891"/>
                    </a:cubicBezTo>
                    <a:cubicBezTo>
                      <a:pt x="13770" y="10526"/>
                      <a:pt x="14195" y="10070"/>
                      <a:pt x="14560" y="9553"/>
                    </a:cubicBezTo>
                    <a:cubicBezTo>
                      <a:pt x="15654" y="6392"/>
                      <a:pt x="13922" y="2653"/>
                      <a:pt x="10457" y="921"/>
                    </a:cubicBezTo>
                    <a:cubicBezTo>
                      <a:pt x="9219" y="297"/>
                      <a:pt x="7917" y="0"/>
                      <a:pt x="66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62"/>
              <p:cNvSpPr/>
              <p:nvPr/>
            </p:nvSpPr>
            <p:spPr>
              <a:xfrm>
                <a:off x="893300" y="2215350"/>
                <a:ext cx="262950" cy="220400"/>
              </a:xfrm>
              <a:custGeom>
                <a:rect b="b" l="l" r="r" t="t"/>
                <a:pathLst>
                  <a:path extrusionOk="0" h="8816" w="10518">
                    <a:moveTo>
                      <a:pt x="2372" y="3162"/>
                    </a:moveTo>
                    <a:lnTo>
                      <a:pt x="4013" y="4013"/>
                    </a:lnTo>
                    <a:cubicBezTo>
                      <a:pt x="3748" y="4145"/>
                      <a:pt x="3507" y="4219"/>
                      <a:pt x="3282" y="4219"/>
                    </a:cubicBezTo>
                    <a:cubicBezTo>
                      <a:pt x="3145" y="4219"/>
                      <a:pt x="3015" y="4192"/>
                      <a:pt x="2889" y="4134"/>
                    </a:cubicBezTo>
                    <a:cubicBezTo>
                      <a:pt x="2493" y="3921"/>
                      <a:pt x="2311" y="3587"/>
                      <a:pt x="2372" y="3162"/>
                    </a:cubicBezTo>
                    <a:close/>
                    <a:moveTo>
                      <a:pt x="7289" y="4285"/>
                    </a:moveTo>
                    <a:cubicBezTo>
                      <a:pt x="7433" y="4285"/>
                      <a:pt x="7567" y="4315"/>
                      <a:pt x="7691" y="4377"/>
                    </a:cubicBezTo>
                    <a:cubicBezTo>
                      <a:pt x="7934" y="4499"/>
                      <a:pt x="8086" y="4681"/>
                      <a:pt x="8177" y="4894"/>
                    </a:cubicBezTo>
                    <a:cubicBezTo>
                      <a:pt x="8269" y="5076"/>
                      <a:pt x="8299" y="5320"/>
                      <a:pt x="8238" y="5563"/>
                    </a:cubicBezTo>
                    <a:lnTo>
                      <a:pt x="6354" y="4621"/>
                    </a:lnTo>
                    <a:cubicBezTo>
                      <a:pt x="6695" y="4400"/>
                      <a:pt x="7010" y="4285"/>
                      <a:pt x="7289" y="4285"/>
                    </a:cubicBezTo>
                    <a:close/>
                    <a:moveTo>
                      <a:pt x="3010" y="0"/>
                    </a:moveTo>
                    <a:cubicBezTo>
                      <a:pt x="2615" y="183"/>
                      <a:pt x="2311" y="365"/>
                      <a:pt x="2007" y="608"/>
                    </a:cubicBezTo>
                    <a:cubicBezTo>
                      <a:pt x="1734" y="821"/>
                      <a:pt x="1460" y="1125"/>
                      <a:pt x="1217" y="1520"/>
                    </a:cubicBezTo>
                    <a:lnTo>
                      <a:pt x="427" y="1125"/>
                    </a:lnTo>
                    <a:lnTo>
                      <a:pt x="1" y="1976"/>
                    </a:lnTo>
                    <a:lnTo>
                      <a:pt x="791" y="2371"/>
                    </a:lnTo>
                    <a:cubicBezTo>
                      <a:pt x="548" y="3070"/>
                      <a:pt x="578" y="3709"/>
                      <a:pt x="822" y="4317"/>
                    </a:cubicBezTo>
                    <a:cubicBezTo>
                      <a:pt x="1095" y="4925"/>
                      <a:pt x="1551" y="5380"/>
                      <a:pt x="2250" y="5745"/>
                    </a:cubicBezTo>
                    <a:cubicBezTo>
                      <a:pt x="2706" y="5962"/>
                      <a:pt x="3131" y="6071"/>
                      <a:pt x="3525" y="6071"/>
                    </a:cubicBezTo>
                    <a:cubicBezTo>
                      <a:pt x="3683" y="6071"/>
                      <a:pt x="3835" y="6053"/>
                      <a:pt x="3983" y="6019"/>
                    </a:cubicBezTo>
                    <a:cubicBezTo>
                      <a:pt x="4500" y="5897"/>
                      <a:pt x="4986" y="5654"/>
                      <a:pt x="5503" y="5259"/>
                    </a:cubicBezTo>
                    <a:lnTo>
                      <a:pt x="7813" y="6444"/>
                    </a:lnTo>
                    <a:cubicBezTo>
                      <a:pt x="7630" y="6627"/>
                      <a:pt x="7418" y="6839"/>
                      <a:pt x="7174" y="7022"/>
                    </a:cubicBezTo>
                    <a:cubicBezTo>
                      <a:pt x="6931" y="7204"/>
                      <a:pt x="6658" y="7356"/>
                      <a:pt x="6414" y="7478"/>
                    </a:cubicBezTo>
                    <a:lnTo>
                      <a:pt x="7418" y="8815"/>
                    </a:lnTo>
                    <a:cubicBezTo>
                      <a:pt x="8208" y="8450"/>
                      <a:pt x="8846" y="7934"/>
                      <a:pt x="9332" y="7204"/>
                    </a:cubicBezTo>
                    <a:lnTo>
                      <a:pt x="10092" y="7569"/>
                    </a:lnTo>
                    <a:lnTo>
                      <a:pt x="10518" y="6687"/>
                    </a:lnTo>
                    <a:lnTo>
                      <a:pt x="9788" y="6323"/>
                    </a:lnTo>
                    <a:cubicBezTo>
                      <a:pt x="10001" y="5836"/>
                      <a:pt x="10062" y="5350"/>
                      <a:pt x="10001" y="4894"/>
                    </a:cubicBezTo>
                    <a:cubicBezTo>
                      <a:pt x="9940" y="4438"/>
                      <a:pt x="9758" y="4013"/>
                      <a:pt x="9484" y="3678"/>
                    </a:cubicBezTo>
                    <a:cubicBezTo>
                      <a:pt x="9211" y="3314"/>
                      <a:pt x="8877" y="3040"/>
                      <a:pt x="8451" y="2827"/>
                    </a:cubicBezTo>
                    <a:cubicBezTo>
                      <a:pt x="7934" y="2554"/>
                      <a:pt x="7478" y="2432"/>
                      <a:pt x="7053" y="2432"/>
                    </a:cubicBezTo>
                    <a:cubicBezTo>
                      <a:pt x="6627" y="2432"/>
                      <a:pt x="6262" y="2493"/>
                      <a:pt x="5928" y="2675"/>
                    </a:cubicBezTo>
                    <a:cubicBezTo>
                      <a:pt x="5624" y="2827"/>
                      <a:pt x="5290" y="3040"/>
                      <a:pt x="4955" y="3314"/>
                    </a:cubicBezTo>
                    <a:lnTo>
                      <a:pt x="4895" y="3374"/>
                    </a:lnTo>
                    <a:lnTo>
                      <a:pt x="2737" y="2280"/>
                    </a:lnTo>
                    <a:cubicBezTo>
                      <a:pt x="3041" y="1915"/>
                      <a:pt x="3466" y="1551"/>
                      <a:pt x="4013" y="1216"/>
                    </a:cubicBezTo>
                    <a:lnTo>
                      <a:pt x="3010" y="0"/>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39" name="Google Shape;1339;p62"/>
          <p:cNvGrpSpPr/>
          <p:nvPr/>
        </p:nvGrpSpPr>
        <p:grpSpPr>
          <a:xfrm>
            <a:off x="4084000" y="2797190"/>
            <a:ext cx="542964" cy="465786"/>
            <a:chOff x="4084000" y="2797190"/>
            <a:chExt cx="542964" cy="465786"/>
          </a:xfrm>
        </p:grpSpPr>
        <p:sp>
          <p:nvSpPr>
            <p:cNvPr id="1340" name="Google Shape;1340;p62"/>
            <p:cNvSpPr/>
            <p:nvPr/>
          </p:nvSpPr>
          <p:spPr>
            <a:xfrm>
              <a:off x="4084000" y="2797190"/>
              <a:ext cx="246376" cy="285134"/>
            </a:xfrm>
            <a:custGeom>
              <a:rect b="b" l="l" r="r" t="t"/>
              <a:pathLst>
                <a:path extrusionOk="0" h="7092" w="6128">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62"/>
            <p:cNvSpPr/>
            <p:nvPr/>
          </p:nvSpPr>
          <p:spPr>
            <a:xfrm>
              <a:off x="4470808" y="3082254"/>
              <a:ext cx="156156" cy="180721"/>
            </a:xfrm>
            <a:custGeom>
              <a:rect b="b" l="l" r="r" t="t"/>
              <a:pathLst>
                <a:path extrusionOk="0" h="4495" w="3884">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sp>
        <p:nvSpPr>
          <p:cNvPr id="1346" name="Google Shape;1346;p6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DECISI0N TREE</a:t>
            </a:r>
            <a:endParaRPr/>
          </a:p>
        </p:txBody>
      </p:sp>
      <p:pic>
        <p:nvPicPr>
          <p:cNvPr id="1347" name="Google Shape;1347;p63"/>
          <p:cNvPicPr preferRelativeResize="0"/>
          <p:nvPr/>
        </p:nvPicPr>
        <p:blipFill>
          <a:blip r:embed="rId3">
            <a:alphaModFix/>
          </a:blip>
          <a:stretch>
            <a:fillRect/>
          </a:stretch>
        </p:blipFill>
        <p:spPr>
          <a:xfrm>
            <a:off x="1569800" y="1017725"/>
            <a:ext cx="6004388" cy="38209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1" name="Shape 1351"/>
        <p:cNvGrpSpPr/>
        <p:nvPr/>
      </p:nvGrpSpPr>
      <p:grpSpPr>
        <a:xfrm>
          <a:off x="0" y="0"/>
          <a:ext cx="0" cy="0"/>
          <a:chOff x="0" y="0"/>
          <a:chExt cx="0" cy="0"/>
        </a:xfrm>
      </p:grpSpPr>
      <p:sp>
        <p:nvSpPr>
          <p:cNvPr id="1352" name="Google Shape;1352;p6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NAIVES BAYES</a:t>
            </a:r>
            <a:endParaRPr/>
          </a:p>
        </p:txBody>
      </p:sp>
      <p:pic>
        <p:nvPicPr>
          <p:cNvPr id="1353" name="Google Shape;1353;p64"/>
          <p:cNvPicPr preferRelativeResize="0"/>
          <p:nvPr/>
        </p:nvPicPr>
        <p:blipFill>
          <a:blip r:embed="rId3">
            <a:alphaModFix/>
          </a:blip>
          <a:stretch>
            <a:fillRect/>
          </a:stretch>
        </p:blipFill>
        <p:spPr>
          <a:xfrm>
            <a:off x="949500" y="1017725"/>
            <a:ext cx="7481221"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38"/>
          <p:cNvSpPr txBox="1"/>
          <p:nvPr>
            <p:ph type="title"/>
          </p:nvPr>
        </p:nvSpPr>
        <p:spPr>
          <a:xfrm>
            <a:off x="3434275" y="2349600"/>
            <a:ext cx="4996500" cy="99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Introduction</a:t>
            </a:r>
            <a:endParaRPr/>
          </a:p>
        </p:txBody>
      </p:sp>
      <p:sp>
        <p:nvSpPr>
          <p:cNvPr id="772" name="Google Shape;772;p38"/>
          <p:cNvSpPr txBox="1"/>
          <p:nvPr>
            <p:ph idx="2" type="title"/>
          </p:nvPr>
        </p:nvSpPr>
        <p:spPr>
          <a:xfrm>
            <a:off x="5127175" y="1228800"/>
            <a:ext cx="3303600" cy="1120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grpSp>
        <p:nvGrpSpPr>
          <p:cNvPr id="773" name="Google Shape;773;p38"/>
          <p:cNvGrpSpPr/>
          <p:nvPr/>
        </p:nvGrpSpPr>
        <p:grpSpPr>
          <a:xfrm>
            <a:off x="-379917" y="1016424"/>
            <a:ext cx="4279963" cy="3717783"/>
            <a:chOff x="-379917" y="1016424"/>
            <a:chExt cx="4279963" cy="3717783"/>
          </a:xfrm>
        </p:grpSpPr>
        <p:grpSp>
          <p:nvGrpSpPr>
            <p:cNvPr id="774" name="Google Shape;774;p38"/>
            <p:cNvGrpSpPr/>
            <p:nvPr/>
          </p:nvGrpSpPr>
          <p:grpSpPr>
            <a:xfrm>
              <a:off x="355433" y="1016424"/>
              <a:ext cx="3544613" cy="2356911"/>
              <a:chOff x="1543464" y="457651"/>
              <a:chExt cx="3028548" cy="2013765"/>
            </a:xfrm>
          </p:grpSpPr>
          <p:grpSp>
            <p:nvGrpSpPr>
              <p:cNvPr id="775" name="Google Shape;775;p38"/>
              <p:cNvGrpSpPr/>
              <p:nvPr/>
            </p:nvGrpSpPr>
            <p:grpSpPr>
              <a:xfrm>
                <a:off x="1543464" y="457651"/>
                <a:ext cx="3028548" cy="2013765"/>
                <a:chOff x="2864300" y="705475"/>
                <a:chExt cx="2630775" cy="1749275"/>
              </a:xfrm>
            </p:grpSpPr>
            <p:sp>
              <p:nvSpPr>
                <p:cNvPr id="776" name="Google Shape;776;p38"/>
                <p:cNvSpPr/>
                <p:nvPr/>
              </p:nvSpPr>
              <p:spPr>
                <a:xfrm>
                  <a:off x="3584675" y="957000"/>
                  <a:ext cx="1384550" cy="1385300"/>
                </a:xfrm>
                <a:custGeom>
                  <a:rect b="b" l="l" r="r" t="t"/>
                  <a:pathLst>
                    <a:path extrusionOk="0" h="55412" w="55382">
                      <a:moveTo>
                        <a:pt x="27691" y="0"/>
                      </a:moveTo>
                      <a:cubicBezTo>
                        <a:pt x="12402" y="0"/>
                        <a:pt x="1" y="12402"/>
                        <a:pt x="1" y="27691"/>
                      </a:cubicBezTo>
                      <a:cubicBezTo>
                        <a:pt x="1" y="43010"/>
                        <a:pt x="12402" y="55411"/>
                        <a:pt x="27691" y="55411"/>
                      </a:cubicBezTo>
                      <a:cubicBezTo>
                        <a:pt x="42980" y="55411"/>
                        <a:pt x="55382" y="43010"/>
                        <a:pt x="55382" y="27691"/>
                      </a:cubicBezTo>
                      <a:cubicBezTo>
                        <a:pt x="55382" y="12402"/>
                        <a:pt x="42980" y="0"/>
                        <a:pt x="27691" y="0"/>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8"/>
                <p:cNvSpPr/>
                <p:nvPr/>
              </p:nvSpPr>
              <p:spPr>
                <a:xfrm>
                  <a:off x="3521600" y="957000"/>
                  <a:ext cx="1385325" cy="1385300"/>
                </a:xfrm>
                <a:custGeom>
                  <a:rect b="b" l="l" r="r" t="t"/>
                  <a:pathLst>
                    <a:path extrusionOk="0" h="55412" w="55413">
                      <a:moveTo>
                        <a:pt x="27722" y="0"/>
                      </a:moveTo>
                      <a:cubicBezTo>
                        <a:pt x="12402" y="0"/>
                        <a:pt x="1" y="12402"/>
                        <a:pt x="1" y="27691"/>
                      </a:cubicBezTo>
                      <a:cubicBezTo>
                        <a:pt x="1" y="43010"/>
                        <a:pt x="12402" y="55411"/>
                        <a:pt x="27722" y="55411"/>
                      </a:cubicBezTo>
                      <a:cubicBezTo>
                        <a:pt x="43011" y="55411"/>
                        <a:pt x="55412" y="43010"/>
                        <a:pt x="55412" y="27691"/>
                      </a:cubicBezTo>
                      <a:cubicBezTo>
                        <a:pt x="55412" y="12402"/>
                        <a:pt x="43011" y="0"/>
                        <a:pt x="27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8"/>
                <p:cNvSpPr/>
                <p:nvPr/>
              </p:nvSpPr>
              <p:spPr>
                <a:xfrm>
                  <a:off x="3691825" y="1127200"/>
                  <a:ext cx="1044875" cy="1044875"/>
                </a:xfrm>
                <a:custGeom>
                  <a:rect b="b" l="l" r="r" t="t"/>
                  <a:pathLst>
                    <a:path extrusionOk="0" h="41795" w="41795">
                      <a:moveTo>
                        <a:pt x="20913" y="1"/>
                      </a:moveTo>
                      <a:cubicBezTo>
                        <a:pt x="9362" y="1"/>
                        <a:pt x="0" y="9363"/>
                        <a:pt x="0" y="20883"/>
                      </a:cubicBezTo>
                      <a:cubicBezTo>
                        <a:pt x="0" y="32433"/>
                        <a:pt x="9362" y="41795"/>
                        <a:pt x="20913" y="41795"/>
                      </a:cubicBezTo>
                      <a:cubicBezTo>
                        <a:pt x="32433" y="41795"/>
                        <a:pt x="41795" y="32433"/>
                        <a:pt x="41795" y="20883"/>
                      </a:cubicBezTo>
                      <a:cubicBezTo>
                        <a:pt x="41795" y="9363"/>
                        <a:pt x="32433" y="1"/>
                        <a:pt x="209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8"/>
                <p:cNvSpPr/>
                <p:nvPr/>
              </p:nvSpPr>
              <p:spPr>
                <a:xfrm>
                  <a:off x="3835450" y="1270075"/>
                  <a:ext cx="757625" cy="758375"/>
                </a:xfrm>
                <a:custGeom>
                  <a:rect b="b" l="l" r="r" t="t"/>
                  <a:pathLst>
                    <a:path extrusionOk="0" h="30335" w="30305">
                      <a:moveTo>
                        <a:pt x="15168" y="0"/>
                      </a:moveTo>
                      <a:cubicBezTo>
                        <a:pt x="6779" y="0"/>
                        <a:pt x="0" y="6809"/>
                        <a:pt x="0" y="15168"/>
                      </a:cubicBezTo>
                      <a:cubicBezTo>
                        <a:pt x="0" y="23557"/>
                        <a:pt x="6779" y="30335"/>
                        <a:pt x="15168" y="30335"/>
                      </a:cubicBezTo>
                      <a:cubicBezTo>
                        <a:pt x="23527" y="30335"/>
                        <a:pt x="30305" y="23557"/>
                        <a:pt x="30305" y="15168"/>
                      </a:cubicBezTo>
                      <a:cubicBezTo>
                        <a:pt x="30305" y="6809"/>
                        <a:pt x="23527" y="0"/>
                        <a:pt x="151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8"/>
                <p:cNvSpPr/>
                <p:nvPr/>
              </p:nvSpPr>
              <p:spPr>
                <a:xfrm>
                  <a:off x="3992750" y="1428125"/>
                  <a:ext cx="443025" cy="442275"/>
                </a:xfrm>
                <a:custGeom>
                  <a:rect b="b" l="l" r="r" t="t"/>
                  <a:pathLst>
                    <a:path extrusionOk="0" h="17691" w="17721">
                      <a:moveTo>
                        <a:pt x="8876" y="0"/>
                      </a:moveTo>
                      <a:cubicBezTo>
                        <a:pt x="3982" y="0"/>
                        <a:pt x="0" y="3952"/>
                        <a:pt x="0" y="8846"/>
                      </a:cubicBezTo>
                      <a:cubicBezTo>
                        <a:pt x="0" y="13739"/>
                        <a:pt x="3982" y="17691"/>
                        <a:pt x="8876" y="17691"/>
                      </a:cubicBezTo>
                      <a:cubicBezTo>
                        <a:pt x="13739" y="17691"/>
                        <a:pt x="17721" y="13739"/>
                        <a:pt x="17721" y="8846"/>
                      </a:cubicBezTo>
                      <a:cubicBezTo>
                        <a:pt x="17721" y="3952"/>
                        <a:pt x="13739" y="0"/>
                        <a:pt x="88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8"/>
                <p:cNvSpPr/>
                <p:nvPr/>
              </p:nvSpPr>
              <p:spPr>
                <a:xfrm>
                  <a:off x="4070250" y="1513225"/>
                  <a:ext cx="271300" cy="272075"/>
                </a:xfrm>
                <a:custGeom>
                  <a:rect b="b" l="l" r="r" t="t"/>
                  <a:pathLst>
                    <a:path extrusionOk="0" h="10883" w="10852">
                      <a:moveTo>
                        <a:pt x="5411" y="1"/>
                      </a:moveTo>
                      <a:cubicBezTo>
                        <a:pt x="2432" y="1"/>
                        <a:pt x="1" y="2463"/>
                        <a:pt x="1" y="5442"/>
                      </a:cubicBezTo>
                      <a:cubicBezTo>
                        <a:pt x="1" y="8451"/>
                        <a:pt x="2432" y="10882"/>
                        <a:pt x="5411" y="10882"/>
                      </a:cubicBezTo>
                      <a:cubicBezTo>
                        <a:pt x="8420" y="10882"/>
                        <a:pt x="10852" y="8451"/>
                        <a:pt x="10852" y="5442"/>
                      </a:cubicBezTo>
                      <a:cubicBezTo>
                        <a:pt x="10852" y="2463"/>
                        <a:pt x="8420" y="1"/>
                        <a:pt x="54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8"/>
                <p:cNvSpPr/>
                <p:nvPr/>
              </p:nvSpPr>
              <p:spPr>
                <a:xfrm>
                  <a:off x="2966875" y="2179650"/>
                  <a:ext cx="330600" cy="275100"/>
                </a:xfrm>
                <a:custGeom>
                  <a:rect b="b" l="l" r="r" t="t"/>
                  <a:pathLst>
                    <a:path extrusionOk="0" h="11004" w="13224">
                      <a:moveTo>
                        <a:pt x="9424" y="1"/>
                      </a:moveTo>
                      <a:lnTo>
                        <a:pt x="1" y="5350"/>
                      </a:lnTo>
                      <a:lnTo>
                        <a:pt x="5533" y="6049"/>
                      </a:lnTo>
                      <a:lnTo>
                        <a:pt x="3041" y="11004"/>
                      </a:lnTo>
                      <a:lnTo>
                        <a:pt x="12463" y="5624"/>
                      </a:lnTo>
                      <a:lnTo>
                        <a:pt x="13223" y="1551"/>
                      </a:lnTo>
                      <a:lnTo>
                        <a:pt x="94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8"/>
                <p:cNvSpPr/>
                <p:nvPr/>
              </p:nvSpPr>
              <p:spPr>
                <a:xfrm>
                  <a:off x="3091500" y="1892425"/>
                  <a:ext cx="772075" cy="443025"/>
                </a:xfrm>
                <a:custGeom>
                  <a:rect b="b" l="l" r="r" t="t"/>
                  <a:pathLst>
                    <a:path extrusionOk="0" fill="none" h="17721" w="30883">
                      <a:moveTo>
                        <a:pt x="1" y="17721"/>
                      </a:moveTo>
                      <a:lnTo>
                        <a:pt x="30883" y="0"/>
                      </a:lnTo>
                    </a:path>
                  </a:pathLst>
                </a:custGeom>
                <a:noFill/>
                <a:ln cap="flat" cmpd="sng" w="19000">
                  <a:solidFill>
                    <a:srgbClr val="562349"/>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8"/>
                <p:cNvSpPr/>
                <p:nvPr/>
              </p:nvSpPr>
              <p:spPr>
                <a:xfrm>
                  <a:off x="5185775" y="705475"/>
                  <a:ext cx="309300" cy="300175"/>
                </a:xfrm>
                <a:custGeom>
                  <a:rect b="b" l="l" r="r" t="t"/>
                  <a:pathLst>
                    <a:path extrusionOk="0" h="12007" w="12372">
                      <a:moveTo>
                        <a:pt x="8329" y="0"/>
                      </a:moveTo>
                      <a:lnTo>
                        <a:pt x="61" y="6991"/>
                      </a:lnTo>
                      <a:lnTo>
                        <a:pt x="0" y="11155"/>
                      </a:lnTo>
                      <a:lnTo>
                        <a:pt x="4073" y="12006"/>
                      </a:lnTo>
                      <a:lnTo>
                        <a:pt x="12371" y="5016"/>
                      </a:lnTo>
                      <a:lnTo>
                        <a:pt x="6839" y="5350"/>
                      </a:lnTo>
                      <a:lnTo>
                        <a:pt x="83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8"/>
                <p:cNvSpPr/>
                <p:nvPr/>
              </p:nvSpPr>
              <p:spPr>
                <a:xfrm>
                  <a:off x="4689575" y="831600"/>
                  <a:ext cx="678600" cy="574500"/>
                </a:xfrm>
                <a:custGeom>
                  <a:rect b="b" l="l" r="r" t="t"/>
                  <a:pathLst>
                    <a:path extrusionOk="0" fill="none" h="22980" w="27144">
                      <a:moveTo>
                        <a:pt x="27143" y="1"/>
                      </a:moveTo>
                      <a:lnTo>
                        <a:pt x="0" y="22980"/>
                      </a:lnTo>
                    </a:path>
                  </a:pathLst>
                </a:custGeom>
                <a:noFill/>
                <a:ln cap="flat" cmpd="sng" w="19000">
                  <a:solidFill>
                    <a:srgbClr val="562349"/>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8"/>
                <p:cNvSpPr/>
                <p:nvPr/>
              </p:nvSpPr>
              <p:spPr>
                <a:xfrm>
                  <a:off x="2864300" y="731300"/>
                  <a:ext cx="329050" cy="278150"/>
                </a:xfrm>
                <a:custGeom>
                  <a:rect b="b" l="l" r="r" t="t"/>
                  <a:pathLst>
                    <a:path extrusionOk="0" h="11126" w="13162">
                      <a:moveTo>
                        <a:pt x="3557" y="1"/>
                      </a:moveTo>
                      <a:lnTo>
                        <a:pt x="5563" y="5168"/>
                      </a:lnTo>
                      <a:lnTo>
                        <a:pt x="1" y="5320"/>
                      </a:lnTo>
                      <a:lnTo>
                        <a:pt x="9210" y="11125"/>
                      </a:lnTo>
                      <a:lnTo>
                        <a:pt x="13162" y="9818"/>
                      </a:lnTo>
                      <a:lnTo>
                        <a:pt x="12736" y="5715"/>
                      </a:lnTo>
                      <a:lnTo>
                        <a:pt x="35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8"/>
                <p:cNvSpPr/>
                <p:nvPr/>
              </p:nvSpPr>
              <p:spPr>
                <a:xfrm>
                  <a:off x="2991975" y="850600"/>
                  <a:ext cx="756100" cy="471175"/>
                </a:xfrm>
                <a:custGeom>
                  <a:rect b="b" l="l" r="r" t="t"/>
                  <a:pathLst>
                    <a:path extrusionOk="0" fill="none" h="18847" w="30244">
                      <a:moveTo>
                        <a:pt x="0" y="1"/>
                      </a:moveTo>
                      <a:lnTo>
                        <a:pt x="30244" y="18846"/>
                      </a:lnTo>
                    </a:path>
                  </a:pathLst>
                </a:custGeom>
                <a:noFill/>
                <a:ln cap="flat" cmpd="sng" w="19000">
                  <a:solidFill>
                    <a:srgbClr val="562349"/>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8" name="Google Shape;788;p38"/>
              <p:cNvSpPr/>
              <p:nvPr/>
            </p:nvSpPr>
            <p:spPr>
              <a:xfrm>
                <a:off x="3028099" y="1465528"/>
                <a:ext cx="127559" cy="166650"/>
              </a:xfrm>
              <a:custGeom>
                <a:rect b="b" l="l" r="r" t="t"/>
                <a:pathLst>
                  <a:path extrusionOk="0" h="36327" w="27821">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9" name="Google Shape;789;p38"/>
            <p:cNvGrpSpPr/>
            <p:nvPr/>
          </p:nvGrpSpPr>
          <p:grpSpPr>
            <a:xfrm flipH="1">
              <a:off x="-379917" y="3332855"/>
              <a:ext cx="4070171" cy="1401352"/>
              <a:chOff x="1638140" y="3490600"/>
              <a:chExt cx="3431847" cy="1181578"/>
            </a:xfrm>
          </p:grpSpPr>
          <p:sp>
            <p:nvSpPr>
              <p:cNvPr id="790" name="Google Shape;790;p38"/>
              <p:cNvSpPr/>
              <p:nvPr/>
            </p:nvSpPr>
            <p:spPr>
              <a:xfrm>
                <a:off x="2371519" y="3526632"/>
                <a:ext cx="360458" cy="322829"/>
              </a:xfrm>
              <a:custGeom>
                <a:rect b="b" l="l" r="r" t="t"/>
                <a:pathLst>
                  <a:path extrusionOk="0" h="6872" w="7673">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8"/>
              <p:cNvSpPr/>
              <p:nvPr/>
            </p:nvSpPr>
            <p:spPr>
              <a:xfrm>
                <a:off x="1928043" y="3490600"/>
                <a:ext cx="771042" cy="423126"/>
              </a:xfrm>
              <a:custGeom>
                <a:rect b="b" l="l" r="r" t="t"/>
                <a:pathLst>
                  <a:path extrusionOk="0" h="9007" w="16413">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8"/>
              <p:cNvSpPr/>
              <p:nvPr/>
            </p:nvSpPr>
            <p:spPr>
              <a:xfrm>
                <a:off x="1638140" y="3503143"/>
                <a:ext cx="3431847" cy="1169035"/>
              </a:xfrm>
              <a:custGeom>
                <a:rect b="b" l="l" r="r" t="t"/>
                <a:pathLst>
                  <a:path extrusionOk="0" h="24885" w="73053">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93" name="Google Shape;793;p38"/>
          <p:cNvGrpSpPr/>
          <p:nvPr/>
        </p:nvGrpSpPr>
        <p:grpSpPr>
          <a:xfrm>
            <a:off x="2496225" y="922902"/>
            <a:ext cx="542964" cy="465786"/>
            <a:chOff x="2496225" y="922902"/>
            <a:chExt cx="542964" cy="465786"/>
          </a:xfrm>
        </p:grpSpPr>
        <p:sp>
          <p:nvSpPr>
            <p:cNvPr id="794" name="Google Shape;794;p38"/>
            <p:cNvSpPr/>
            <p:nvPr/>
          </p:nvSpPr>
          <p:spPr>
            <a:xfrm>
              <a:off x="2496225" y="922902"/>
              <a:ext cx="246376" cy="285134"/>
            </a:xfrm>
            <a:custGeom>
              <a:rect b="b" l="l" r="r" t="t"/>
              <a:pathLst>
                <a:path extrusionOk="0" h="7092" w="6128">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8"/>
            <p:cNvSpPr/>
            <p:nvPr/>
          </p:nvSpPr>
          <p:spPr>
            <a:xfrm>
              <a:off x="2883033" y="1207967"/>
              <a:ext cx="156156" cy="180721"/>
            </a:xfrm>
            <a:custGeom>
              <a:rect b="b" l="l" r="r" t="t"/>
              <a:pathLst>
                <a:path extrusionOk="0" h="4495" w="3884">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7" name="Shape 1357"/>
        <p:cNvGrpSpPr/>
        <p:nvPr/>
      </p:nvGrpSpPr>
      <p:grpSpPr>
        <a:xfrm>
          <a:off x="0" y="0"/>
          <a:ext cx="0" cy="0"/>
          <a:chOff x="0" y="0"/>
          <a:chExt cx="0" cy="0"/>
        </a:xfrm>
      </p:grpSpPr>
      <p:sp>
        <p:nvSpPr>
          <p:cNvPr id="1358" name="Google Shape;1358;p6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SVM</a:t>
            </a:r>
            <a:endParaRPr/>
          </a:p>
        </p:txBody>
      </p:sp>
      <p:pic>
        <p:nvPicPr>
          <p:cNvPr id="1359" name="Google Shape;1359;p65"/>
          <p:cNvPicPr preferRelativeResize="0"/>
          <p:nvPr/>
        </p:nvPicPr>
        <p:blipFill>
          <a:blip r:embed="rId3">
            <a:alphaModFix/>
          </a:blip>
          <a:stretch>
            <a:fillRect/>
          </a:stretch>
        </p:blipFill>
        <p:spPr>
          <a:xfrm>
            <a:off x="1618900" y="1106350"/>
            <a:ext cx="6108790" cy="382097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sp>
        <p:nvSpPr>
          <p:cNvPr id="1364" name="Google Shape;1364;p66"/>
          <p:cNvSpPr txBox="1"/>
          <p:nvPr>
            <p:ph type="title"/>
          </p:nvPr>
        </p:nvSpPr>
        <p:spPr>
          <a:xfrm flipH="1">
            <a:off x="713225" y="2348313"/>
            <a:ext cx="4996500" cy="99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365" name="Google Shape;1365;p66"/>
          <p:cNvSpPr txBox="1"/>
          <p:nvPr>
            <p:ph idx="2" type="title"/>
          </p:nvPr>
        </p:nvSpPr>
        <p:spPr>
          <a:xfrm flipH="1">
            <a:off x="713225" y="1227513"/>
            <a:ext cx="3303600" cy="112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grpSp>
        <p:nvGrpSpPr>
          <p:cNvPr id="1366" name="Google Shape;1366;p66"/>
          <p:cNvGrpSpPr/>
          <p:nvPr/>
        </p:nvGrpSpPr>
        <p:grpSpPr>
          <a:xfrm>
            <a:off x="4405427" y="1581002"/>
            <a:ext cx="3932457" cy="2406883"/>
            <a:chOff x="1787525" y="1422050"/>
            <a:chExt cx="4638425" cy="2838975"/>
          </a:xfrm>
        </p:grpSpPr>
        <p:sp>
          <p:nvSpPr>
            <p:cNvPr id="1367" name="Google Shape;1367;p66"/>
            <p:cNvSpPr/>
            <p:nvPr/>
          </p:nvSpPr>
          <p:spPr>
            <a:xfrm>
              <a:off x="4096850" y="3055050"/>
              <a:ext cx="2329100" cy="1205975"/>
            </a:xfrm>
            <a:custGeom>
              <a:rect b="b" l="l" r="r" t="t"/>
              <a:pathLst>
                <a:path extrusionOk="0" h="48239" w="93164">
                  <a:moveTo>
                    <a:pt x="0" y="0"/>
                  </a:moveTo>
                  <a:lnTo>
                    <a:pt x="0" y="48238"/>
                  </a:lnTo>
                  <a:lnTo>
                    <a:pt x="93163" y="48238"/>
                  </a:lnTo>
                  <a:lnTo>
                    <a:pt x="931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66"/>
            <p:cNvSpPr/>
            <p:nvPr/>
          </p:nvSpPr>
          <p:spPr>
            <a:xfrm>
              <a:off x="4259475" y="3217675"/>
              <a:ext cx="2003850" cy="880725"/>
            </a:xfrm>
            <a:custGeom>
              <a:rect b="b" l="l" r="r" t="t"/>
              <a:pathLst>
                <a:path extrusionOk="0" h="35229" w="80154">
                  <a:moveTo>
                    <a:pt x="6505" y="0"/>
                  </a:moveTo>
                  <a:cubicBezTo>
                    <a:pt x="6505" y="3587"/>
                    <a:pt x="3587" y="6505"/>
                    <a:pt x="0" y="6505"/>
                  </a:cubicBezTo>
                  <a:lnTo>
                    <a:pt x="0" y="28724"/>
                  </a:lnTo>
                  <a:cubicBezTo>
                    <a:pt x="3587" y="28724"/>
                    <a:pt x="6505" y="31642"/>
                    <a:pt x="6505" y="35228"/>
                  </a:cubicBezTo>
                  <a:lnTo>
                    <a:pt x="73649" y="35228"/>
                  </a:lnTo>
                  <a:cubicBezTo>
                    <a:pt x="73649" y="31642"/>
                    <a:pt x="76567" y="28724"/>
                    <a:pt x="80154" y="28724"/>
                  </a:cubicBezTo>
                  <a:lnTo>
                    <a:pt x="80154" y="6505"/>
                  </a:lnTo>
                  <a:cubicBezTo>
                    <a:pt x="76567" y="6505"/>
                    <a:pt x="73649" y="3587"/>
                    <a:pt x="73649" y="0"/>
                  </a:cubicBezTo>
                  <a:close/>
                </a:path>
              </a:pathLst>
            </a:custGeom>
            <a:solidFill>
              <a:srgbClr val="4B8E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66"/>
            <p:cNvSpPr/>
            <p:nvPr/>
          </p:nvSpPr>
          <p:spPr>
            <a:xfrm>
              <a:off x="4814175" y="3211575"/>
              <a:ext cx="894425" cy="893675"/>
            </a:xfrm>
            <a:custGeom>
              <a:rect b="b" l="l" r="r" t="t"/>
              <a:pathLst>
                <a:path extrusionOk="0" h="35747" w="35777">
                  <a:moveTo>
                    <a:pt x="17874" y="1"/>
                  </a:moveTo>
                  <a:cubicBezTo>
                    <a:pt x="8025" y="1"/>
                    <a:pt x="1" y="7995"/>
                    <a:pt x="1" y="17873"/>
                  </a:cubicBezTo>
                  <a:cubicBezTo>
                    <a:pt x="1" y="27752"/>
                    <a:pt x="8025" y="35746"/>
                    <a:pt x="17874" y="35746"/>
                  </a:cubicBezTo>
                  <a:cubicBezTo>
                    <a:pt x="27752" y="35746"/>
                    <a:pt x="35777" y="27752"/>
                    <a:pt x="35777" y="17873"/>
                  </a:cubicBezTo>
                  <a:cubicBezTo>
                    <a:pt x="35777" y="7995"/>
                    <a:pt x="27752" y="1"/>
                    <a:pt x="178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66"/>
            <p:cNvSpPr/>
            <p:nvPr/>
          </p:nvSpPr>
          <p:spPr>
            <a:xfrm>
              <a:off x="4873450" y="3270100"/>
              <a:ext cx="775875" cy="775875"/>
            </a:xfrm>
            <a:custGeom>
              <a:rect b="b" l="l" r="r" t="t"/>
              <a:pathLst>
                <a:path extrusionOk="0" h="31035" w="31035">
                  <a:moveTo>
                    <a:pt x="15503" y="0"/>
                  </a:moveTo>
                  <a:cubicBezTo>
                    <a:pt x="6961" y="0"/>
                    <a:pt x="1" y="6961"/>
                    <a:pt x="1" y="15532"/>
                  </a:cubicBezTo>
                  <a:cubicBezTo>
                    <a:pt x="1" y="24074"/>
                    <a:pt x="6961" y="31034"/>
                    <a:pt x="15503" y="31034"/>
                  </a:cubicBezTo>
                  <a:cubicBezTo>
                    <a:pt x="24074" y="31034"/>
                    <a:pt x="31035" y="24074"/>
                    <a:pt x="31035" y="15532"/>
                  </a:cubicBezTo>
                  <a:cubicBezTo>
                    <a:pt x="31035" y="6961"/>
                    <a:pt x="24074" y="0"/>
                    <a:pt x="15503" y="0"/>
                  </a:cubicBezTo>
                  <a:close/>
                </a:path>
              </a:pathLst>
            </a:custGeom>
            <a:solidFill>
              <a:srgbClr val="4B8E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66"/>
            <p:cNvSpPr/>
            <p:nvPr/>
          </p:nvSpPr>
          <p:spPr>
            <a:xfrm>
              <a:off x="5084700" y="3375725"/>
              <a:ext cx="352625" cy="564625"/>
            </a:xfrm>
            <a:custGeom>
              <a:rect b="b" l="l" r="r" t="t"/>
              <a:pathLst>
                <a:path extrusionOk="0" h="22585" w="14105">
                  <a:moveTo>
                    <a:pt x="6202" y="5502"/>
                  </a:moveTo>
                  <a:lnTo>
                    <a:pt x="6202" y="9089"/>
                  </a:lnTo>
                  <a:cubicBezTo>
                    <a:pt x="5290" y="8663"/>
                    <a:pt x="4651" y="8116"/>
                    <a:pt x="4651" y="7234"/>
                  </a:cubicBezTo>
                  <a:cubicBezTo>
                    <a:pt x="4651" y="6231"/>
                    <a:pt x="5259" y="5654"/>
                    <a:pt x="6202" y="5502"/>
                  </a:cubicBezTo>
                  <a:close/>
                  <a:moveTo>
                    <a:pt x="7843" y="13435"/>
                  </a:moveTo>
                  <a:cubicBezTo>
                    <a:pt x="8846" y="13830"/>
                    <a:pt x="9515" y="14347"/>
                    <a:pt x="9515" y="15259"/>
                  </a:cubicBezTo>
                  <a:cubicBezTo>
                    <a:pt x="9515" y="16232"/>
                    <a:pt x="8876" y="16900"/>
                    <a:pt x="7843" y="17083"/>
                  </a:cubicBezTo>
                  <a:lnTo>
                    <a:pt x="7843" y="13435"/>
                  </a:lnTo>
                  <a:close/>
                  <a:moveTo>
                    <a:pt x="6202" y="0"/>
                  </a:moveTo>
                  <a:lnTo>
                    <a:pt x="6202" y="2098"/>
                  </a:lnTo>
                  <a:cubicBezTo>
                    <a:pt x="2706" y="2310"/>
                    <a:pt x="1" y="4225"/>
                    <a:pt x="1" y="7447"/>
                  </a:cubicBezTo>
                  <a:cubicBezTo>
                    <a:pt x="1" y="11459"/>
                    <a:pt x="3466" y="12250"/>
                    <a:pt x="6202" y="12949"/>
                  </a:cubicBezTo>
                  <a:lnTo>
                    <a:pt x="6202" y="17022"/>
                  </a:lnTo>
                  <a:cubicBezTo>
                    <a:pt x="5320" y="16748"/>
                    <a:pt x="4803" y="16080"/>
                    <a:pt x="4712" y="15046"/>
                  </a:cubicBezTo>
                  <a:lnTo>
                    <a:pt x="31" y="15046"/>
                  </a:lnTo>
                  <a:cubicBezTo>
                    <a:pt x="183" y="18359"/>
                    <a:pt x="2706" y="20183"/>
                    <a:pt x="6202" y="20487"/>
                  </a:cubicBezTo>
                  <a:lnTo>
                    <a:pt x="6202" y="22584"/>
                  </a:lnTo>
                  <a:lnTo>
                    <a:pt x="7843" y="22584"/>
                  </a:lnTo>
                  <a:lnTo>
                    <a:pt x="7843" y="20517"/>
                  </a:lnTo>
                  <a:cubicBezTo>
                    <a:pt x="11916" y="20335"/>
                    <a:pt x="14104" y="17903"/>
                    <a:pt x="14104" y="15107"/>
                  </a:cubicBezTo>
                  <a:cubicBezTo>
                    <a:pt x="14104" y="11125"/>
                    <a:pt x="10609" y="10396"/>
                    <a:pt x="7843" y="9605"/>
                  </a:cubicBezTo>
                  <a:lnTo>
                    <a:pt x="7843" y="5623"/>
                  </a:lnTo>
                  <a:cubicBezTo>
                    <a:pt x="8572" y="5897"/>
                    <a:pt x="9059" y="6475"/>
                    <a:pt x="9150" y="7447"/>
                  </a:cubicBezTo>
                  <a:lnTo>
                    <a:pt x="13861" y="7447"/>
                  </a:lnTo>
                  <a:cubicBezTo>
                    <a:pt x="13618" y="4164"/>
                    <a:pt x="11369" y="2371"/>
                    <a:pt x="7843" y="2098"/>
                  </a:cubicBezTo>
                  <a:lnTo>
                    <a:pt x="78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66"/>
            <p:cNvSpPr/>
            <p:nvPr/>
          </p:nvSpPr>
          <p:spPr>
            <a:xfrm>
              <a:off x="2094525" y="1734350"/>
              <a:ext cx="2526675" cy="2526675"/>
            </a:xfrm>
            <a:custGeom>
              <a:rect b="b" l="l" r="r" t="t"/>
              <a:pathLst>
                <a:path extrusionOk="0" h="101067" w="101067">
                  <a:moveTo>
                    <a:pt x="50549" y="1"/>
                  </a:moveTo>
                  <a:cubicBezTo>
                    <a:pt x="22676" y="1"/>
                    <a:pt x="1" y="22676"/>
                    <a:pt x="1" y="50549"/>
                  </a:cubicBezTo>
                  <a:cubicBezTo>
                    <a:pt x="1" y="78421"/>
                    <a:pt x="22676" y="101066"/>
                    <a:pt x="50549" y="101066"/>
                  </a:cubicBezTo>
                  <a:cubicBezTo>
                    <a:pt x="78422" y="101066"/>
                    <a:pt x="101066" y="78421"/>
                    <a:pt x="101066" y="50549"/>
                  </a:cubicBezTo>
                  <a:cubicBezTo>
                    <a:pt x="101066" y="22676"/>
                    <a:pt x="78422" y="1"/>
                    <a:pt x="505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66"/>
            <p:cNvSpPr/>
            <p:nvPr/>
          </p:nvSpPr>
          <p:spPr>
            <a:xfrm>
              <a:off x="2094525" y="1734350"/>
              <a:ext cx="2526675" cy="2526675"/>
            </a:xfrm>
            <a:custGeom>
              <a:rect b="b" l="l" r="r" t="t"/>
              <a:pathLst>
                <a:path extrusionOk="0" h="101067" w="101067">
                  <a:moveTo>
                    <a:pt x="38421" y="6202"/>
                  </a:moveTo>
                  <a:lnTo>
                    <a:pt x="38421" y="6202"/>
                  </a:lnTo>
                  <a:cubicBezTo>
                    <a:pt x="33223" y="10275"/>
                    <a:pt x="28877" y="15746"/>
                    <a:pt x="25594" y="22190"/>
                  </a:cubicBezTo>
                  <a:cubicBezTo>
                    <a:pt x="23101" y="20852"/>
                    <a:pt x="20731" y="19302"/>
                    <a:pt x="18572" y="17569"/>
                  </a:cubicBezTo>
                  <a:cubicBezTo>
                    <a:pt x="24044" y="12250"/>
                    <a:pt x="30852" y="8299"/>
                    <a:pt x="38421" y="6202"/>
                  </a:cubicBezTo>
                  <a:close/>
                  <a:moveTo>
                    <a:pt x="62677" y="6202"/>
                  </a:moveTo>
                  <a:lnTo>
                    <a:pt x="62677" y="6202"/>
                  </a:lnTo>
                  <a:cubicBezTo>
                    <a:pt x="70245" y="8299"/>
                    <a:pt x="77054" y="12250"/>
                    <a:pt x="82525" y="17569"/>
                  </a:cubicBezTo>
                  <a:cubicBezTo>
                    <a:pt x="80367" y="19332"/>
                    <a:pt x="78026" y="20913"/>
                    <a:pt x="75534" y="22250"/>
                  </a:cubicBezTo>
                  <a:cubicBezTo>
                    <a:pt x="72251" y="15776"/>
                    <a:pt x="67874" y="10275"/>
                    <a:pt x="62677" y="6202"/>
                  </a:cubicBezTo>
                  <a:close/>
                  <a:moveTo>
                    <a:pt x="48269" y="5594"/>
                  </a:moveTo>
                  <a:lnTo>
                    <a:pt x="48269" y="28330"/>
                  </a:lnTo>
                  <a:cubicBezTo>
                    <a:pt x="41764" y="28026"/>
                    <a:pt x="35472" y="26597"/>
                    <a:pt x="29758" y="24196"/>
                  </a:cubicBezTo>
                  <a:cubicBezTo>
                    <a:pt x="30336" y="23041"/>
                    <a:pt x="30944" y="21916"/>
                    <a:pt x="31612" y="20822"/>
                  </a:cubicBezTo>
                  <a:cubicBezTo>
                    <a:pt x="35959" y="13770"/>
                    <a:pt x="41795" y="8451"/>
                    <a:pt x="48269" y="5594"/>
                  </a:cubicBezTo>
                  <a:close/>
                  <a:moveTo>
                    <a:pt x="52828" y="5594"/>
                  </a:moveTo>
                  <a:cubicBezTo>
                    <a:pt x="59303" y="8451"/>
                    <a:pt x="65139" y="13770"/>
                    <a:pt x="69485" y="20822"/>
                  </a:cubicBezTo>
                  <a:cubicBezTo>
                    <a:pt x="70154" y="21916"/>
                    <a:pt x="70792" y="23071"/>
                    <a:pt x="71370" y="24257"/>
                  </a:cubicBezTo>
                  <a:cubicBezTo>
                    <a:pt x="65655" y="26658"/>
                    <a:pt x="59364" y="28086"/>
                    <a:pt x="52828" y="28330"/>
                  </a:cubicBezTo>
                  <a:lnTo>
                    <a:pt x="52828" y="5594"/>
                  </a:lnTo>
                  <a:close/>
                  <a:moveTo>
                    <a:pt x="15442" y="20913"/>
                  </a:moveTo>
                  <a:cubicBezTo>
                    <a:pt x="18025" y="23010"/>
                    <a:pt x="20791" y="24834"/>
                    <a:pt x="23679" y="26384"/>
                  </a:cubicBezTo>
                  <a:cubicBezTo>
                    <a:pt x="20974" y="33010"/>
                    <a:pt x="19363" y="40427"/>
                    <a:pt x="19120" y="48269"/>
                  </a:cubicBezTo>
                  <a:lnTo>
                    <a:pt x="4651" y="48269"/>
                  </a:lnTo>
                  <a:cubicBezTo>
                    <a:pt x="5168" y="37874"/>
                    <a:pt x="9119" y="28390"/>
                    <a:pt x="15442" y="20913"/>
                  </a:cubicBezTo>
                  <a:close/>
                  <a:moveTo>
                    <a:pt x="27843" y="28390"/>
                  </a:moveTo>
                  <a:cubicBezTo>
                    <a:pt x="34287" y="31126"/>
                    <a:pt x="41248" y="32646"/>
                    <a:pt x="48269" y="32919"/>
                  </a:cubicBezTo>
                  <a:lnTo>
                    <a:pt x="48269" y="48269"/>
                  </a:lnTo>
                  <a:lnTo>
                    <a:pt x="23679" y="48269"/>
                  </a:lnTo>
                  <a:cubicBezTo>
                    <a:pt x="23953" y="41308"/>
                    <a:pt x="25381" y="34500"/>
                    <a:pt x="27843" y="28390"/>
                  </a:cubicBezTo>
                  <a:close/>
                  <a:moveTo>
                    <a:pt x="73254" y="28421"/>
                  </a:moveTo>
                  <a:cubicBezTo>
                    <a:pt x="75716" y="34530"/>
                    <a:pt x="77145" y="41308"/>
                    <a:pt x="77388" y="48269"/>
                  </a:cubicBezTo>
                  <a:lnTo>
                    <a:pt x="52828" y="48269"/>
                  </a:lnTo>
                  <a:lnTo>
                    <a:pt x="52828" y="32919"/>
                  </a:lnTo>
                  <a:cubicBezTo>
                    <a:pt x="59880" y="32646"/>
                    <a:pt x="66841" y="31156"/>
                    <a:pt x="73254" y="28421"/>
                  </a:cubicBezTo>
                  <a:close/>
                  <a:moveTo>
                    <a:pt x="85656" y="20913"/>
                  </a:moveTo>
                  <a:cubicBezTo>
                    <a:pt x="91978" y="28390"/>
                    <a:pt x="95930" y="37874"/>
                    <a:pt x="96446" y="48269"/>
                  </a:cubicBezTo>
                  <a:lnTo>
                    <a:pt x="81978" y="48269"/>
                  </a:lnTo>
                  <a:cubicBezTo>
                    <a:pt x="81704" y="40457"/>
                    <a:pt x="80124" y="33041"/>
                    <a:pt x="77419" y="26445"/>
                  </a:cubicBezTo>
                  <a:cubicBezTo>
                    <a:pt x="80337" y="24864"/>
                    <a:pt x="83103" y="23041"/>
                    <a:pt x="85656" y="20913"/>
                  </a:cubicBezTo>
                  <a:close/>
                  <a:moveTo>
                    <a:pt x="48269" y="52828"/>
                  </a:moveTo>
                  <a:lnTo>
                    <a:pt x="48269" y="68178"/>
                  </a:lnTo>
                  <a:cubicBezTo>
                    <a:pt x="41217" y="68421"/>
                    <a:pt x="34257" y="69941"/>
                    <a:pt x="27843" y="72677"/>
                  </a:cubicBezTo>
                  <a:cubicBezTo>
                    <a:pt x="25381" y="66567"/>
                    <a:pt x="23953" y="59759"/>
                    <a:pt x="23679" y="52828"/>
                  </a:cubicBezTo>
                  <a:close/>
                  <a:moveTo>
                    <a:pt x="77388" y="52828"/>
                  </a:moveTo>
                  <a:cubicBezTo>
                    <a:pt x="77145" y="59789"/>
                    <a:pt x="75716" y="66598"/>
                    <a:pt x="73254" y="72707"/>
                  </a:cubicBezTo>
                  <a:cubicBezTo>
                    <a:pt x="66810" y="69971"/>
                    <a:pt x="59850" y="68452"/>
                    <a:pt x="52828" y="68178"/>
                  </a:cubicBezTo>
                  <a:lnTo>
                    <a:pt x="52828" y="52828"/>
                  </a:lnTo>
                  <a:close/>
                  <a:moveTo>
                    <a:pt x="19120" y="52828"/>
                  </a:moveTo>
                  <a:cubicBezTo>
                    <a:pt x="19363" y="60640"/>
                    <a:pt x="20974" y="68057"/>
                    <a:pt x="23679" y="74652"/>
                  </a:cubicBezTo>
                  <a:cubicBezTo>
                    <a:pt x="20761" y="76203"/>
                    <a:pt x="17995" y="78057"/>
                    <a:pt x="15442" y="80154"/>
                  </a:cubicBezTo>
                  <a:cubicBezTo>
                    <a:pt x="9119" y="72707"/>
                    <a:pt x="5168" y="63224"/>
                    <a:pt x="4651" y="52828"/>
                  </a:cubicBezTo>
                  <a:close/>
                  <a:moveTo>
                    <a:pt x="96446" y="52828"/>
                  </a:moveTo>
                  <a:cubicBezTo>
                    <a:pt x="95930" y="63224"/>
                    <a:pt x="91948" y="72707"/>
                    <a:pt x="85656" y="80184"/>
                  </a:cubicBezTo>
                  <a:cubicBezTo>
                    <a:pt x="83072" y="78087"/>
                    <a:pt x="80306" y="76263"/>
                    <a:pt x="77419" y="74713"/>
                  </a:cubicBezTo>
                  <a:cubicBezTo>
                    <a:pt x="80093" y="68087"/>
                    <a:pt x="81704" y="60640"/>
                    <a:pt x="81978" y="52828"/>
                  </a:cubicBezTo>
                  <a:close/>
                  <a:moveTo>
                    <a:pt x="25563" y="78847"/>
                  </a:moveTo>
                  <a:cubicBezTo>
                    <a:pt x="28846" y="85321"/>
                    <a:pt x="33223" y="90823"/>
                    <a:pt x="38421" y="94896"/>
                  </a:cubicBezTo>
                  <a:cubicBezTo>
                    <a:pt x="30852" y="92799"/>
                    <a:pt x="24044" y="88847"/>
                    <a:pt x="18542" y="83528"/>
                  </a:cubicBezTo>
                  <a:cubicBezTo>
                    <a:pt x="20731" y="81765"/>
                    <a:pt x="23071" y="80184"/>
                    <a:pt x="25563" y="78847"/>
                  </a:cubicBezTo>
                  <a:close/>
                  <a:moveTo>
                    <a:pt x="75504" y="78877"/>
                  </a:moveTo>
                  <a:cubicBezTo>
                    <a:pt x="77996" y="80245"/>
                    <a:pt x="80367" y="81795"/>
                    <a:pt x="82525" y="83528"/>
                  </a:cubicBezTo>
                  <a:cubicBezTo>
                    <a:pt x="77054" y="88847"/>
                    <a:pt x="70245" y="92799"/>
                    <a:pt x="62677" y="94896"/>
                  </a:cubicBezTo>
                  <a:cubicBezTo>
                    <a:pt x="67874" y="90823"/>
                    <a:pt x="72221" y="85352"/>
                    <a:pt x="75504" y="78877"/>
                  </a:cubicBezTo>
                  <a:close/>
                  <a:moveTo>
                    <a:pt x="48269" y="72768"/>
                  </a:moveTo>
                  <a:lnTo>
                    <a:pt x="48269" y="95504"/>
                  </a:lnTo>
                  <a:cubicBezTo>
                    <a:pt x="41795" y="92647"/>
                    <a:pt x="35959" y="87327"/>
                    <a:pt x="31612" y="80276"/>
                  </a:cubicBezTo>
                  <a:cubicBezTo>
                    <a:pt x="30944" y="79151"/>
                    <a:pt x="30305" y="78026"/>
                    <a:pt x="29728" y="76841"/>
                  </a:cubicBezTo>
                  <a:cubicBezTo>
                    <a:pt x="35442" y="74440"/>
                    <a:pt x="41734" y="73011"/>
                    <a:pt x="48269" y="72768"/>
                  </a:cubicBezTo>
                  <a:close/>
                  <a:moveTo>
                    <a:pt x="52828" y="72768"/>
                  </a:moveTo>
                  <a:cubicBezTo>
                    <a:pt x="59333" y="73072"/>
                    <a:pt x="65625" y="74500"/>
                    <a:pt x="71339" y="76902"/>
                  </a:cubicBezTo>
                  <a:cubicBezTo>
                    <a:pt x="70762" y="78057"/>
                    <a:pt x="70154" y="79181"/>
                    <a:pt x="69485" y="80276"/>
                  </a:cubicBezTo>
                  <a:cubicBezTo>
                    <a:pt x="65139" y="87327"/>
                    <a:pt x="59303" y="92647"/>
                    <a:pt x="52828" y="95504"/>
                  </a:cubicBezTo>
                  <a:lnTo>
                    <a:pt x="52828" y="72768"/>
                  </a:lnTo>
                  <a:close/>
                  <a:moveTo>
                    <a:pt x="50549" y="1"/>
                  </a:moveTo>
                  <a:cubicBezTo>
                    <a:pt x="22676" y="1"/>
                    <a:pt x="1" y="22676"/>
                    <a:pt x="1" y="50549"/>
                  </a:cubicBezTo>
                  <a:cubicBezTo>
                    <a:pt x="1" y="78421"/>
                    <a:pt x="22676" y="101066"/>
                    <a:pt x="50549" y="101066"/>
                  </a:cubicBezTo>
                  <a:cubicBezTo>
                    <a:pt x="78422" y="101066"/>
                    <a:pt x="101066" y="78421"/>
                    <a:pt x="101066" y="50549"/>
                  </a:cubicBezTo>
                  <a:cubicBezTo>
                    <a:pt x="101066" y="22676"/>
                    <a:pt x="78422" y="1"/>
                    <a:pt x="50549" y="1"/>
                  </a:cubicBezTo>
                  <a:close/>
                </a:path>
              </a:pathLst>
            </a:custGeom>
            <a:solidFill>
              <a:srgbClr val="2F97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66"/>
            <p:cNvSpPr/>
            <p:nvPr/>
          </p:nvSpPr>
          <p:spPr>
            <a:xfrm>
              <a:off x="2457750" y="1870375"/>
              <a:ext cx="2886875" cy="2200675"/>
            </a:xfrm>
            <a:custGeom>
              <a:rect b="b" l="l" r="r" t="t"/>
              <a:pathLst>
                <a:path extrusionOk="0" h="88027" w="115475">
                  <a:moveTo>
                    <a:pt x="108240" y="1"/>
                  </a:moveTo>
                  <a:lnTo>
                    <a:pt x="78270" y="51612"/>
                  </a:lnTo>
                  <a:lnTo>
                    <a:pt x="66385" y="31703"/>
                  </a:lnTo>
                  <a:lnTo>
                    <a:pt x="43649" y="71400"/>
                  </a:lnTo>
                  <a:lnTo>
                    <a:pt x="24044" y="38177"/>
                  </a:lnTo>
                  <a:lnTo>
                    <a:pt x="1" y="77540"/>
                  </a:lnTo>
                  <a:lnTo>
                    <a:pt x="7144" y="81886"/>
                  </a:lnTo>
                  <a:lnTo>
                    <a:pt x="23922" y="54409"/>
                  </a:lnTo>
                  <a:lnTo>
                    <a:pt x="43740" y="88026"/>
                  </a:lnTo>
                  <a:lnTo>
                    <a:pt x="66537" y="48269"/>
                  </a:lnTo>
                  <a:lnTo>
                    <a:pt x="78331" y="68087"/>
                  </a:lnTo>
                  <a:lnTo>
                    <a:pt x="115474" y="4226"/>
                  </a:lnTo>
                  <a:lnTo>
                    <a:pt x="1082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66"/>
            <p:cNvSpPr/>
            <p:nvPr/>
          </p:nvSpPr>
          <p:spPr>
            <a:xfrm>
              <a:off x="4707050" y="1422050"/>
              <a:ext cx="816150" cy="1005350"/>
            </a:xfrm>
            <a:custGeom>
              <a:rect b="b" l="l" r="r" t="t"/>
              <a:pathLst>
                <a:path extrusionOk="0" h="40214" w="32646">
                  <a:moveTo>
                    <a:pt x="32645" y="0"/>
                  </a:moveTo>
                  <a:lnTo>
                    <a:pt x="0" y="24438"/>
                  </a:lnTo>
                  <a:lnTo>
                    <a:pt x="20517" y="23526"/>
                  </a:lnTo>
                  <a:lnTo>
                    <a:pt x="32372" y="40214"/>
                  </a:lnTo>
                  <a:lnTo>
                    <a:pt x="326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66"/>
            <p:cNvSpPr/>
            <p:nvPr/>
          </p:nvSpPr>
          <p:spPr>
            <a:xfrm>
              <a:off x="1787525" y="3340775"/>
              <a:ext cx="1190775" cy="920250"/>
            </a:xfrm>
            <a:custGeom>
              <a:rect b="b" l="l" r="r" t="t"/>
              <a:pathLst>
                <a:path extrusionOk="0" h="36810" w="47631">
                  <a:moveTo>
                    <a:pt x="5594" y="0"/>
                  </a:moveTo>
                  <a:cubicBezTo>
                    <a:pt x="2493" y="0"/>
                    <a:pt x="1" y="2493"/>
                    <a:pt x="1" y="5562"/>
                  </a:cubicBezTo>
                  <a:lnTo>
                    <a:pt x="1" y="31247"/>
                  </a:lnTo>
                  <a:cubicBezTo>
                    <a:pt x="1" y="34317"/>
                    <a:pt x="2493" y="36809"/>
                    <a:pt x="5594" y="36809"/>
                  </a:cubicBezTo>
                  <a:lnTo>
                    <a:pt x="42038" y="36809"/>
                  </a:lnTo>
                  <a:cubicBezTo>
                    <a:pt x="45138" y="36809"/>
                    <a:pt x="47631" y="34317"/>
                    <a:pt x="47631" y="31247"/>
                  </a:cubicBezTo>
                  <a:lnTo>
                    <a:pt x="47631" y="5562"/>
                  </a:lnTo>
                  <a:cubicBezTo>
                    <a:pt x="47631" y="2493"/>
                    <a:pt x="45138" y="0"/>
                    <a:pt x="420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66"/>
            <p:cNvSpPr/>
            <p:nvPr/>
          </p:nvSpPr>
          <p:spPr>
            <a:xfrm>
              <a:off x="1925075" y="2687250"/>
              <a:ext cx="915700" cy="653550"/>
            </a:xfrm>
            <a:custGeom>
              <a:rect b="b" l="l" r="r" t="t"/>
              <a:pathLst>
                <a:path extrusionOk="0" h="26142" w="36628">
                  <a:moveTo>
                    <a:pt x="18329" y="1"/>
                  </a:moveTo>
                  <a:cubicBezTo>
                    <a:pt x="8207" y="1"/>
                    <a:pt x="0" y="8177"/>
                    <a:pt x="0" y="18299"/>
                  </a:cubicBezTo>
                  <a:lnTo>
                    <a:pt x="0" y="26141"/>
                  </a:lnTo>
                  <a:lnTo>
                    <a:pt x="5137" y="26141"/>
                  </a:lnTo>
                  <a:lnTo>
                    <a:pt x="5137" y="18299"/>
                  </a:lnTo>
                  <a:cubicBezTo>
                    <a:pt x="5137" y="11034"/>
                    <a:pt x="11034" y="5107"/>
                    <a:pt x="18329" y="5107"/>
                  </a:cubicBezTo>
                  <a:cubicBezTo>
                    <a:pt x="25594" y="5107"/>
                    <a:pt x="31521" y="11034"/>
                    <a:pt x="31521" y="18299"/>
                  </a:cubicBezTo>
                  <a:lnTo>
                    <a:pt x="36627" y="18299"/>
                  </a:lnTo>
                  <a:cubicBezTo>
                    <a:pt x="36627" y="8177"/>
                    <a:pt x="28420" y="1"/>
                    <a:pt x="183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66"/>
            <p:cNvSpPr/>
            <p:nvPr/>
          </p:nvSpPr>
          <p:spPr>
            <a:xfrm>
              <a:off x="2246500" y="3558100"/>
              <a:ext cx="272825" cy="461275"/>
            </a:xfrm>
            <a:custGeom>
              <a:rect b="b" l="l" r="r" t="t"/>
              <a:pathLst>
                <a:path extrusionOk="0" h="18451" w="10913">
                  <a:moveTo>
                    <a:pt x="5472" y="0"/>
                  </a:moveTo>
                  <a:cubicBezTo>
                    <a:pt x="2433" y="0"/>
                    <a:pt x="1" y="2432"/>
                    <a:pt x="1" y="5471"/>
                  </a:cubicBezTo>
                  <a:cubicBezTo>
                    <a:pt x="1" y="7508"/>
                    <a:pt x="1095" y="9271"/>
                    <a:pt x="2736" y="10213"/>
                  </a:cubicBezTo>
                  <a:lnTo>
                    <a:pt x="1855" y="18450"/>
                  </a:lnTo>
                  <a:lnTo>
                    <a:pt x="9059" y="18450"/>
                  </a:lnTo>
                  <a:lnTo>
                    <a:pt x="8177" y="10213"/>
                  </a:lnTo>
                  <a:cubicBezTo>
                    <a:pt x="9819" y="9271"/>
                    <a:pt x="10913" y="7508"/>
                    <a:pt x="10913" y="5471"/>
                  </a:cubicBezTo>
                  <a:cubicBezTo>
                    <a:pt x="10913" y="2432"/>
                    <a:pt x="8481" y="0"/>
                    <a:pt x="54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66"/>
            <p:cNvSpPr/>
            <p:nvPr/>
          </p:nvSpPr>
          <p:spPr>
            <a:xfrm>
              <a:off x="4382575" y="4098375"/>
              <a:ext cx="699875" cy="162650"/>
            </a:xfrm>
            <a:custGeom>
              <a:rect b="b" l="l" r="r" t="t"/>
              <a:pathLst>
                <a:path extrusionOk="0" h="6506" w="27995">
                  <a:moveTo>
                    <a:pt x="0" y="0"/>
                  </a:moveTo>
                  <a:lnTo>
                    <a:pt x="0" y="6505"/>
                  </a:lnTo>
                  <a:lnTo>
                    <a:pt x="27995" y="6505"/>
                  </a:lnTo>
                  <a:lnTo>
                    <a:pt x="279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66"/>
            <p:cNvSpPr/>
            <p:nvPr/>
          </p:nvSpPr>
          <p:spPr>
            <a:xfrm>
              <a:off x="4382575" y="4121925"/>
              <a:ext cx="699875" cy="116300"/>
            </a:xfrm>
            <a:custGeom>
              <a:rect b="b" l="l" r="r" t="t"/>
              <a:pathLst>
                <a:path extrusionOk="0" h="4652" w="27995">
                  <a:moveTo>
                    <a:pt x="0" y="1"/>
                  </a:moveTo>
                  <a:lnTo>
                    <a:pt x="0" y="4651"/>
                  </a:lnTo>
                  <a:lnTo>
                    <a:pt x="27995" y="4651"/>
                  </a:lnTo>
                  <a:lnTo>
                    <a:pt x="27995" y="1"/>
                  </a:ln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66"/>
            <p:cNvSpPr/>
            <p:nvPr/>
          </p:nvSpPr>
          <p:spPr>
            <a:xfrm>
              <a:off x="4403075" y="4131800"/>
              <a:ext cx="11425" cy="95775"/>
            </a:xfrm>
            <a:custGeom>
              <a:rect b="b" l="l" r="r" t="t"/>
              <a:pathLst>
                <a:path extrusionOk="0" h="3831" w="457">
                  <a:moveTo>
                    <a:pt x="1" y="1"/>
                  </a:moveTo>
                  <a:lnTo>
                    <a:pt x="1" y="3831"/>
                  </a:lnTo>
                  <a:lnTo>
                    <a:pt x="457" y="3831"/>
                  </a:lnTo>
                  <a:lnTo>
                    <a:pt x="457"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66"/>
            <p:cNvSpPr/>
            <p:nvPr/>
          </p:nvSpPr>
          <p:spPr>
            <a:xfrm>
              <a:off x="4452475" y="4131800"/>
              <a:ext cx="12175" cy="95775"/>
            </a:xfrm>
            <a:custGeom>
              <a:rect b="b" l="l" r="r" t="t"/>
              <a:pathLst>
                <a:path extrusionOk="0" h="3831" w="487">
                  <a:moveTo>
                    <a:pt x="1" y="1"/>
                  </a:moveTo>
                  <a:lnTo>
                    <a:pt x="1" y="3831"/>
                  </a:lnTo>
                  <a:lnTo>
                    <a:pt x="487" y="3831"/>
                  </a:lnTo>
                  <a:lnTo>
                    <a:pt x="487"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66"/>
            <p:cNvSpPr/>
            <p:nvPr/>
          </p:nvSpPr>
          <p:spPr>
            <a:xfrm>
              <a:off x="4502625" y="4131800"/>
              <a:ext cx="11425" cy="95775"/>
            </a:xfrm>
            <a:custGeom>
              <a:rect b="b" l="l" r="r" t="t"/>
              <a:pathLst>
                <a:path extrusionOk="0" h="3831" w="457">
                  <a:moveTo>
                    <a:pt x="1" y="1"/>
                  </a:moveTo>
                  <a:lnTo>
                    <a:pt x="1" y="3831"/>
                  </a:lnTo>
                  <a:lnTo>
                    <a:pt x="457" y="3831"/>
                  </a:lnTo>
                  <a:lnTo>
                    <a:pt x="457"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66"/>
            <p:cNvSpPr/>
            <p:nvPr/>
          </p:nvSpPr>
          <p:spPr>
            <a:xfrm>
              <a:off x="4552025" y="4131800"/>
              <a:ext cx="12175" cy="95775"/>
            </a:xfrm>
            <a:custGeom>
              <a:rect b="b" l="l" r="r" t="t"/>
              <a:pathLst>
                <a:path extrusionOk="0" h="3831" w="487">
                  <a:moveTo>
                    <a:pt x="0" y="1"/>
                  </a:moveTo>
                  <a:lnTo>
                    <a:pt x="0" y="3831"/>
                  </a:lnTo>
                  <a:lnTo>
                    <a:pt x="487" y="3831"/>
                  </a:lnTo>
                  <a:lnTo>
                    <a:pt x="487"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66"/>
            <p:cNvSpPr/>
            <p:nvPr/>
          </p:nvSpPr>
          <p:spPr>
            <a:xfrm>
              <a:off x="4602175" y="4131800"/>
              <a:ext cx="11425" cy="95775"/>
            </a:xfrm>
            <a:custGeom>
              <a:rect b="b" l="l" r="r" t="t"/>
              <a:pathLst>
                <a:path extrusionOk="0" h="3831" w="457">
                  <a:moveTo>
                    <a:pt x="1" y="1"/>
                  </a:moveTo>
                  <a:lnTo>
                    <a:pt x="1" y="3831"/>
                  </a:lnTo>
                  <a:lnTo>
                    <a:pt x="456" y="3831"/>
                  </a:lnTo>
                  <a:lnTo>
                    <a:pt x="456"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66"/>
            <p:cNvSpPr/>
            <p:nvPr/>
          </p:nvSpPr>
          <p:spPr>
            <a:xfrm>
              <a:off x="4652325" y="4131800"/>
              <a:ext cx="11425" cy="95775"/>
            </a:xfrm>
            <a:custGeom>
              <a:rect b="b" l="l" r="r" t="t"/>
              <a:pathLst>
                <a:path extrusionOk="0" h="3831" w="457">
                  <a:moveTo>
                    <a:pt x="1" y="1"/>
                  </a:moveTo>
                  <a:lnTo>
                    <a:pt x="1" y="3831"/>
                  </a:lnTo>
                  <a:lnTo>
                    <a:pt x="457" y="3831"/>
                  </a:lnTo>
                  <a:lnTo>
                    <a:pt x="457"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66"/>
            <p:cNvSpPr/>
            <p:nvPr/>
          </p:nvSpPr>
          <p:spPr>
            <a:xfrm>
              <a:off x="4701725" y="4131800"/>
              <a:ext cx="11425" cy="95775"/>
            </a:xfrm>
            <a:custGeom>
              <a:rect b="b" l="l" r="r" t="t"/>
              <a:pathLst>
                <a:path extrusionOk="0" h="3831" w="457">
                  <a:moveTo>
                    <a:pt x="0" y="1"/>
                  </a:moveTo>
                  <a:lnTo>
                    <a:pt x="0" y="3831"/>
                  </a:lnTo>
                  <a:lnTo>
                    <a:pt x="456" y="3831"/>
                  </a:lnTo>
                  <a:lnTo>
                    <a:pt x="456"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66"/>
            <p:cNvSpPr/>
            <p:nvPr/>
          </p:nvSpPr>
          <p:spPr>
            <a:xfrm>
              <a:off x="4751875" y="4131800"/>
              <a:ext cx="11425" cy="95775"/>
            </a:xfrm>
            <a:custGeom>
              <a:rect b="b" l="l" r="r" t="t"/>
              <a:pathLst>
                <a:path extrusionOk="0" h="3831" w="457">
                  <a:moveTo>
                    <a:pt x="0" y="1"/>
                  </a:moveTo>
                  <a:lnTo>
                    <a:pt x="0" y="3831"/>
                  </a:lnTo>
                  <a:lnTo>
                    <a:pt x="456" y="3831"/>
                  </a:lnTo>
                  <a:lnTo>
                    <a:pt x="456"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66"/>
            <p:cNvSpPr/>
            <p:nvPr/>
          </p:nvSpPr>
          <p:spPr>
            <a:xfrm>
              <a:off x="4801275" y="4131800"/>
              <a:ext cx="11425" cy="95775"/>
            </a:xfrm>
            <a:custGeom>
              <a:rect b="b" l="l" r="r" t="t"/>
              <a:pathLst>
                <a:path extrusionOk="0" h="3831" w="457">
                  <a:moveTo>
                    <a:pt x="0" y="1"/>
                  </a:moveTo>
                  <a:lnTo>
                    <a:pt x="0" y="3831"/>
                  </a:lnTo>
                  <a:lnTo>
                    <a:pt x="456" y="3831"/>
                  </a:lnTo>
                  <a:lnTo>
                    <a:pt x="456"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66"/>
            <p:cNvSpPr/>
            <p:nvPr/>
          </p:nvSpPr>
          <p:spPr>
            <a:xfrm>
              <a:off x="4851425" y="4131800"/>
              <a:ext cx="11425" cy="95775"/>
            </a:xfrm>
            <a:custGeom>
              <a:rect b="b" l="l" r="r" t="t"/>
              <a:pathLst>
                <a:path extrusionOk="0" h="3831" w="457">
                  <a:moveTo>
                    <a:pt x="0" y="1"/>
                  </a:moveTo>
                  <a:lnTo>
                    <a:pt x="0" y="3831"/>
                  </a:lnTo>
                  <a:lnTo>
                    <a:pt x="456" y="3831"/>
                  </a:lnTo>
                  <a:lnTo>
                    <a:pt x="456"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66"/>
            <p:cNvSpPr/>
            <p:nvPr/>
          </p:nvSpPr>
          <p:spPr>
            <a:xfrm>
              <a:off x="4900825" y="4131800"/>
              <a:ext cx="12175" cy="95775"/>
            </a:xfrm>
            <a:custGeom>
              <a:rect b="b" l="l" r="r" t="t"/>
              <a:pathLst>
                <a:path extrusionOk="0" h="3831" w="487">
                  <a:moveTo>
                    <a:pt x="0" y="1"/>
                  </a:moveTo>
                  <a:lnTo>
                    <a:pt x="0" y="3831"/>
                  </a:lnTo>
                  <a:lnTo>
                    <a:pt x="486" y="3831"/>
                  </a:lnTo>
                  <a:lnTo>
                    <a:pt x="486"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66"/>
            <p:cNvSpPr/>
            <p:nvPr/>
          </p:nvSpPr>
          <p:spPr>
            <a:xfrm>
              <a:off x="4950975" y="4131800"/>
              <a:ext cx="11425" cy="95775"/>
            </a:xfrm>
            <a:custGeom>
              <a:rect b="b" l="l" r="r" t="t"/>
              <a:pathLst>
                <a:path extrusionOk="0" h="3831" w="457">
                  <a:moveTo>
                    <a:pt x="0" y="1"/>
                  </a:moveTo>
                  <a:lnTo>
                    <a:pt x="0" y="3831"/>
                  </a:lnTo>
                  <a:lnTo>
                    <a:pt x="456" y="3831"/>
                  </a:lnTo>
                  <a:lnTo>
                    <a:pt x="456"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66"/>
            <p:cNvSpPr/>
            <p:nvPr/>
          </p:nvSpPr>
          <p:spPr>
            <a:xfrm>
              <a:off x="5000350" y="4131800"/>
              <a:ext cx="12200" cy="95775"/>
            </a:xfrm>
            <a:custGeom>
              <a:rect b="b" l="l" r="r" t="t"/>
              <a:pathLst>
                <a:path extrusionOk="0" h="3831" w="488">
                  <a:moveTo>
                    <a:pt x="1" y="1"/>
                  </a:moveTo>
                  <a:lnTo>
                    <a:pt x="1" y="3831"/>
                  </a:lnTo>
                  <a:lnTo>
                    <a:pt x="487" y="3831"/>
                  </a:lnTo>
                  <a:lnTo>
                    <a:pt x="487"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66"/>
            <p:cNvSpPr/>
            <p:nvPr/>
          </p:nvSpPr>
          <p:spPr>
            <a:xfrm>
              <a:off x="5050500" y="4131800"/>
              <a:ext cx="11425" cy="95775"/>
            </a:xfrm>
            <a:custGeom>
              <a:rect b="b" l="l" r="r" t="t"/>
              <a:pathLst>
                <a:path extrusionOk="0" h="3831" w="457">
                  <a:moveTo>
                    <a:pt x="1" y="1"/>
                  </a:moveTo>
                  <a:lnTo>
                    <a:pt x="1" y="3831"/>
                  </a:lnTo>
                  <a:lnTo>
                    <a:pt x="457" y="3831"/>
                  </a:lnTo>
                  <a:lnTo>
                    <a:pt x="457"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66"/>
            <p:cNvSpPr/>
            <p:nvPr/>
          </p:nvSpPr>
          <p:spPr>
            <a:xfrm>
              <a:off x="4266300" y="3935750"/>
              <a:ext cx="699900" cy="162650"/>
            </a:xfrm>
            <a:custGeom>
              <a:rect b="b" l="l" r="r" t="t"/>
              <a:pathLst>
                <a:path extrusionOk="0" h="6506" w="27996">
                  <a:moveTo>
                    <a:pt x="1" y="1"/>
                  </a:moveTo>
                  <a:lnTo>
                    <a:pt x="1" y="6505"/>
                  </a:lnTo>
                  <a:lnTo>
                    <a:pt x="27995" y="6505"/>
                  </a:lnTo>
                  <a:lnTo>
                    <a:pt x="279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66"/>
            <p:cNvSpPr/>
            <p:nvPr/>
          </p:nvSpPr>
          <p:spPr>
            <a:xfrm>
              <a:off x="4266300" y="3959325"/>
              <a:ext cx="699900" cy="116275"/>
            </a:xfrm>
            <a:custGeom>
              <a:rect b="b" l="l" r="r" t="t"/>
              <a:pathLst>
                <a:path extrusionOk="0" h="4651" w="27996">
                  <a:moveTo>
                    <a:pt x="1" y="0"/>
                  </a:moveTo>
                  <a:lnTo>
                    <a:pt x="1" y="4651"/>
                  </a:lnTo>
                  <a:lnTo>
                    <a:pt x="27995" y="4651"/>
                  </a:lnTo>
                  <a:lnTo>
                    <a:pt x="27995" y="0"/>
                  </a:ln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66"/>
            <p:cNvSpPr/>
            <p:nvPr/>
          </p:nvSpPr>
          <p:spPr>
            <a:xfrm>
              <a:off x="4286825" y="3969200"/>
              <a:ext cx="11425" cy="95775"/>
            </a:xfrm>
            <a:custGeom>
              <a:rect b="b" l="l" r="r" t="t"/>
              <a:pathLst>
                <a:path extrusionOk="0" h="3831" w="457">
                  <a:moveTo>
                    <a:pt x="0" y="0"/>
                  </a:moveTo>
                  <a:lnTo>
                    <a:pt x="0" y="3830"/>
                  </a:lnTo>
                  <a:lnTo>
                    <a:pt x="456" y="3830"/>
                  </a:lnTo>
                  <a:lnTo>
                    <a:pt x="456" y="0"/>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66"/>
            <p:cNvSpPr/>
            <p:nvPr/>
          </p:nvSpPr>
          <p:spPr>
            <a:xfrm>
              <a:off x="4336225" y="3969200"/>
              <a:ext cx="12175" cy="95775"/>
            </a:xfrm>
            <a:custGeom>
              <a:rect b="b" l="l" r="r" t="t"/>
              <a:pathLst>
                <a:path extrusionOk="0" h="3831" w="487">
                  <a:moveTo>
                    <a:pt x="0" y="0"/>
                  </a:moveTo>
                  <a:lnTo>
                    <a:pt x="0" y="3830"/>
                  </a:lnTo>
                  <a:lnTo>
                    <a:pt x="486" y="3830"/>
                  </a:lnTo>
                  <a:lnTo>
                    <a:pt x="486" y="0"/>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66"/>
            <p:cNvSpPr/>
            <p:nvPr/>
          </p:nvSpPr>
          <p:spPr>
            <a:xfrm>
              <a:off x="4386375" y="3969200"/>
              <a:ext cx="11425" cy="95775"/>
            </a:xfrm>
            <a:custGeom>
              <a:rect b="b" l="l" r="r" t="t"/>
              <a:pathLst>
                <a:path extrusionOk="0" h="3831" w="457">
                  <a:moveTo>
                    <a:pt x="0" y="0"/>
                  </a:moveTo>
                  <a:lnTo>
                    <a:pt x="0" y="3830"/>
                  </a:lnTo>
                  <a:lnTo>
                    <a:pt x="456" y="3830"/>
                  </a:lnTo>
                  <a:lnTo>
                    <a:pt x="456" y="0"/>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66"/>
            <p:cNvSpPr/>
            <p:nvPr/>
          </p:nvSpPr>
          <p:spPr>
            <a:xfrm>
              <a:off x="4436525" y="3969200"/>
              <a:ext cx="11425" cy="95775"/>
            </a:xfrm>
            <a:custGeom>
              <a:rect b="b" l="l" r="r" t="t"/>
              <a:pathLst>
                <a:path extrusionOk="0" h="3831" w="457">
                  <a:moveTo>
                    <a:pt x="0" y="0"/>
                  </a:moveTo>
                  <a:lnTo>
                    <a:pt x="0" y="3830"/>
                  </a:lnTo>
                  <a:lnTo>
                    <a:pt x="456" y="3830"/>
                  </a:lnTo>
                  <a:lnTo>
                    <a:pt x="456" y="0"/>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66"/>
            <p:cNvSpPr/>
            <p:nvPr/>
          </p:nvSpPr>
          <p:spPr>
            <a:xfrm>
              <a:off x="4485900" y="3969200"/>
              <a:ext cx="11425" cy="95775"/>
            </a:xfrm>
            <a:custGeom>
              <a:rect b="b" l="l" r="r" t="t"/>
              <a:pathLst>
                <a:path extrusionOk="0" h="3831" w="457">
                  <a:moveTo>
                    <a:pt x="1" y="0"/>
                  </a:moveTo>
                  <a:lnTo>
                    <a:pt x="1" y="3830"/>
                  </a:lnTo>
                  <a:lnTo>
                    <a:pt x="457" y="3830"/>
                  </a:lnTo>
                  <a:lnTo>
                    <a:pt x="457" y="0"/>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66"/>
            <p:cNvSpPr/>
            <p:nvPr/>
          </p:nvSpPr>
          <p:spPr>
            <a:xfrm>
              <a:off x="4536075" y="3969200"/>
              <a:ext cx="11425" cy="95775"/>
            </a:xfrm>
            <a:custGeom>
              <a:rect b="b" l="l" r="r" t="t"/>
              <a:pathLst>
                <a:path extrusionOk="0" h="3831" w="457">
                  <a:moveTo>
                    <a:pt x="0" y="0"/>
                  </a:moveTo>
                  <a:lnTo>
                    <a:pt x="0" y="3830"/>
                  </a:lnTo>
                  <a:lnTo>
                    <a:pt x="456" y="3830"/>
                  </a:lnTo>
                  <a:lnTo>
                    <a:pt x="456" y="0"/>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66"/>
            <p:cNvSpPr/>
            <p:nvPr/>
          </p:nvSpPr>
          <p:spPr>
            <a:xfrm>
              <a:off x="4585450" y="3969200"/>
              <a:ext cx="11425" cy="95775"/>
            </a:xfrm>
            <a:custGeom>
              <a:rect b="b" l="l" r="r" t="t"/>
              <a:pathLst>
                <a:path extrusionOk="0" h="3831" w="457">
                  <a:moveTo>
                    <a:pt x="1" y="0"/>
                  </a:moveTo>
                  <a:lnTo>
                    <a:pt x="1" y="3830"/>
                  </a:lnTo>
                  <a:lnTo>
                    <a:pt x="457" y="3830"/>
                  </a:lnTo>
                  <a:lnTo>
                    <a:pt x="457" y="0"/>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66"/>
            <p:cNvSpPr/>
            <p:nvPr/>
          </p:nvSpPr>
          <p:spPr>
            <a:xfrm>
              <a:off x="4635600" y="3969200"/>
              <a:ext cx="11425" cy="95775"/>
            </a:xfrm>
            <a:custGeom>
              <a:rect b="b" l="l" r="r" t="t"/>
              <a:pathLst>
                <a:path extrusionOk="0" h="3831" w="457">
                  <a:moveTo>
                    <a:pt x="1" y="0"/>
                  </a:moveTo>
                  <a:lnTo>
                    <a:pt x="1" y="3830"/>
                  </a:lnTo>
                  <a:lnTo>
                    <a:pt x="457" y="3830"/>
                  </a:lnTo>
                  <a:lnTo>
                    <a:pt x="457" y="0"/>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66"/>
            <p:cNvSpPr/>
            <p:nvPr/>
          </p:nvSpPr>
          <p:spPr>
            <a:xfrm>
              <a:off x="4685000" y="3969200"/>
              <a:ext cx="12175" cy="95775"/>
            </a:xfrm>
            <a:custGeom>
              <a:rect b="b" l="l" r="r" t="t"/>
              <a:pathLst>
                <a:path extrusionOk="0" h="3831" w="487">
                  <a:moveTo>
                    <a:pt x="1" y="0"/>
                  </a:moveTo>
                  <a:lnTo>
                    <a:pt x="1" y="3830"/>
                  </a:lnTo>
                  <a:lnTo>
                    <a:pt x="487" y="3830"/>
                  </a:lnTo>
                  <a:lnTo>
                    <a:pt x="487" y="0"/>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66"/>
            <p:cNvSpPr/>
            <p:nvPr/>
          </p:nvSpPr>
          <p:spPr>
            <a:xfrm>
              <a:off x="4735150" y="3969200"/>
              <a:ext cx="11425" cy="95775"/>
            </a:xfrm>
            <a:custGeom>
              <a:rect b="b" l="l" r="r" t="t"/>
              <a:pathLst>
                <a:path extrusionOk="0" h="3831" w="457">
                  <a:moveTo>
                    <a:pt x="1" y="0"/>
                  </a:moveTo>
                  <a:lnTo>
                    <a:pt x="1" y="3830"/>
                  </a:lnTo>
                  <a:lnTo>
                    <a:pt x="457" y="3830"/>
                  </a:lnTo>
                  <a:lnTo>
                    <a:pt x="457" y="0"/>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66"/>
            <p:cNvSpPr/>
            <p:nvPr/>
          </p:nvSpPr>
          <p:spPr>
            <a:xfrm>
              <a:off x="4784550" y="3969200"/>
              <a:ext cx="12175" cy="95775"/>
            </a:xfrm>
            <a:custGeom>
              <a:rect b="b" l="l" r="r" t="t"/>
              <a:pathLst>
                <a:path extrusionOk="0" h="3831" w="487">
                  <a:moveTo>
                    <a:pt x="0" y="0"/>
                  </a:moveTo>
                  <a:lnTo>
                    <a:pt x="0" y="3830"/>
                  </a:lnTo>
                  <a:lnTo>
                    <a:pt x="487" y="3830"/>
                  </a:lnTo>
                  <a:lnTo>
                    <a:pt x="487" y="0"/>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66"/>
            <p:cNvSpPr/>
            <p:nvPr/>
          </p:nvSpPr>
          <p:spPr>
            <a:xfrm>
              <a:off x="4834700" y="3969200"/>
              <a:ext cx="11425" cy="95775"/>
            </a:xfrm>
            <a:custGeom>
              <a:rect b="b" l="l" r="r" t="t"/>
              <a:pathLst>
                <a:path extrusionOk="0" h="3831" w="457">
                  <a:moveTo>
                    <a:pt x="1" y="0"/>
                  </a:moveTo>
                  <a:lnTo>
                    <a:pt x="1" y="3830"/>
                  </a:lnTo>
                  <a:lnTo>
                    <a:pt x="457" y="3830"/>
                  </a:lnTo>
                  <a:lnTo>
                    <a:pt x="457" y="0"/>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66"/>
            <p:cNvSpPr/>
            <p:nvPr/>
          </p:nvSpPr>
          <p:spPr>
            <a:xfrm>
              <a:off x="4884850" y="3969200"/>
              <a:ext cx="11425" cy="95775"/>
            </a:xfrm>
            <a:custGeom>
              <a:rect b="b" l="l" r="r" t="t"/>
              <a:pathLst>
                <a:path extrusionOk="0" h="3831" w="457">
                  <a:moveTo>
                    <a:pt x="1" y="0"/>
                  </a:moveTo>
                  <a:lnTo>
                    <a:pt x="1" y="3830"/>
                  </a:lnTo>
                  <a:lnTo>
                    <a:pt x="457" y="3830"/>
                  </a:lnTo>
                  <a:lnTo>
                    <a:pt x="457" y="0"/>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66"/>
            <p:cNvSpPr/>
            <p:nvPr/>
          </p:nvSpPr>
          <p:spPr>
            <a:xfrm>
              <a:off x="4934250" y="3969200"/>
              <a:ext cx="11425" cy="95775"/>
            </a:xfrm>
            <a:custGeom>
              <a:rect b="b" l="l" r="r" t="t"/>
              <a:pathLst>
                <a:path extrusionOk="0" h="3831" w="457">
                  <a:moveTo>
                    <a:pt x="0" y="0"/>
                  </a:moveTo>
                  <a:lnTo>
                    <a:pt x="0" y="3830"/>
                  </a:lnTo>
                  <a:lnTo>
                    <a:pt x="456" y="3830"/>
                  </a:lnTo>
                  <a:lnTo>
                    <a:pt x="456" y="0"/>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66"/>
            <p:cNvSpPr/>
            <p:nvPr/>
          </p:nvSpPr>
          <p:spPr>
            <a:xfrm>
              <a:off x="4322525" y="3773150"/>
              <a:ext cx="700650" cy="162625"/>
            </a:xfrm>
            <a:custGeom>
              <a:rect b="b" l="l" r="r" t="t"/>
              <a:pathLst>
                <a:path extrusionOk="0" h="6505" w="28026">
                  <a:moveTo>
                    <a:pt x="1" y="0"/>
                  </a:moveTo>
                  <a:lnTo>
                    <a:pt x="1" y="6505"/>
                  </a:lnTo>
                  <a:lnTo>
                    <a:pt x="28026" y="6505"/>
                  </a:lnTo>
                  <a:lnTo>
                    <a:pt x="2802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66"/>
            <p:cNvSpPr/>
            <p:nvPr/>
          </p:nvSpPr>
          <p:spPr>
            <a:xfrm>
              <a:off x="4322525" y="3796700"/>
              <a:ext cx="700650" cy="115525"/>
            </a:xfrm>
            <a:custGeom>
              <a:rect b="b" l="l" r="r" t="t"/>
              <a:pathLst>
                <a:path extrusionOk="0" h="4621" w="28026">
                  <a:moveTo>
                    <a:pt x="1" y="0"/>
                  </a:moveTo>
                  <a:lnTo>
                    <a:pt x="1" y="4621"/>
                  </a:lnTo>
                  <a:lnTo>
                    <a:pt x="28026" y="4621"/>
                  </a:lnTo>
                  <a:lnTo>
                    <a:pt x="28026" y="0"/>
                  </a:ln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66"/>
            <p:cNvSpPr/>
            <p:nvPr/>
          </p:nvSpPr>
          <p:spPr>
            <a:xfrm>
              <a:off x="4343050" y="3806575"/>
              <a:ext cx="11425" cy="95775"/>
            </a:xfrm>
            <a:custGeom>
              <a:rect b="b" l="l" r="r" t="t"/>
              <a:pathLst>
                <a:path extrusionOk="0" h="3831" w="457">
                  <a:moveTo>
                    <a:pt x="1" y="1"/>
                  </a:moveTo>
                  <a:lnTo>
                    <a:pt x="1" y="3830"/>
                  </a:lnTo>
                  <a:lnTo>
                    <a:pt x="457" y="3830"/>
                  </a:lnTo>
                  <a:lnTo>
                    <a:pt x="457"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66"/>
            <p:cNvSpPr/>
            <p:nvPr/>
          </p:nvSpPr>
          <p:spPr>
            <a:xfrm>
              <a:off x="4393200" y="3806575"/>
              <a:ext cx="11425" cy="95775"/>
            </a:xfrm>
            <a:custGeom>
              <a:rect b="b" l="l" r="r" t="t"/>
              <a:pathLst>
                <a:path extrusionOk="0" h="3831" w="457">
                  <a:moveTo>
                    <a:pt x="1" y="1"/>
                  </a:moveTo>
                  <a:lnTo>
                    <a:pt x="1" y="3830"/>
                  </a:lnTo>
                  <a:lnTo>
                    <a:pt x="457" y="3830"/>
                  </a:lnTo>
                  <a:lnTo>
                    <a:pt x="457"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66"/>
            <p:cNvSpPr/>
            <p:nvPr/>
          </p:nvSpPr>
          <p:spPr>
            <a:xfrm>
              <a:off x="4442600" y="3806575"/>
              <a:ext cx="12175" cy="95775"/>
            </a:xfrm>
            <a:custGeom>
              <a:rect b="b" l="l" r="r" t="t"/>
              <a:pathLst>
                <a:path extrusionOk="0" h="3831" w="487">
                  <a:moveTo>
                    <a:pt x="0" y="1"/>
                  </a:moveTo>
                  <a:lnTo>
                    <a:pt x="0" y="3830"/>
                  </a:lnTo>
                  <a:lnTo>
                    <a:pt x="487" y="3830"/>
                  </a:lnTo>
                  <a:lnTo>
                    <a:pt x="487"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66"/>
            <p:cNvSpPr/>
            <p:nvPr/>
          </p:nvSpPr>
          <p:spPr>
            <a:xfrm>
              <a:off x="4492750" y="3806575"/>
              <a:ext cx="11425" cy="95775"/>
            </a:xfrm>
            <a:custGeom>
              <a:rect b="b" l="l" r="r" t="t"/>
              <a:pathLst>
                <a:path extrusionOk="0" h="3831" w="457">
                  <a:moveTo>
                    <a:pt x="1" y="1"/>
                  </a:moveTo>
                  <a:lnTo>
                    <a:pt x="1" y="3830"/>
                  </a:lnTo>
                  <a:lnTo>
                    <a:pt x="456" y="3830"/>
                  </a:lnTo>
                  <a:lnTo>
                    <a:pt x="456"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66"/>
            <p:cNvSpPr/>
            <p:nvPr/>
          </p:nvSpPr>
          <p:spPr>
            <a:xfrm>
              <a:off x="4542150" y="3806575"/>
              <a:ext cx="12175" cy="95775"/>
            </a:xfrm>
            <a:custGeom>
              <a:rect b="b" l="l" r="r" t="t"/>
              <a:pathLst>
                <a:path extrusionOk="0" h="3831" w="487">
                  <a:moveTo>
                    <a:pt x="0" y="1"/>
                  </a:moveTo>
                  <a:lnTo>
                    <a:pt x="0" y="3830"/>
                  </a:lnTo>
                  <a:lnTo>
                    <a:pt x="487" y="3830"/>
                  </a:lnTo>
                  <a:lnTo>
                    <a:pt x="487"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66"/>
            <p:cNvSpPr/>
            <p:nvPr/>
          </p:nvSpPr>
          <p:spPr>
            <a:xfrm>
              <a:off x="4592300" y="3806575"/>
              <a:ext cx="11425" cy="95775"/>
            </a:xfrm>
            <a:custGeom>
              <a:rect b="b" l="l" r="r" t="t"/>
              <a:pathLst>
                <a:path extrusionOk="0" h="3831" w="457">
                  <a:moveTo>
                    <a:pt x="0" y="1"/>
                  </a:moveTo>
                  <a:lnTo>
                    <a:pt x="0" y="3830"/>
                  </a:lnTo>
                  <a:lnTo>
                    <a:pt x="456" y="3830"/>
                  </a:lnTo>
                  <a:lnTo>
                    <a:pt x="456"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66"/>
            <p:cNvSpPr/>
            <p:nvPr/>
          </p:nvSpPr>
          <p:spPr>
            <a:xfrm>
              <a:off x="4642450" y="3806575"/>
              <a:ext cx="11425" cy="95775"/>
            </a:xfrm>
            <a:custGeom>
              <a:rect b="b" l="l" r="r" t="t"/>
              <a:pathLst>
                <a:path extrusionOk="0" h="3831" w="457">
                  <a:moveTo>
                    <a:pt x="0" y="1"/>
                  </a:moveTo>
                  <a:lnTo>
                    <a:pt x="0" y="3830"/>
                  </a:lnTo>
                  <a:lnTo>
                    <a:pt x="456" y="3830"/>
                  </a:lnTo>
                  <a:lnTo>
                    <a:pt x="456"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66"/>
            <p:cNvSpPr/>
            <p:nvPr/>
          </p:nvSpPr>
          <p:spPr>
            <a:xfrm>
              <a:off x="4691850" y="3806575"/>
              <a:ext cx="11425" cy="95775"/>
            </a:xfrm>
            <a:custGeom>
              <a:rect b="b" l="l" r="r" t="t"/>
              <a:pathLst>
                <a:path extrusionOk="0" h="3831" w="457">
                  <a:moveTo>
                    <a:pt x="0" y="1"/>
                  </a:moveTo>
                  <a:lnTo>
                    <a:pt x="0" y="3830"/>
                  </a:lnTo>
                  <a:lnTo>
                    <a:pt x="456" y="3830"/>
                  </a:lnTo>
                  <a:lnTo>
                    <a:pt x="456"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66"/>
            <p:cNvSpPr/>
            <p:nvPr/>
          </p:nvSpPr>
          <p:spPr>
            <a:xfrm>
              <a:off x="4742000" y="3806575"/>
              <a:ext cx="11425" cy="95775"/>
            </a:xfrm>
            <a:custGeom>
              <a:rect b="b" l="l" r="r" t="t"/>
              <a:pathLst>
                <a:path extrusionOk="0" h="3831" w="457">
                  <a:moveTo>
                    <a:pt x="0" y="1"/>
                  </a:moveTo>
                  <a:lnTo>
                    <a:pt x="0" y="3830"/>
                  </a:lnTo>
                  <a:lnTo>
                    <a:pt x="456" y="3830"/>
                  </a:lnTo>
                  <a:lnTo>
                    <a:pt x="456"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66"/>
            <p:cNvSpPr/>
            <p:nvPr/>
          </p:nvSpPr>
          <p:spPr>
            <a:xfrm>
              <a:off x="4791400" y="3806575"/>
              <a:ext cx="11400" cy="95775"/>
            </a:xfrm>
            <a:custGeom>
              <a:rect b="b" l="l" r="r" t="t"/>
              <a:pathLst>
                <a:path extrusionOk="0" h="3831" w="456">
                  <a:moveTo>
                    <a:pt x="0" y="1"/>
                  </a:moveTo>
                  <a:lnTo>
                    <a:pt x="0" y="3830"/>
                  </a:lnTo>
                  <a:lnTo>
                    <a:pt x="456" y="3830"/>
                  </a:lnTo>
                  <a:lnTo>
                    <a:pt x="456"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66"/>
            <p:cNvSpPr/>
            <p:nvPr/>
          </p:nvSpPr>
          <p:spPr>
            <a:xfrm>
              <a:off x="4841550" y="3806575"/>
              <a:ext cx="11425" cy="95775"/>
            </a:xfrm>
            <a:custGeom>
              <a:rect b="b" l="l" r="r" t="t"/>
              <a:pathLst>
                <a:path extrusionOk="0" h="3831" w="457">
                  <a:moveTo>
                    <a:pt x="0" y="1"/>
                  </a:moveTo>
                  <a:lnTo>
                    <a:pt x="0" y="3830"/>
                  </a:lnTo>
                  <a:lnTo>
                    <a:pt x="456" y="3830"/>
                  </a:lnTo>
                  <a:lnTo>
                    <a:pt x="456"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66"/>
            <p:cNvSpPr/>
            <p:nvPr/>
          </p:nvSpPr>
          <p:spPr>
            <a:xfrm>
              <a:off x="4890925" y="3806575"/>
              <a:ext cx="12200" cy="95775"/>
            </a:xfrm>
            <a:custGeom>
              <a:rect b="b" l="l" r="r" t="t"/>
              <a:pathLst>
                <a:path extrusionOk="0" h="3831" w="488">
                  <a:moveTo>
                    <a:pt x="1" y="1"/>
                  </a:moveTo>
                  <a:lnTo>
                    <a:pt x="1" y="3830"/>
                  </a:lnTo>
                  <a:lnTo>
                    <a:pt x="487" y="3830"/>
                  </a:lnTo>
                  <a:lnTo>
                    <a:pt x="487"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66"/>
            <p:cNvSpPr/>
            <p:nvPr/>
          </p:nvSpPr>
          <p:spPr>
            <a:xfrm>
              <a:off x="4941100" y="3806575"/>
              <a:ext cx="11400" cy="95775"/>
            </a:xfrm>
            <a:custGeom>
              <a:rect b="b" l="l" r="r" t="t"/>
              <a:pathLst>
                <a:path extrusionOk="0" h="3831" w="456">
                  <a:moveTo>
                    <a:pt x="0" y="1"/>
                  </a:moveTo>
                  <a:lnTo>
                    <a:pt x="0" y="3830"/>
                  </a:lnTo>
                  <a:lnTo>
                    <a:pt x="456" y="3830"/>
                  </a:lnTo>
                  <a:lnTo>
                    <a:pt x="456"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66"/>
            <p:cNvSpPr/>
            <p:nvPr/>
          </p:nvSpPr>
          <p:spPr>
            <a:xfrm>
              <a:off x="4991250" y="3806575"/>
              <a:ext cx="11425" cy="95775"/>
            </a:xfrm>
            <a:custGeom>
              <a:rect b="b" l="l" r="r" t="t"/>
              <a:pathLst>
                <a:path extrusionOk="0" h="3831" w="457">
                  <a:moveTo>
                    <a:pt x="0" y="1"/>
                  </a:moveTo>
                  <a:lnTo>
                    <a:pt x="0" y="3830"/>
                  </a:lnTo>
                  <a:lnTo>
                    <a:pt x="456" y="3830"/>
                  </a:lnTo>
                  <a:lnTo>
                    <a:pt x="456"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66"/>
            <p:cNvSpPr/>
            <p:nvPr/>
          </p:nvSpPr>
          <p:spPr>
            <a:xfrm>
              <a:off x="3429650" y="4098375"/>
              <a:ext cx="699900" cy="162650"/>
            </a:xfrm>
            <a:custGeom>
              <a:rect b="b" l="l" r="r" t="t"/>
              <a:pathLst>
                <a:path extrusionOk="0" h="6506" w="27996">
                  <a:moveTo>
                    <a:pt x="1" y="0"/>
                  </a:moveTo>
                  <a:lnTo>
                    <a:pt x="1" y="6505"/>
                  </a:lnTo>
                  <a:lnTo>
                    <a:pt x="27995" y="6505"/>
                  </a:lnTo>
                  <a:lnTo>
                    <a:pt x="279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66"/>
            <p:cNvSpPr/>
            <p:nvPr/>
          </p:nvSpPr>
          <p:spPr>
            <a:xfrm>
              <a:off x="3429650" y="4121925"/>
              <a:ext cx="699900" cy="116300"/>
            </a:xfrm>
            <a:custGeom>
              <a:rect b="b" l="l" r="r" t="t"/>
              <a:pathLst>
                <a:path extrusionOk="0" h="4652" w="27996">
                  <a:moveTo>
                    <a:pt x="1" y="1"/>
                  </a:moveTo>
                  <a:lnTo>
                    <a:pt x="1" y="4651"/>
                  </a:lnTo>
                  <a:lnTo>
                    <a:pt x="27995" y="4651"/>
                  </a:lnTo>
                  <a:lnTo>
                    <a:pt x="27995" y="1"/>
                  </a:ln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66"/>
            <p:cNvSpPr/>
            <p:nvPr/>
          </p:nvSpPr>
          <p:spPr>
            <a:xfrm>
              <a:off x="3450175" y="4131800"/>
              <a:ext cx="11425" cy="95775"/>
            </a:xfrm>
            <a:custGeom>
              <a:rect b="b" l="l" r="r" t="t"/>
              <a:pathLst>
                <a:path extrusionOk="0" h="3831" w="457">
                  <a:moveTo>
                    <a:pt x="1" y="1"/>
                  </a:moveTo>
                  <a:lnTo>
                    <a:pt x="1" y="3831"/>
                  </a:lnTo>
                  <a:lnTo>
                    <a:pt x="457" y="3831"/>
                  </a:lnTo>
                  <a:lnTo>
                    <a:pt x="457"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66"/>
            <p:cNvSpPr/>
            <p:nvPr/>
          </p:nvSpPr>
          <p:spPr>
            <a:xfrm>
              <a:off x="3499575" y="4131800"/>
              <a:ext cx="12175" cy="95775"/>
            </a:xfrm>
            <a:custGeom>
              <a:rect b="b" l="l" r="r" t="t"/>
              <a:pathLst>
                <a:path extrusionOk="0" h="3831" w="487">
                  <a:moveTo>
                    <a:pt x="0" y="1"/>
                  </a:moveTo>
                  <a:lnTo>
                    <a:pt x="0" y="3831"/>
                  </a:lnTo>
                  <a:lnTo>
                    <a:pt x="487" y="3831"/>
                  </a:lnTo>
                  <a:lnTo>
                    <a:pt x="487"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66"/>
            <p:cNvSpPr/>
            <p:nvPr/>
          </p:nvSpPr>
          <p:spPr>
            <a:xfrm>
              <a:off x="3549725" y="4131800"/>
              <a:ext cx="11425" cy="95775"/>
            </a:xfrm>
            <a:custGeom>
              <a:rect b="b" l="l" r="r" t="t"/>
              <a:pathLst>
                <a:path extrusionOk="0" h="3831" w="457">
                  <a:moveTo>
                    <a:pt x="0" y="1"/>
                  </a:moveTo>
                  <a:lnTo>
                    <a:pt x="0" y="3831"/>
                  </a:lnTo>
                  <a:lnTo>
                    <a:pt x="456" y="3831"/>
                  </a:lnTo>
                  <a:lnTo>
                    <a:pt x="456"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66"/>
            <p:cNvSpPr/>
            <p:nvPr/>
          </p:nvSpPr>
          <p:spPr>
            <a:xfrm>
              <a:off x="3599125" y="4131800"/>
              <a:ext cx="12175" cy="95775"/>
            </a:xfrm>
            <a:custGeom>
              <a:rect b="b" l="l" r="r" t="t"/>
              <a:pathLst>
                <a:path extrusionOk="0" h="3831" w="487">
                  <a:moveTo>
                    <a:pt x="0" y="1"/>
                  </a:moveTo>
                  <a:lnTo>
                    <a:pt x="0" y="3831"/>
                  </a:lnTo>
                  <a:lnTo>
                    <a:pt x="487" y="3831"/>
                  </a:lnTo>
                  <a:lnTo>
                    <a:pt x="487"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66"/>
            <p:cNvSpPr/>
            <p:nvPr/>
          </p:nvSpPr>
          <p:spPr>
            <a:xfrm>
              <a:off x="3649275" y="4131800"/>
              <a:ext cx="11425" cy="95775"/>
            </a:xfrm>
            <a:custGeom>
              <a:rect b="b" l="l" r="r" t="t"/>
              <a:pathLst>
                <a:path extrusionOk="0" h="3831" w="457">
                  <a:moveTo>
                    <a:pt x="0" y="1"/>
                  </a:moveTo>
                  <a:lnTo>
                    <a:pt x="0" y="3831"/>
                  </a:lnTo>
                  <a:lnTo>
                    <a:pt x="456" y="3831"/>
                  </a:lnTo>
                  <a:lnTo>
                    <a:pt x="456"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66"/>
            <p:cNvSpPr/>
            <p:nvPr/>
          </p:nvSpPr>
          <p:spPr>
            <a:xfrm>
              <a:off x="3699425" y="4131800"/>
              <a:ext cx="11425" cy="95775"/>
            </a:xfrm>
            <a:custGeom>
              <a:rect b="b" l="l" r="r" t="t"/>
              <a:pathLst>
                <a:path extrusionOk="0" h="3831" w="457">
                  <a:moveTo>
                    <a:pt x="0" y="1"/>
                  </a:moveTo>
                  <a:lnTo>
                    <a:pt x="0" y="3831"/>
                  </a:lnTo>
                  <a:lnTo>
                    <a:pt x="456" y="3831"/>
                  </a:lnTo>
                  <a:lnTo>
                    <a:pt x="456"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66"/>
            <p:cNvSpPr/>
            <p:nvPr/>
          </p:nvSpPr>
          <p:spPr>
            <a:xfrm>
              <a:off x="3748825" y="4131800"/>
              <a:ext cx="11425" cy="95775"/>
            </a:xfrm>
            <a:custGeom>
              <a:rect b="b" l="l" r="r" t="t"/>
              <a:pathLst>
                <a:path extrusionOk="0" h="3831" w="457">
                  <a:moveTo>
                    <a:pt x="0" y="1"/>
                  </a:moveTo>
                  <a:lnTo>
                    <a:pt x="0" y="3831"/>
                  </a:lnTo>
                  <a:lnTo>
                    <a:pt x="456" y="3831"/>
                  </a:lnTo>
                  <a:lnTo>
                    <a:pt x="456"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66"/>
            <p:cNvSpPr/>
            <p:nvPr/>
          </p:nvSpPr>
          <p:spPr>
            <a:xfrm>
              <a:off x="3798975" y="4131800"/>
              <a:ext cx="11425" cy="95775"/>
            </a:xfrm>
            <a:custGeom>
              <a:rect b="b" l="l" r="r" t="t"/>
              <a:pathLst>
                <a:path extrusionOk="0" h="3831" w="457">
                  <a:moveTo>
                    <a:pt x="0" y="1"/>
                  </a:moveTo>
                  <a:lnTo>
                    <a:pt x="0" y="3831"/>
                  </a:lnTo>
                  <a:lnTo>
                    <a:pt x="456" y="3831"/>
                  </a:lnTo>
                  <a:lnTo>
                    <a:pt x="456"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66"/>
            <p:cNvSpPr/>
            <p:nvPr/>
          </p:nvSpPr>
          <p:spPr>
            <a:xfrm>
              <a:off x="3848350" y="4131800"/>
              <a:ext cx="11425" cy="95775"/>
            </a:xfrm>
            <a:custGeom>
              <a:rect b="b" l="l" r="r" t="t"/>
              <a:pathLst>
                <a:path extrusionOk="0" h="3831" w="457">
                  <a:moveTo>
                    <a:pt x="1" y="1"/>
                  </a:moveTo>
                  <a:lnTo>
                    <a:pt x="1" y="3831"/>
                  </a:lnTo>
                  <a:lnTo>
                    <a:pt x="457" y="3831"/>
                  </a:lnTo>
                  <a:lnTo>
                    <a:pt x="457"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66"/>
            <p:cNvSpPr/>
            <p:nvPr/>
          </p:nvSpPr>
          <p:spPr>
            <a:xfrm>
              <a:off x="3898525" y="4131800"/>
              <a:ext cx="11425" cy="95775"/>
            </a:xfrm>
            <a:custGeom>
              <a:rect b="b" l="l" r="r" t="t"/>
              <a:pathLst>
                <a:path extrusionOk="0" h="3831" w="457">
                  <a:moveTo>
                    <a:pt x="0" y="1"/>
                  </a:moveTo>
                  <a:lnTo>
                    <a:pt x="0" y="3831"/>
                  </a:lnTo>
                  <a:lnTo>
                    <a:pt x="456" y="3831"/>
                  </a:lnTo>
                  <a:lnTo>
                    <a:pt x="456"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66"/>
            <p:cNvSpPr/>
            <p:nvPr/>
          </p:nvSpPr>
          <p:spPr>
            <a:xfrm>
              <a:off x="3947900" y="4131800"/>
              <a:ext cx="12200" cy="95775"/>
            </a:xfrm>
            <a:custGeom>
              <a:rect b="b" l="l" r="r" t="t"/>
              <a:pathLst>
                <a:path extrusionOk="0" h="3831" w="488">
                  <a:moveTo>
                    <a:pt x="1" y="1"/>
                  </a:moveTo>
                  <a:lnTo>
                    <a:pt x="1" y="3831"/>
                  </a:lnTo>
                  <a:lnTo>
                    <a:pt x="487" y="3831"/>
                  </a:lnTo>
                  <a:lnTo>
                    <a:pt x="487"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66"/>
            <p:cNvSpPr/>
            <p:nvPr/>
          </p:nvSpPr>
          <p:spPr>
            <a:xfrm>
              <a:off x="3998050" y="4131800"/>
              <a:ext cx="11425" cy="95775"/>
            </a:xfrm>
            <a:custGeom>
              <a:rect b="b" l="l" r="r" t="t"/>
              <a:pathLst>
                <a:path extrusionOk="0" h="3831" w="457">
                  <a:moveTo>
                    <a:pt x="1" y="1"/>
                  </a:moveTo>
                  <a:lnTo>
                    <a:pt x="1" y="3831"/>
                  </a:lnTo>
                  <a:lnTo>
                    <a:pt x="457" y="3831"/>
                  </a:lnTo>
                  <a:lnTo>
                    <a:pt x="457"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66"/>
            <p:cNvSpPr/>
            <p:nvPr/>
          </p:nvSpPr>
          <p:spPr>
            <a:xfrm>
              <a:off x="4048225" y="4131800"/>
              <a:ext cx="11400" cy="95775"/>
            </a:xfrm>
            <a:custGeom>
              <a:rect b="b" l="l" r="r" t="t"/>
              <a:pathLst>
                <a:path extrusionOk="0" h="3831" w="456">
                  <a:moveTo>
                    <a:pt x="0" y="1"/>
                  </a:moveTo>
                  <a:lnTo>
                    <a:pt x="0" y="3831"/>
                  </a:lnTo>
                  <a:lnTo>
                    <a:pt x="456" y="3831"/>
                  </a:lnTo>
                  <a:lnTo>
                    <a:pt x="456"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66"/>
            <p:cNvSpPr/>
            <p:nvPr/>
          </p:nvSpPr>
          <p:spPr>
            <a:xfrm>
              <a:off x="4097600" y="4131800"/>
              <a:ext cx="11425" cy="95775"/>
            </a:xfrm>
            <a:custGeom>
              <a:rect b="b" l="l" r="r" t="t"/>
              <a:pathLst>
                <a:path extrusionOk="0" h="3831" w="457">
                  <a:moveTo>
                    <a:pt x="1" y="1"/>
                  </a:moveTo>
                  <a:lnTo>
                    <a:pt x="1" y="3831"/>
                  </a:lnTo>
                  <a:lnTo>
                    <a:pt x="457" y="3831"/>
                  </a:lnTo>
                  <a:lnTo>
                    <a:pt x="457"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66"/>
            <p:cNvSpPr/>
            <p:nvPr/>
          </p:nvSpPr>
          <p:spPr>
            <a:xfrm>
              <a:off x="4660675" y="3072525"/>
              <a:ext cx="410375" cy="700650"/>
            </a:xfrm>
            <a:custGeom>
              <a:rect b="b" l="l" r="r" t="t"/>
              <a:pathLst>
                <a:path extrusionOk="0" h="28026" w="16415">
                  <a:moveTo>
                    <a:pt x="1" y="0"/>
                  </a:moveTo>
                  <a:lnTo>
                    <a:pt x="1" y="28025"/>
                  </a:lnTo>
                  <a:lnTo>
                    <a:pt x="2402" y="28025"/>
                  </a:lnTo>
                  <a:cubicBezTo>
                    <a:pt x="10153" y="28025"/>
                    <a:pt x="16415" y="21764"/>
                    <a:pt x="16415" y="14013"/>
                  </a:cubicBezTo>
                  <a:cubicBezTo>
                    <a:pt x="16415" y="6292"/>
                    <a:pt x="10153" y="0"/>
                    <a:pt x="2402" y="0"/>
                  </a:cubicBez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66"/>
            <p:cNvSpPr/>
            <p:nvPr/>
          </p:nvSpPr>
          <p:spPr>
            <a:xfrm>
              <a:off x="4322525" y="3072525"/>
              <a:ext cx="700650" cy="700650"/>
            </a:xfrm>
            <a:custGeom>
              <a:rect b="b" l="l" r="r" t="t"/>
              <a:pathLst>
                <a:path extrusionOk="0" h="28026" w="28026">
                  <a:moveTo>
                    <a:pt x="14013" y="0"/>
                  </a:moveTo>
                  <a:cubicBezTo>
                    <a:pt x="6262" y="0"/>
                    <a:pt x="1" y="6292"/>
                    <a:pt x="1" y="14013"/>
                  </a:cubicBezTo>
                  <a:cubicBezTo>
                    <a:pt x="1" y="21764"/>
                    <a:pt x="6262" y="28025"/>
                    <a:pt x="14013" y="28025"/>
                  </a:cubicBezTo>
                  <a:cubicBezTo>
                    <a:pt x="21734" y="28025"/>
                    <a:pt x="28026" y="21764"/>
                    <a:pt x="28026" y="14013"/>
                  </a:cubicBezTo>
                  <a:cubicBezTo>
                    <a:pt x="28026" y="6292"/>
                    <a:pt x="21734" y="0"/>
                    <a:pt x="140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66"/>
            <p:cNvSpPr/>
            <p:nvPr/>
          </p:nvSpPr>
          <p:spPr>
            <a:xfrm>
              <a:off x="4409925" y="3158400"/>
              <a:ext cx="477225" cy="335875"/>
            </a:xfrm>
            <a:custGeom>
              <a:rect b="b" l="l" r="r" t="t"/>
              <a:pathLst>
                <a:path extrusionOk="0" h="13435" w="19089">
                  <a:moveTo>
                    <a:pt x="10517" y="0"/>
                  </a:moveTo>
                  <a:cubicBezTo>
                    <a:pt x="4712" y="0"/>
                    <a:pt x="0" y="4742"/>
                    <a:pt x="0" y="10547"/>
                  </a:cubicBezTo>
                  <a:cubicBezTo>
                    <a:pt x="0" y="11550"/>
                    <a:pt x="122" y="12523"/>
                    <a:pt x="396" y="13435"/>
                  </a:cubicBezTo>
                  <a:lnTo>
                    <a:pt x="19089" y="4438"/>
                  </a:lnTo>
                  <a:cubicBezTo>
                    <a:pt x="17174" y="1763"/>
                    <a:pt x="14043" y="0"/>
                    <a:pt x="10517" y="0"/>
                  </a:cubicBezTo>
                  <a:close/>
                </a:path>
              </a:pathLst>
            </a:custGeom>
            <a:solidFill>
              <a:srgbClr val="FFFF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66"/>
            <p:cNvSpPr/>
            <p:nvPr/>
          </p:nvSpPr>
          <p:spPr>
            <a:xfrm>
              <a:off x="4409925" y="3158400"/>
              <a:ext cx="275100" cy="526625"/>
            </a:xfrm>
            <a:custGeom>
              <a:rect b="b" l="l" r="r" t="t"/>
              <a:pathLst>
                <a:path extrusionOk="0" h="21065" w="11004">
                  <a:moveTo>
                    <a:pt x="10517" y="0"/>
                  </a:moveTo>
                  <a:cubicBezTo>
                    <a:pt x="4712" y="0"/>
                    <a:pt x="0" y="4742"/>
                    <a:pt x="0" y="10547"/>
                  </a:cubicBezTo>
                  <a:cubicBezTo>
                    <a:pt x="0" y="16353"/>
                    <a:pt x="4712" y="21064"/>
                    <a:pt x="10517" y="21064"/>
                  </a:cubicBezTo>
                  <a:lnTo>
                    <a:pt x="11004" y="21064"/>
                  </a:lnTo>
                  <a:cubicBezTo>
                    <a:pt x="5441" y="20791"/>
                    <a:pt x="973" y="16171"/>
                    <a:pt x="973" y="10547"/>
                  </a:cubicBezTo>
                  <a:cubicBezTo>
                    <a:pt x="973" y="4894"/>
                    <a:pt x="5441" y="274"/>
                    <a:pt x="11004" y="31"/>
                  </a:cubicBezTo>
                  <a:cubicBezTo>
                    <a:pt x="10852" y="31"/>
                    <a:pt x="10669" y="0"/>
                    <a:pt x="10517" y="0"/>
                  </a:cubicBezTo>
                  <a:close/>
                </a:path>
              </a:pathLst>
            </a:custGeom>
            <a:solidFill>
              <a:srgbClr val="FA99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66"/>
            <p:cNvSpPr/>
            <p:nvPr/>
          </p:nvSpPr>
          <p:spPr>
            <a:xfrm>
              <a:off x="4409925" y="3158400"/>
              <a:ext cx="525875" cy="526625"/>
            </a:xfrm>
            <a:custGeom>
              <a:rect b="b" l="l" r="r" t="t"/>
              <a:pathLst>
                <a:path extrusionOk="0" h="21065" w="21035">
                  <a:moveTo>
                    <a:pt x="10517" y="0"/>
                  </a:moveTo>
                  <a:cubicBezTo>
                    <a:pt x="4712" y="0"/>
                    <a:pt x="0" y="4742"/>
                    <a:pt x="0" y="10547"/>
                  </a:cubicBezTo>
                  <a:cubicBezTo>
                    <a:pt x="0" y="16353"/>
                    <a:pt x="4712" y="21064"/>
                    <a:pt x="10517" y="21064"/>
                  </a:cubicBezTo>
                  <a:cubicBezTo>
                    <a:pt x="16323" y="21064"/>
                    <a:pt x="21034" y="16353"/>
                    <a:pt x="21034" y="10547"/>
                  </a:cubicBezTo>
                  <a:cubicBezTo>
                    <a:pt x="21034" y="4742"/>
                    <a:pt x="16323" y="0"/>
                    <a:pt x="10517" y="0"/>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8" name="Google Shape;1448;p66"/>
          <p:cNvGrpSpPr/>
          <p:nvPr/>
        </p:nvGrpSpPr>
        <p:grpSpPr>
          <a:xfrm>
            <a:off x="7148002" y="2401974"/>
            <a:ext cx="480951" cy="493217"/>
            <a:chOff x="7148002" y="2401974"/>
            <a:chExt cx="480951" cy="493217"/>
          </a:xfrm>
        </p:grpSpPr>
        <p:sp>
          <p:nvSpPr>
            <p:cNvPr id="1449" name="Google Shape;1449;p66"/>
            <p:cNvSpPr/>
            <p:nvPr/>
          </p:nvSpPr>
          <p:spPr>
            <a:xfrm rot="798727">
              <a:off x="7177519" y="2426508"/>
              <a:ext cx="246378" cy="285136"/>
            </a:xfrm>
            <a:custGeom>
              <a:rect b="b" l="l" r="r" t="t"/>
              <a:pathLst>
                <a:path extrusionOk="0" h="7092" w="6128">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66"/>
            <p:cNvSpPr/>
            <p:nvPr/>
          </p:nvSpPr>
          <p:spPr>
            <a:xfrm rot="798727">
              <a:off x="7454087" y="2698918"/>
              <a:ext cx="156157" cy="180723"/>
            </a:xfrm>
            <a:custGeom>
              <a:rect b="b" l="l" r="r" t="t"/>
              <a:pathLst>
                <a:path extrusionOk="0" h="4495" w="3884">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4" name="Shape 1454"/>
        <p:cNvGrpSpPr/>
        <p:nvPr/>
      </p:nvGrpSpPr>
      <p:grpSpPr>
        <a:xfrm>
          <a:off x="0" y="0"/>
          <a:ext cx="0" cy="0"/>
          <a:chOff x="0" y="0"/>
          <a:chExt cx="0" cy="0"/>
        </a:xfrm>
      </p:grpSpPr>
      <p:sp>
        <p:nvSpPr>
          <p:cNvPr id="1455" name="Google Shape;1455;p6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rPr>
              <a:t>EVALUATE MODEL</a:t>
            </a:r>
            <a:endParaRPr>
              <a:solidFill>
                <a:schemeClr val="accent2"/>
              </a:solidFill>
            </a:endParaRPr>
          </a:p>
        </p:txBody>
      </p:sp>
      <p:sp>
        <p:nvSpPr>
          <p:cNvPr id="1456" name="Google Shape;1456;p67"/>
          <p:cNvSpPr txBox="1"/>
          <p:nvPr>
            <p:ph type="title"/>
          </p:nvPr>
        </p:nvSpPr>
        <p:spPr>
          <a:xfrm>
            <a:off x="829925" y="132927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solidFill>
                  <a:schemeClr val="lt1"/>
                </a:solidFill>
                <a:highlight>
                  <a:schemeClr val="accent2"/>
                </a:highlight>
              </a:rPr>
              <a:t>LSTM IS THE BEST MODEL</a:t>
            </a:r>
            <a:endParaRPr sz="5000">
              <a:solidFill>
                <a:schemeClr val="lt1"/>
              </a:solidFill>
              <a:highlight>
                <a:schemeClr val="accent2"/>
              </a:highlight>
            </a:endParaRPr>
          </a:p>
        </p:txBody>
      </p:sp>
      <p:pic>
        <p:nvPicPr>
          <p:cNvPr id="1457" name="Google Shape;1457;p67"/>
          <p:cNvPicPr preferRelativeResize="0"/>
          <p:nvPr/>
        </p:nvPicPr>
        <p:blipFill>
          <a:blip r:embed="rId3">
            <a:alphaModFix/>
          </a:blip>
          <a:stretch>
            <a:fillRect/>
          </a:stretch>
        </p:blipFill>
        <p:spPr>
          <a:xfrm>
            <a:off x="152400" y="2678825"/>
            <a:ext cx="8839199" cy="91934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1" name="Shape 1461"/>
        <p:cNvGrpSpPr/>
        <p:nvPr/>
      </p:nvGrpSpPr>
      <p:grpSpPr>
        <a:xfrm>
          <a:off x="0" y="0"/>
          <a:ext cx="0" cy="0"/>
          <a:chOff x="0" y="0"/>
          <a:chExt cx="0" cy="0"/>
        </a:xfrm>
      </p:grpSpPr>
      <p:sp>
        <p:nvSpPr>
          <p:cNvPr id="1462" name="Google Shape;1462;p68"/>
          <p:cNvSpPr txBox="1"/>
          <p:nvPr>
            <p:ph type="title"/>
          </p:nvPr>
        </p:nvSpPr>
        <p:spPr>
          <a:xfrm>
            <a:off x="4147650" y="524350"/>
            <a:ext cx="4352100" cy="1220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THANKS!</a:t>
            </a:r>
            <a:endParaRPr/>
          </a:p>
        </p:txBody>
      </p:sp>
      <p:sp>
        <p:nvSpPr>
          <p:cNvPr id="1463" name="Google Shape;1463;p68"/>
          <p:cNvSpPr txBox="1"/>
          <p:nvPr/>
        </p:nvSpPr>
        <p:spPr>
          <a:xfrm>
            <a:off x="4714724" y="4326938"/>
            <a:ext cx="3702900" cy="292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en" sz="1200">
                <a:solidFill>
                  <a:schemeClr val="accent3"/>
                </a:solidFill>
                <a:latin typeface="Ubuntu"/>
                <a:ea typeface="Ubuntu"/>
                <a:cs typeface="Ubuntu"/>
                <a:sym typeface="Ubuntu"/>
              </a:rPr>
              <a:t>Please keep this slide for the attribution</a:t>
            </a:r>
            <a:endParaRPr sz="1200">
              <a:solidFill>
                <a:schemeClr val="accent3"/>
              </a:solidFill>
              <a:latin typeface="Ubuntu"/>
              <a:ea typeface="Ubuntu"/>
              <a:cs typeface="Ubuntu"/>
              <a:sym typeface="Ubuntu"/>
            </a:endParaRPr>
          </a:p>
        </p:txBody>
      </p:sp>
      <p:grpSp>
        <p:nvGrpSpPr>
          <p:cNvPr id="1464" name="Google Shape;1464;p68"/>
          <p:cNvGrpSpPr/>
          <p:nvPr/>
        </p:nvGrpSpPr>
        <p:grpSpPr>
          <a:xfrm>
            <a:off x="594336" y="1067049"/>
            <a:ext cx="3409502" cy="3073536"/>
            <a:chOff x="594350" y="1170375"/>
            <a:chExt cx="3210454" cy="2894102"/>
          </a:xfrm>
        </p:grpSpPr>
        <p:sp>
          <p:nvSpPr>
            <p:cNvPr id="1465" name="Google Shape;1465;p68"/>
            <p:cNvSpPr/>
            <p:nvPr/>
          </p:nvSpPr>
          <p:spPr>
            <a:xfrm>
              <a:off x="1479078" y="1464031"/>
              <a:ext cx="604700" cy="524267"/>
            </a:xfrm>
            <a:custGeom>
              <a:rect b="b" l="l" r="r" t="t"/>
              <a:pathLst>
                <a:path extrusionOk="0" h="16445" w="18968">
                  <a:moveTo>
                    <a:pt x="10274" y="0"/>
                  </a:moveTo>
                  <a:lnTo>
                    <a:pt x="1338" y="2098"/>
                  </a:lnTo>
                  <a:lnTo>
                    <a:pt x="0" y="4408"/>
                  </a:lnTo>
                  <a:cubicBezTo>
                    <a:pt x="0" y="4408"/>
                    <a:pt x="1642" y="4560"/>
                    <a:pt x="2159" y="5259"/>
                  </a:cubicBezTo>
                  <a:cubicBezTo>
                    <a:pt x="2523" y="5715"/>
                    <a:pt x="7599" y="16444"/>
                    <a:pt x="7599" y="16444"/>
                  </a:cubicBezTo>
                  <a:lnTo>
                    <a:pt x="18967" y="14226"/>
                  </a:lnTo>
                  <a:cubicBezTo>
                    <a:pt x="18967" y="14226"/>
                    <a:pt x="15016" y="5168"/>
                    <a:pt x="13253" y="2736"/>
                  </a:cubicBezTo>
                  <a:cubicBezTo>
                    <a:pt x="11460" y="304"/>
                    <a:pt x="10274" y="0"/>
                    <a:pt x="102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68"/>
            <p:cNvSpPr/>
            <p:nvPr/>
          </p:nvSpPr>
          <p:spPr>
            <a:xfrm>
              <a:off x="1710693" y="3392417"/>
              <a:ext cx="405067" cy="279109"/>
            </a:xfrm>
            <a:custGeom>
              <a:rect b="b" l="l" r="r" t="t"/>
              <a:pathLst>
                <a:path extrusionOk="0" h="8755" w="12706">
                  <a:moveTo>
                    <a:pt x="0" y="1"/>
                  </a:moveTo>
                  <a:lnTo>
                    <a:pt x="0" y="8755"/>
                  </a:lnTo>
                  <a:lnTo>
                    <a:pt x="12705" y="8755"/>
                  </a:lnTo>
                  <a:lnTo>
                    <a:pt x="127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68"/>
            <p:cNvSpPr/>
            <p:nvPr/>
          </p:nvSpPr>
          <p:spPr>
            <a:xfrm>
              <a:off x="1453892" y="3667613"/>
              <a:ext cx="918654" cy="94046"/>
            </a:xfrm>
            <a:custGeom>
              <a:rect b="b" l="l" r="r" t="t"/>
              <a:pathLst>
                <a:path extrusionOk="0" h="2950" w="28816">
                  <a:moveTo>
                    <a:pt x="1490" y="1"/>
                  </a:moveTo>
                  <a:cubicBezTo>
                    <a:pt x="669" y="1"/>
                    <a:pt x="0" y="670"/>
                    <a:pt x="0" y="1460"/>
                  </a:cubicBezTo>
                  <a:cubicBezTo>
                    <a:pt x="0" y="2281"/>
                    <a:pt x="669" y="2949"/>
                    <a:pt x="1490" y="2949"/>
                  </a:cubicBezTo>
                  <a:lnTo>
                    <a:pt x="27326" y="2949"/>
                  </a:lnTo>
                  <a:cubicBezTo>
                    <a:pt x="28147" y="2949"/>
                    <a:pt x="28815" y="2281"/>
                    <a:pt x="28815" y="1460"/>
                  </a:cubicBezTo>
                  <a:cubicBezTo>
                    <a:pt x="28815" y="670"/>
                    <a:pt x="28147" y="1"/>
                    <a:pt x="273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68"/>
            <p:cNvSpPr/>
            <p:nvPr/>
          </p:nvSpPr>
          <p:spPr>
            <a:xfrm>
              <a:off x="594350" y="1676263"/>
              <a:ext cx="2637687" cy="1776226"/>
            </a:xfrm>
            <a:custGeom>
              <a:rect b="b" l="l" r="r" t="t"/>
              <a:pathLst>
                <a:path extrusionOk="0" h="55716" w="82738">
                  <a:moveTo>
                    <a:pt x="1550" y="0"/>
                  </a:moveTo>
                  <a:cubicBezTo>
                    <a:pt x="699" y="0"/>
                    <a:pt x="0" y="699"/>
                    <a:pt x="0" y="1550"/>
                  </a:cubicBezTo>
                  <a:lnTo>
                    <a:pt x="0" y="54165"/>
                  </a:lnTo>
                  <a:cubicBezTo>
                    <a:pt x="0" y="55016"/>
                    <a:pt x="699" y="55715"/>
                    <a:pt x="1550" y="55715"/>
                  </a:cubicBezTo>
                  <a:lnTo>
                    <a:pt x="81187" y="55715"/>
                  </a:lnTo>
                  <a:cubicBezTo>
                    <a:pt x="82038" y="55715"/>
                    <a:pt x="82737" y="55016"/>
                    <a:pt x="82737" y="54165"/>
                  </a:cubicBezTo>
                  <a:lnTo>
                    <a:pt x="82737" y="1550"/>
                  </a:lnTo>
                  <a:cubicBezTo>
                    <a:pt x="82737" y="699"/>
                    <a:pt x="82038" y="0"/>
                    <a:pt x="811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68"/>
            <p:cNvSpPr/>
            <p:nvPr/>
          </p:nvSpPr>
          <p:spPr>
            <a:xfrm>
              <a:off x="635030" y="1725678"/>
              <a:ext cx="2556298" cy="1525235"/>
            </a:xfrm>
            <a:custGeom>
              <a:rect b="b" l="l" r="r" t="t"/>
              <a:pathLst>
                <a:path extrusionOk="0" h="47843" w="80185">
                  <a:moveTo>
                    <a:pt x="1" y="0"/>
                  </a:moveTo>
                  <a:lnTo>
                    <a:pt x="1" y="47843"/>
                  </a:lnTo>
                  <a:lnTo>
                    <a:pt x="80185" y="47843"/>
                  </a:lnTo>
                  <a:lnTo>
                    <a:pt x="801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68"/>
            <p:cNvSpPr/>
            <p:nvPr/>
          </p:nvSpPr>
          <p:spPr>
            <a:xfrm>
              <a:off x="966464" y="1810960"/>
              <a:ext cx="2057248" cy="1391530"/>
            </a:xfrm>
            <a:custGeom>
              <a:rect b="b" l="l" r="r" t="t"/>
              <a:pathLst>
                <a:path extrusionOk="0" h="43649" w="64531">
                  <a:moveTo>
                    <a:pt x="1550" y="0"/>
                  </a:moveTo>
                  <a:cubicBezTo>
                    <a:pt x="699" y="0"/>
                    <a:pt x="0" y="699"/>
                    <a:pt x="0" y="1550"/>
                  </a:cubicBezTo>
                  <a:lnTo>
                    <a:pt x="0" y="42098"/>
                  </a:lnTo>
                  <a:cubicBezTo>
                    <a:pt x="0" y="42979"/>
                    <a:pt x="699" y="43648"/>
                    <a:pt x="1550" y="43648"/>
                  </a:cubicBezTo>
                  <a:lnTo>
                    <a:pt x="62980" y="43648"/>
                  </a:lnTo>
                  <a:cubicBezTo>
                    <a:pt x="63831" y="43648"/>
                    <a:pt x="64530" y="42979"/>
                    <a:pt x="64530" y="42098"/>
                  </a:cubicBezTo>
                  <a:lnTo>
                    <a:pt x="64530" y="1550"/>
                  </a:lnTo>
                  <a:cubicBezTo>
                    <a:pt x="64530" y="699"/>
                    <a:pt x="63831" y="0"/>
                    <a:pt x="629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68"/>
            <p:cNvSpPr/>
            <p:nvPr/>
          </p:nvSpPr>
          <p:spPr>
            <a:xfrm>
              <a:off x="966464" y="1806114"/>
              <a:ext cx="2057248" cy="100805"/>
            </a:xfrm>
            <a:custGeom>
              <a:rect b="b" l="l" r="r" t="t"/>
              <a:pathLst>
                <a:path extrusionOk="0" h="3162" w="64531">
                  <a:moveTo>
                    <a:pt x="62950" y="0"/>
                  </a:moveTo>
                  <a:lnTo>
                    <a:pt x="1550" y="152"/>
                  </a:lnTo>
                  <a:cubicBezTo>
                    <a:pt x="699" y="152"/>
                    <a:pt x="0" y="851"/>
                    <a:pt x="0" y="1702"/>
                  </a:cubicBezTo>
                  <a:lnTo>
                    <a:pt x="0" y="3161"/>
                  </a:lnTo>
                  <a:lnTo>
                    <a:pt x="64530" y="3040"/>
                  </a:lnTo>
                  <a:lnTo>
                    <a:pt x="64530" y="1550"/>
                  </a:lnTo>
                  <a:cubicBezTo>
                    <a:pt x="64530" y="699"/>
                    <a:pt x="63831" y="0"/>
                    <a:pt x="629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68"/>
            <p:cNvSpPr/>
            <p:nvPr/>
          </p:nvSpPr>
          <p:spPr>
            <a:xfrm>
              <a:off x="1046868" y="1852628"/>
              <a:ext cx="32996" cy="32964"/>
            </a:xfrm>
            <a:custGeom>
              <a:rect b="b" l="l" r="r" t="t"/>
              <a:pathLst>
                <a:path extrusionOk="0" h="1034" w="1035">
                  <a:moveTo>
                    <a:pt x="518" y="0"/>
                  </a:moveTo>
                  <a:cubicBezTo>
                    <a:pt x="244" y="0"/>
                    <a:pt x="1" y="243"/>
                    <a:pt x="1" y="517"/>
                  </a:cubicBezTo>
                  <a:cubicBezTo>
                    <a:pt x="1" y="821"/>
                    <a:pt x="244" y="1034"/>
                    <a:pt x="518" y="1034"/>
                  </a:cubicBezTo>
                  <a:cubicBezTo>
                    <a:pt x="822" y="1034"/>
                    <a:pt x="1034" y="821"/>
                    <a:pt x="1034" y="517"/>
                  </a:cubicBezTo>
                  <a:cubicBezTo>
                    <a:pt x="1034" y="243"/>
                    <a:pt x="791" y="0"/>
                    <a:pt x="5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68"/>
            <p:cNvSpPr/>
            <p:nvPr/>
          </p:nvSpPr>
          <p:spPr>
            <a:xfrm>
              <a:off x="1117612" y="1852628"/>
              <a:ext cx="32996" cy="32964"/>
            </a:xfrm>
            <a:custGeom>
              <a:rect b="b" l="l" r="r" t="t"/>
              <a:pathLst>
                <a:path extrusionOk="0" h="1034" w="1035">
                  <a:moveTo>
                    <a:pt x="518" y="0"/>
                  </a:moveTo>
                  <a:cubicBezTo>
                    <a:pt x="214" y="0"/>
                    <a:pt x="1" y="243"/>
                    <a:pt x="1" y="517"/>
                  </a:cubicBezTo>
                  <a:cubicBezTo>
                    <a:pt x="1" y="821"/>
                    <a:pt x="214" y="1034"/>
                    <a:pt x="518" y="1034"/>
                  </a:cubicBezTo>
                  <a:cubicBezTo>
                    <a:pt x="791" y="1034"/>
                    <a:pt x="1034" y="821"/>
                    <a:pt x="1034" y="517"/>
                  </a:cubicBezTo>
                  <a:cubicBezTo>
                    <a:pt x="1034" y="243"/>
                    <a:pt x="791" y="0"/>
                    <a:pt x="5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68"/>
            <p:cNvSpPr/>
            <p:nvPr/>
          </p:nvSpPr>
          <p:spPr>
            <a:xfrm>
              <a:off x="1187399" y="1852628"/>
              <a:ext cx="32964" cy="32964"/>
            </a:xfrm>
            <a:custGeom>
              <a:rect b="b" l="l" r="r" t="t"/>
              <a:pathLst>
                <a:path extrusionOk="0" h="1034" w="1034">
                  <a:moveTo>
                    <a:pt x="517" y="0"/>
                  </a:moveTo>
                  <a:cubicBezTo>
                    <a:pt x="244" y="0"/>
                    <a:pt x="0" y="243"/>
                    <a:pt x="0" y="517"/>
                  </a:cubicBezTo>
                  <a:cubicBezTo>
                    <a:pt x="0" y="790"/>
                    <a:pt x="244" y="1034"/>
                    <a:pt x="517" y="1034"/>
                  </a:cubicBezTo>
                  <a:cubicBezTo>
                    <a:pt x="821" y="1034"/>
                    <a:pt x="1034" y="790"/>
                    <a:pt x="1034" y="517"/>
                  </a:cubicBezTo>
                  <a:cubicBezTo>
                    <a:pt x="1034" y="213"/>
                    <a:pt x="821" y="0"/>
                    <a:pt x="5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68"/>
            <p:cNvSpPr/>
            <p:nvPr/>
          </p:nvSpPr>
          <p:spPr>
            <a:xfrm>
              <a:off x="759079" y="1758611"/>
              <a:ext cx="2057248" cy="1392518"/>
            </a:xfrm>
            <a:custGeom>
              <a:rect b="b" l="l" r="r" t="t"/>
              <a:pathLst>
                <a:path extrusionOk="0" h="43680" w="64531">
                  <a:moveTo>
                    <a:pt x="1551" y="1"/>
                  </a:moveTo>
                  <a:cubicBezTo>
                    <a:pt x="700" y="1"/>
                    <a:pt x="0" y="700"/>
                    <a:pt x="0" y="1551"/>
                  </a:cubicBezTo>
                  <a:lnTo>
                    <a:pt x="0" y="42129"/>
                  </a:lnTo>
                  <a:cubicBezTo>
                    <a:pt x="0" y="42980"/>
                    <a:pt x="700" y="43679"/>
                    <a:pt x="1551" y="43679"/>
                  </a:cubicBezTo>
                  <a:lnTo>
                    <a:pt x="62980" y="43679"/>
                  </a:lnTo>
                  <a:cubicBezTo>
                    <a:pt x="63831" y="43679"/>
                    <a:pt x="64531" y="42980"/>
                    <a:pt x="64531" y="42129"/>
                  </a:cubicBezTo>
                  <a:lnTo>
                    <a:pt x="64531" y="1551"/>
                  </a:lnTo>
                  <a:cubicBezTo>
                    <a:pt x="64531" y="700"/>
                    <a:pt x="63831" y="1"/>
                    <a:pt x="629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68"/>
            <p:cNvSpPr/>
            <p:nvPr/>
          </p:nvSpPr>
          <p:spPr>
            <a:xfrm>
              <a:off x="759079" y="1754754"/>
              <a:ext cx="2057248" cy="100805"/>
            </a:xfrm>
            <a:custGeom>
              <a:rect b="b" l="l" r="r" t="t"/>
              <a:pathLst>
                <a:path extrusionOk="0" h="3162" w="64531">
                  <a:moveTo>
                    <a:pt x="62950" y="0"/>
                  </a:moveTo>
                  <a:lnTo>
                    <a:pt x="1551" y="122"/>
                  </a:lnTo>
                  <a:cubicBezTo>
                    <a:pt x="700" y="122"/>
                    <a:pt x="0" y="821"/>
                    <a:pt x="0" y="1672"/>
                  </a:cubicBezTo>
                  <a:lnTo>
                    <a:pt x="0" y="3161"/>
                  </a:lnTo>
                  <a:lnTo>
                    <a:pt x="64531" y="3040"/>
                  </a:lnTo>
                  <a:lnTo>
                    <a:pt x="64531" y="1550"/>
                  </a:lnTo>
                  <a:cubicBezTo>
                    <a:pt x="64531" y="699"/>
                    <a:pt x="63831" y="0"/>
                    <a:pt x="629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68"/>
            <p:cNvSpPr/>
            <p:nvPr/>
          </p:nvSpPr>
          <p:spPr>
            <a:xfrm>
              <a:off x="839514" y="1801268"/>
              <a:ext cx="32964" cy="32964"/>
            </a:xfrm>
            <a:custGeom>
              <a:rect b="b" l="l" r="r" t="t"/>
              <a:pathLst>
                <a:path extrusionOk="0" h="1034" w="1034">
                  <a:moveTo>
                    <a:pt x="517" y="0"/>
                  </a:moveTo>
                  <a:cubicBezTo>
                    <a:pt x="243" y="0"/>
                    <a:pt x="0" y="213"/>
                    <a:pt x="0" y="517"/>
                  </a:cubicBezTo>
                  <a:cubicBezTo>
                    <a:pt x="0" y="790"/>
                    <a:pt x="243" y="1034"/>
                    <a:pt x="517" y="1034"/>
                  </a:cubicBezTo>
                  <a:cubicBezTo>
                    <a:pt x="821" y="1034"/>
                    <a:pt x="1034" y="790"/>
                    <a:pt x="1034" y="517"/>
                  </a:cubicBezTo>
                  <a:cubicBezTo>
                    <a:pt x="1034" y="213"/>
                    <a:pt x="791" y="0"/>
                    <a:pt x="5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68"/>
            <p:cNvSpPr/>
            <p:nvPr/>
          </p:nvSpPr>
          <p:spPr>
            <a:xfrm>
              <a:off x="909270" y="1801268"/>
              <a:ext cx="33952" cy="32964"/>
            </a:xfrm>
            <a:custGeom>
              <a:rect b="b" l="l" r="r" t="t"/>
              <a:pathLst>
                <a:path extrusionOk="0" h="1034" w="1065">
                  <a:moveTo>
                    <a:pt x="548" y="0"/>
                  </a:moveTo>
                  <a:cubicBezTo>
                    <a:pt x="244" y="0"/>
                    <a:pt x="1" y="213"/>
                    <a:pt x="31" y="517"/>
                  </a:cubicBezTo>
                  <a:cubicBezTo>
                    <a:pt x="31" y="790"/>
                    <a:pt x="244" y="1034"/>
                    <a:pt x="548" y="1034"/>
                  </a:cubicBezTo>
                  <a:cubicBezTo>
                    <a:pt x="821" y="1034"/>
                    <a:pt x="1065" y="790"/>
                    <a:pt x="1065" y="517"/>
                  </a:cubicBezTo>
                  <a:cubicBezTo>
                    <a:pt x="1065" y="213"/>
                    <a:pt x="821" y="0"/>
                    <a:pt x="5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68"/>
            <p:cNvSpPr/>
            <p:nvPr/>
          </p:nvSpPr>
          <p:spPr>
            <a:xfrm>
              <a:off x="980014" y="1800280"/>
              <a:ext cx="32996" cy="33952"/>
            </a:xfrm>
            <a:custGeom>
              <a:rect b="b" l="l" r="r" t="t"/>
              <a:pathLst>
                <a:path extrusionOk="0" h="1065" w="1035">
                  <a:moveTo>
                    <a:pt x="517" y="1"/>
                  </a:moveTo>
                  <a:cubicBezTo>
                    <a:pt x="244" y="31"/>
                    <a:pt x="1" y="244"/>
                    <a:pt x="1" y="548"/>
                  </a:cubicBezTo>
                  <a:cubicBezTo>
                    <a:pt x="1" y="821"/>
                    <a:pt x="244" y="1065"/>
                    <a:pt x="517" y="1065"/>
                  </a:cubicBezTo>
                  <a:cubicBezTo>
                    <a:pt x="821" y="1065"/>
                    <a:pt x="1034" y="821"/>
                    <a:pt x="1034" y="548"/>
                  </a:cubicBezTo>
                  <a:cubicBezTo>
                    <a:pt x="1034" y="244"/>
                    <a:pt x="821" y="1"/>
                    <a:pt x="5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68"/>
            <p:cNvSpPr/>
            <p:nvPr/>
          </p:nvSpPr>
          <p:spPr>
            <a:xfrm>
              <a:off x="839514" y="1943712"/>
              <a:ext cx="202534" cy="32964"/>
            </a:xfrm>
            <a:custGeom>
              <a:rect b="b" l="l" r="r" t="t"/>
              <a:pathLst>
                <a:path extrusionOk="0" h="1034" w="6353">
                  <a:moveTo>
                    <a:pt x="5927" y="0"/>
                  </a:moveTo>
                  <a:lnTo>
                    <a:pt x="426" y="31"/>
                  </a:lnTo>
                  <a:cubicBezTo>
                    <a:pt x="183" y="31"/>
                    <a:pt x="0" y="213"/>
                    <a:pt x="0" y="456"/>
                  </a:cubicBezTo>
                  <a:lnTo>
                    <a:pt x="0" y="608"/>
                  </a:lnTo>
                  <a:cubicBezTo>
                    <a:pt x="0" y="851"/>
                    <a:pt x="183" y="1034"/>
                    <a:pt x="456" y="1034"/>
                  </a:cubicBezTo>
                  <a:lnTo>
                    <a:pt x="5927" y="1034"/>
                  </a:lnTo>
                  <a:cubicBezTo>
                    <a:pt x="6171" y="1034"/>
                    <a:pt x="6353" y="821"/>
                    <a:pt x="6353" y="578"/>
                  </a:cubicBezTo>
                  <a:lnTo>
                    <a:pt x="6353" y="456"/>
                  </a:lnTo>
                  <a:cubicBezTo>
                    <a:pt x="6353" y="213"/>
                    <a:pt x="6171" y="0"/>
                    <a:pt x="59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68"/>
            <p:cNvSpPr/>
            <p:nvPr/>
          </p:nvSpPr>
          <p:spPr>
            <a:xfrm>
              <a:off x="839514" y="2263479"/>
              <a:ext cx="127934" cy="32996"/>
            </a:xfrm>
            <a:custGeom>
              <a:rect b="b" l="l" r="r" t="t"/>
              <a:pathLst>
                <a:path extrusionOk="0" h="1035" w="4013">
                  <a:moveTo>
                    <a:pt x="426" y="1"/>
                  </a:moveTo>
                  <a:cubicBezTo>
                    <a:pt x="183" y="1"/>
                    <a:pt x="0" y="214"/>
                    <a:pt x="0" y="457"/>
                  </a:cubicBezTo>
                  <a:lnTo>
                    <a:pt x="0" y="578"/>
                  </a:lnTo>
                  <a:cubicBezTo>
                    <a:pt x="0" y="821"/>
                    <a:pt x="183" y="1034"/>
                    <a:pt x="456" y="1034"/>
                  </a:cubicBezTo>
                  <a:lnTo>
                    <a:pt x="3587" y="1004"/>
                  </a:lnTo>
                  <a:cubicBezTo>
                    <a:pt x="3830" y="1004"/>
                    <a:pt x="4013" y="821"/>
                    <a:pt x="4013" y="578"/>
                  </a:cubicBezTo>
                  <a:lnTo>
                    <a:pt x="4013" y="426"/>
                  </a:lnTo>
                  <a:cubicBezTo>
                    <a:pt x="4013" y="183"/>
                    <a:pt x="3800" y="1"/>
                    <a:pt x="35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68"/>
            <p:cNvSpPr/>
            <p:nvPr/>
          </p:nvSpPr>
          <p:spPr>
            <a:xfrm>
              <a:off x="839514" y="2000875"/>
              <a:ext cx="378894" cy="32996"/>
            </a:xfrm>
            <a:custGeom>
              <a:rect b="b" l="l" r="r" t="t"/>
              <a:pathLst>
                <a:path extrusionOk="0" h="1035" w="11885">
                  <a:moveTo>
                    <a:pt x="11459" y="1"/>
                  </a:moveTo>
                  <a:lnTo>
                    <a:pt x="426" y="31"/>
                  </a:lnTo>
                  <a:cubicBezTo>
                    <a:pt x="183" y="31"/>
                    <a:pt x="0" y="213"/>
                    <a:pt x="0" y="457"/>
                  </a:cubicBezTo>
                  <a:lnTo>
                    <a:pt x="0" y="608"/>
                  </a:lnTo>
                  <a:cubicBezTo>
                    <a:pt x="0" y="852"/>
                    <a:pt x="183" y="1034"/>
                    <a:pt x="456" y="1034"/>
                  </a:cubicBezTo>
                  <a:lnTo>
                    <a:pt x="11459" y="1004"/>
                  </a:lnTo>
                  <a:cubicBezTo>
                    <a:pt x="11703" y="1004"/>
                    <a:pt x="11885" y="821"/>
                    <a:pt x="11885" y="578"/>
                  </a:cubicBezTo>
                  <a:lnTo>
                    <a:pt x="11885" y="426"/>
                  </a:lnTo>
                  <a:cubicBezTo>
                    <a:pt x="11885" y="183"/>
                    <a:pt x="11703" y="1"/>
                    <a:pt x="114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68"/>
            <p:cNvSpPr/>
            <p:nvPr/>
          </p:nvSpPr>
          <p:spPr>
            <a:xfrm>
              <a:off x="839514" y="2103596"/>
              <a:ext cx="467074" cy="12624"/>
            </a:xfrm>
            <a:custGeom>
              <a:rect b="b" l="l" r="r" t="t"/>
              <a:pathLst>
                <a:path extrusionOk="0" h="396" w="14651">
                  <a:moveTo>
                    <a:pt x="14499" y="1"/>
                  </a:moveTo>
                  <a:lnTo>
                    <a:pt x="152" y="31"/>
                  </a:lnTo>
                  <a:cubicBezTo>
                    <a:pt x="61" y="31"/>
                    <a:pt x="0" y="92"/>
                    <a:pt x="0" y="183"/>
                  </a:cubicBezTo>
                  <a:lnTo>
                    <a:pt x="0" y="244"/>
                  </a:lnTo>
                  <a:cubicBezTo>
                    <a:pt x="0" y="335"/>
                    <a:pt x="61" y="396"/>
                    <a:pt x="152" y="396"/>
                  </a:cubicBezTo>
                  <a:lnTo>
                    <a:pt x="14499" y="365"/>
                  </a:lnTo>
                  <a:cubicBezTo>
                    <a:pt x="14560" y="365"/>
                    <a:pt x="14651" y="304"/>
                    <a:pt x="14651" y="213"/>
                  </a:cubicBezTo>
                  <a:lnTo>
                    <a:pt x="14651" y="152"/>
                  </a:lnTo>
                  <a:cubicBezTo>
                    <a:pt x="14651" y="61"/>
                    <a:pt x="14560" y="1"/>
                    <a:pt x="14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68"/>
            <p:cNvSpPr/>
            <p:nvPr/>
          </p:nvSpPr>
          <p:spPr>
            <a:xfrm>
              <a:off x="839514" y="2077421"/>
              <a:ext cx="467074" cy="12624"/>
            </a:xfrm>
            <a:custGeom>
              <a:rect b="b" l="l" r="r" t="t"/>
              <a:pathLst>
                <a:path extrusionOk="0" h="396" w="14651">
                  <a:moveTo>
                    <a:pt x="14499" y="1"/>
                  </a:moveTo>
                  <a:lnTo>
                    <a:pt x="152" y="31"/>
                  </a:lnTo>
                  <a:cubicBezTo>
                    <a:pt x="61" y="31"/>
                    <a:pt x="0" y="122"/>
                    <a:pt x="0" y="183"/>
                  </a:cubicBezTo>
                  <a:lnTo>
                    <a:pt x="0" y="244"/>
                  </a:lnTo>
                  <a:cubicBezTo>
                    <a:pt x="0" y="335"/>
                    <a:pt x="61" y="396"/>
                    <a:pt x="152" y="396"/>
                  </a:cubicBezTo>
                  <a:lnTo>
                    <a:pt x="14499" y="366"/>
                  </a:lnTo>
                  <a:cubicBezTo>
                    <a:pt x="14560" y="366"/>
                    <a:pt x="14651" y="305"/>
                    <a:pt x="14651" y="214"/>
                  </a:cubicBezTo>
                  <a:lnTo>
                    <a:pt x="14651" y="153"/>
                  </a:lnTo>
                  <a:cubicBezTo>
                    <a:pt x="14651" y="62"/>
                    <a:pt x="14560" y="1"/>
                    <a:pt x="144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68"/>
            <p:cNvSpPr/>
            <p:nvPr/>
          </p:nvSpPr>
          <p:spPr>
            <a:xfrm>
              <a:off x="839514" y="2129770"/>
              <a:ext cx="467074" cy="12624"/>
            </a:xfrm>
            <a:custGeom>
              <a:rect b="b" l="l" r="r" t="t"/>
              <a:pathLst>
                <a:path extrusionOk="0" h="396" w="14651">
                  <a:moveTo>
                    <a:pt x="14499" y="0"/>
                  </a:moveTo>
                  <a:lnTo>
                    <a:pt x="152" y="31"/>
                  </a:lnTo>
                  <a:cubicBezTo>
                    <a:pt x="61" y="31"/>
                    <a:pt x="0" y="91"/>
                    <a:pt x="0" y="183"/>
                  </a:cubicBezTo>
                  <a:lnTo>
                    <a:pt x="0" y="243"/>
                  </a:lnTo>
                  <a:cubicBezTo>
                    <a:pt x="0" y="335"/>
                    <a:pt x="61" y="395"/>
                    <a:pt x="152" y="395"/>
                  </a:cubicBezTo>
                  <a:lnTo>
                    <a:pt x="14499" y="365"/>
                  </a:lnTo>
                  <a:cubicBezTo>
                    <a:pt x="14560" y="365"/>
                    <a:pt x="14651" y="304"/>
                    <a:pt x="14651" y="213"/>
                  </a:cubicBezTo>
                  <a:lnTo>
                    <a:pt x="14651" y="152"/>
                  </a:lnTo>
                  <a:cubicBezTo>
                    <a:pt x="14651" y="61"/>
                    <a:pt x="14560" y="0"/>
                    <a:pt x="144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68"/>
            <p:cNvSpPr/>
            <p:nvPr/>
          </p:nvSpPr>
          <p:spPr>
            <a:xfrm>
              <a:off x="839514" y="2155721"/>
              <a:ext cx="467074" cy="12848"/>
            </a:xfrm>
            <a:custGeom>
              <a:rect b="b" l="l" r="r" t="t"/>
              <a:pathLst>
                <a:path extrusionOk="0" h="403" w="14651">
                  <a:moveTo>
                    <a:pt x="14525" y="1"/>
                  </a:moveTo>
                  <a:cubicBezTo>
                    <a:pt x="14516" y="1"/>
                    <a:pt x="14507" y="3"/>
                    <a:pt x="14499" y="7"/>
                  </a:cubicBezTo>
                  <a:lnTo>
                    <a:pt x="152" y="37"/>
                  </a:lnTo>
                  <a:cubicBezTo>
                    <a:pt x="61" y="37"/>
                    <a:pt x="0" y="98"/>
                    <a:pt x="0" y="189"/>
                  </a:cubicBezTo>
                  <a:lnTo>
                    <a:pt x="0" y="250"/>
                  </a:lnTo>
                  <a:cubicBezTo>
                    <a:pt x="0" y="341"/>
                    <a:pt x="61" y="402"/>
                    <a:pt x="152" y="402"/>
                  </a:cubicBezTo>
                  <a:lnTo>
                    <a:pt x="14499" y="372"/>
                  </a:lnTo>
                  <a:cubicBezTo>
                    <a:pt x="14560" y="372"/>
                    <a:pt x="14651" y="280"/>
                    <a:pt x="14651" y="220"/>
                  </a:cubicBezTo>
                  <a:lnTo>
                    <a:pt x="14651" y="159"/>
                  </a:lnTo>
                  <a:cubicBezTo>
                    <a:pt x="14651" y="80"/>
                    <a:pt x="14583" y="1"/>
                    <a:pt x="145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68"/>
            <p:cNvSpPr/>
            <p:nvPr/>
          </p:nvSpPr>
          <p:spPr>
            <a:xfrm>
              <a:off x="839514" y="2181130"/>
              <a:ext cx="349851" cy="13581"/>
            </a:xfrm>
            <a:custGeom>
              <a:rect b="b" l="l" r="r" t="t"/>
              <a:pathLst>
                <a:path extrusionOk="0" h="426" w="10974">
                  <a:moveTo>
                    <a:pt x="10821" y="0"/>
                  </a:moveTo>
                  <a:lnTo>
                    <a:pt x="152" y="31"/>
                  </a:lnTo>
                  <a:cubicBezTo>
                    <a:pt x="61" y="31"/>
                    <a:pt x="0" y="122"/>
                    <a:pt x="0" y="183"/>
                  </a:cubicBezTo>
                  <a:lnTo>
                    <a:pt x="0" y="243"/>
                  </a:lnTo>
                  <a:cubicBezTo>
                    <a:pt x="0" y="335"/>
                    <a:pt x="61" y="426"/>
                    <a:pt x="152" y="426"/>
                  </a:cubicBezTo>
                  <a:lnTo>
                    <a:pt x="10821" y="395"/>
                  </a:lnTo>
                  <a:cubicBezTo>
                    <a:pt x="10912" y="395"/>
                    <a:pt x="10973" y="304"/>
                    <a:pt x="10973" y="213"/>
                  </a:cubicBezTo>
                  <a:lnTo>
                    <a:pt x="10973" y="183"/>
                  </a:lnTo>
                  <a:cubicBezTo>
                    <a:pt x="10973" y="91"/>
                    <a:pt x="10912" y="0"/>
                    <a:pt x="10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68"/>
            <p:cNvSpPr/>
            <p:nvPr/>
          </p:nvSpPr>
          <p:spPr>
            <a:xfrm>
              <a:off x="806550" y="3083299"/>
              <a:ext cx="131824" cy="11668"/>
            </a:xfrm>
            <a:custGeom>
              <a:rect b="b" l="l" r="r" t="t"/>
              <a:pathLst>
                <a:path extrusionOk="0" h="366" w="4135">
                  <a:moveTo>
                    <a:pt x="153" y="0"/>
                  </a:moveTo>
                  <a:cubicBezTo>
                    <a:pt x="62" y="0"/>
                    <a:pt x="1" y="92"/>
                    <a:pt x="1" y="183"/>
                  </a:cubicBezTo>
                  <a:lnTo>
                    <a:pt x="1" y="213"/>
                  </a:lnTo>
                  <a:cubicBezTo>
                    <a:pt x="1" y="304"/>
                    <a:pt x="62" y="365"/>
                    <a:pt x="153" y="365"/>
                  </a:cubicBezTo>
                  <a:lnTo>
                    <a:pt x="3952" y="365"/>
                  </a:lnTo>
                  <a:cubicBezTo>
                    <a:pt x="4043" y="365"/>
                    <a:pt x="4135" y="304"/>
                    <a:pt x="4135" y="213"/>
                  </a:cubicBezTo>
                  <a:lnTo>
                    <a:pt x="4135" y="152"/>
                  </a:lnTo>
                  <a:cubicBezTo>
                    <a:pt x="4135" y="61"/>
                    <a:pt x="4043" y="0"/>
                    <a:pt x="39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68"/>
            <p:cNvSpPr/>
            <p:nvPr/>
          </p:nvSpPr>
          <p:spPr>
            <a:xfrm>
              <a:off x="987761" y="3083299"/>
              <a:ext cx="131824" cy="11668"/>
            </a:xfrm>
            <a:custGeom>
              <a:rect b="b" l="l" r="r" t="t"/>
              <a:pathLst>
                <a:path extrusionOk="0" h="366" w="4135">
                  <a:moveTo>
                    <a:pt x="183" y="0"/>
                  </a:moveTo>
                  <a:cubicBezTo>
                    <a:pt x="92" y="0"/>
                    <a:pt x="1" y="92"/>
                    <a:pt x="1" y="183"/>
                  </a:cubicBezTo>
                  <a:lnTo>
                    <a:pt x="1" y="213"/>
                  </a:lnTo>
                  <a:cubicBezTo>
                    <a:pt x="1" y="304"/>
                    <a:pt x="92" y="365"/>
                    <a:pt x="183" y="365"/>
                  </a:cubicBezTo>
                  <a:lnTo>
                    <a:pt x="3983" y="365"/>
                  </a:lnTo>
                  <a:cubicBezTo>
                    <a:pt x="4074" y="365"/>
                    <a:pt x="4135" y="304"/>
                    <a:pt x="4135" y="213"/>
                  </a:cubicBezTo>
                  <a:lnTo>
                    <a:pt x="4135" y="152"/>
                  </a:lnTo>
                  <a:cubicBezTo>
                    <a:pt x="4135" y="61"/>
                    <a:pt x="4074" y="0"/>
                    <a:pt x="3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68"/>
            <p:cNvSpPr/>
            <p:nvPr/>
          </p:nvSpPr>
          <p:spPr>
            <a:xfrm>
              <a:off x="1169960" y="3083299"/>
              <a:ext cx="130836" cy="11668"/>
            </a:xfrm>
            <a:custGeom>
              <a:rect b="b" l="l" r="r" t="t"/>
              <a:pathLst>
                <a:path extrusionOk="0" h="366" w="4104">
                  <a:moveTo>
                    <a:pt x="152" y="0"/>
                  </a:moveTo>
                  <a:cubicBezTo>
                    <a:pt x="61" y="0"/>
                    <a:pt x="0" y="92"/>
                    <a:pt x="0" y="183"/>
                  </a:cubicBezTo>
                  <a:lnTo>
                    <a:pt x="0" y="213"/>
                  </a:lnTo>
                  <a:cubicBezTo>
                    <a:pt x="0" y="304"/>
                    <a:pt x="61" y="365"/>
                    <a:pt x="152" y="365"/>
                  </a:cubicBezTo>
                  <a:lnTo>
                    <a:pt x="3952" y="365"/>
                  </a:lnTo>
                  <a:cubicBezTo>
                    <a:pt x="4043" y="365"/>
                    <a:pt x="4104" y="304"/>
                    <a:pt x="4104" y="183"/>
                  </a:cubicBezTo>
                  <a:lnTo>
                    <a:pt x="4104" y="152"/>
                  </a:lnTo>
                  <a:cubicBezTo>
                    <a:pt x="4104" y="61"/>
                    <a:pt x="4043" y="0"/>
                    <a:pt x="39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68"/>
            <p:cNvSpPr/>
            <p:nvPr/>
          </p:nvSpPr>
          <p:spPr>
            <a:xfrm>
              <a:off x="1376358" y="1904945"/>
              <a:ext cx="1295603" cy="924456"/>
            </a:xfrm>
            <a:custGeom>
              <a:rect b="b" l="l" r="r" t="t"/>
              <a:pathLst>
                <a:path extrusionOk="0" h="28998" w="40640">
                  <a:moveTo>
                    <a:pt x="1247" y="0"/>
                  </a:moveTo>
                  <a:cubicBezTo>
                    <a:pt x="548" y="0"/>
                    <a:pt x="1" y="548"/>
                    <a:pt x="1" y="1247"/>
                  </a:cubicBezTo>
                  <a:lnTo>
                    <a:pt x="1" y="27752"/>
                  </a:lnTo>
                  <a:cubicBezTo>
                    <a:pt x="1" y="28420"/>
                    <a:pt x="548" y="28998"/>
                    <a:pt x="1247" y="28998"/>
                  </a:cubicBezTo>
                  <a:lnTo>
                    <a:pt x="39363" y="28998"/>
                  </a:lnTo>
                  <a:cubicBezTo>
                    <a:pt x="40062" y="28998"/>
                    <a:pt x="40640" y="28420"/>
                    <a:pt x="40640" y="27752"/>
                  </a:cubicBezTo>
                  <a:lnTo>
                    <a:pt x="40640" y="1247"/>
                  </a:lnTo>
                  <a:cubicBezTo>
                    <a:pt x="40640" y="548"/>
                    <a:pt x="40062" y="0"/>
                    <a:pt x="393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68"/>
            <p:cNvSpPr/>
            <p:nvPr/>
          </p:nvSpPr>
          <p:spPr>
            <a:xfrm>
              <a:off x="1471331" y="2235392"/>
              <a:ext cx="1101805" cy="525223"/>
            </a:xfrm>
            <a:custGeom>
              <a:rect b="b" l="l" r="r" t="t"/>
              <a:pathLst>
                <a:path extrusionOk="0" h="16475" w="34561">
                  <a:moveTo>
                    <a:pt x="29606" y="0"/>
                  </a:moveTo>
                  <a:cubicBezTo>
                    <a:pt x="27448" y="0"/>
                    <a:pt x="24834" y="10152"/>
                    <a:pt x="22615" y="10152"/>
                  </a:cubicBezTo>
                  <a:cubicBezTo>
                    <a:pt x="20426" y="10152"/>
                    <a:pt x="19879" y="882"/>
                    <a:pt x="17113" y="882"/>
                  </a:cubicBezTo>
                  <a:cubicBezTo>
                    <a:pt x="14347" y="882"/>
                    <a:pt x="10517" y="13435"/>
                    <a:pt x="6475" y="13435"/>
                  </a:cubicBezTo>
                  <a:cubicBezTo>
                    <a:pt x="2402" y="13435"/>
                    <a:pt x="1155" y="4438"/>
                    <a:pt x="0" y="4438"/>
                  </a:cubicBezTo>
                  <a:lnTo>
                    <a:pt x="0" y="16475"/>
                  </a:lnTo>
                  <a:lnTo>
                    <a:pt x="34560" y="16475"/>
                  </a:lnTo>
                  <a:lnTo>
                    <a:pt x="34560" y="7478"/>
                  </a:lnTo>
                  <a:cubicBezTo>
                    <a:pt x="34560" y="7478"/>
                    <a:pt x="31764" y="0"/>
                    <a:pt x="296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68"/>
            <p:cNvSpPr/>
            <p:nvPr/>
          </p:nvSpPr>
          <p:spPr>
            <a:xfrm>
              <a:off x="2361862" y="1988282"/>
              <a:ext cx="160898" cy="14569"/>
            </a:xfrm>
            <a:custGeom>
              <a:rect b="b" l="l" r="r" t="t"/>
              <a:pathLst>
                <a:path extrusionOk="0" h="457" w="5047">
                  <a:moveTo>
                    <a:pt x="1" y="0"/>
                  </a:moveTo>
                  <a:lnTo>
                    <a:pt x="1" y="456"/>
                  </a:lnTo>
                  <a:lnTo>
                    <a:pt x="5047" y="456"/>
                  </a:lnTo>
                  <a:lnTo>
                    <a:pt x="504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68"/>
            <p:cNvSpPr/>
            <p:nvPr/>
          </p:nvSpPr>
          <p:spPr>
            <a:xfrm>
              <a:off x="2361862" y="2015413"/>
              <a:ext cx="160898" cy="14569"/>
            </a:xfrm>
            <a:custGeom>
              <a:rect b="b" l="l" r="r" t="t"/>
              <a:pathLst>
                <a:path extrusionOk="0" h="457" w="5047">
                  <a:moveTo>
                    <a:pt x="1" y="1"/>
                  </a:moveTo>
                  <a:lnTo>
                    <a:pt x="1" y="456"/>
                  </a:lnTo>
                  <a:lnTo>
                    <a:pt x="5047" y="456"/>
                  </a:lnTo>
                  <a:lnTo>
                    <a:pt x="50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68"/>
            <p:cNvSpPr/>
            <p:nvPr/>
          </p:nvSpPr>
          <p:spPr>
            <a:xfrm>
              <a:off x="2361862" y="2041587"/>
              <a:ext cx="160898" cy="14569"/>
            </a:xfrm>
            <a:custGeom>
              <a:rect b="b" l="l" r="r" t="t"/>
              <a:pathLst>
                <a:path extrusionOk="0" h="457" w="5047">
                  <a:moveTo>
                    <a:pt x="1" y="0"/>
                  </a:moveTo>
                  <a:lnTo>
                    <a:pt x="1" y="456"/>
                  </a:lnTo>
                  <a:lnTo>
                    <a:pt x="5047" y="456"/>
                  </a:lnTo>
                  <a:lnTo>
                    <a:pt x="504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68"/>
            <p:cNvSpPr/>
            <p:nvPr/>
          </p:nvSpPr>
          <p:spPr>
            <a:xfrm>
              <a:off x="2258185" y="1988282"/>
              <a:ext cx="72718" cy="14569"/>
            </a:xfrm>
            <a:custGeom>
              <a:rect b="b" l="l" r="r" t="t"/>
              <a:pathLst>
                <a:path extrusionOk="0" h="457" w="2281">
                  <a:moveTo>
                    <a:pt x="1" y="0"/>
                  </a:moveTo>
                  <a:lnTo>
                    <a:pt x="1" y="456"/>
                  </a:lnTo>
                  <a:lnTo>
                    <a:pt x="2280" y="456"/>
                  </a:lnTo>
                  <a:lnTo>
                    <a:pt x="22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68"/>
            <p:cNvSpPr/>
            <p:nvPr/>
          </p:nvSpPr>
          <p:spPr>
            <a:xfrm>
              <a:off x="2258185" y="2015413"/>
              <a:ext cx="72718" cy="14569"/>
            </a:xfrm>
            <a:custGeom>
              <a:rect b="b" l="l" r="r" t="t"/>
              <a:pathLst>
                <a:path extrusionOk="0" h="457" w="2281">
                  <a:moveTo>
                    <a:pt x="1" y="1"/>
                  </a:moveTo>
                  <a:lnTo>
                    <a:pt x="1" y="456"/>
                  </a:lnTo>
                  <a:lnTo>
                    <a:pt x="2280" y="456"/>
                  </a:lnTo>
                  <a:lnTo>
                    <a:pt x="22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68"/>
            <p:cNvSpPr/>
            <p:nvPr/>
          </p:nvSpPr>
          <p:spPr>
            <a:xfrm>
              <a:off x="2258185" y="2041587"/>
              <a:ext cx="72718" cy="14569"/>
            </a:xfrm>
            <a:custGeom>
              <a:rect b="b" l="l" r="r" t="t"/>
              <a:pathLst>
                <a:path extrusionOk="0" h="457" w="2281">
                  <a:moveTo>
                    <a:pt x="1" y="0"/>
                  </a:moveTo>
                  <a:lnTo>
                    <a:pt x="1" y="456"/>
                  </a:lnTo>
                  <a:lnTo>
                    <a:pt x="2280" y="456"/>
                  </a:lnTo>
                  <a:lnTo>
                    <a:pt x="22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68"/>
            <p:cNvSpPr/>
            <p:nvPr/>
          </p:nvSpPr>
          <p:spPr>
            <a:xfrm>
              <a:off x="1475189" y="2089058"/>
              <a:ext cx="1089212" cy="508773"/>
            </a:xfrm>
            <a:custGeom>
              <a:rect b="b" l="l" r="r" t="t"/>
              <a:pathLst>
                <a:path extrusionOk="0" fill="none" h="15959" w="34166">
                  <a:moveTo>
                    <a:pt x="1" y="7022"/>
                  </a:moveTo>
                  <a:cubicBezTo>
                    <a:pt x="1399" y="7721"/>
                    <a:pt x="2736" y="15958"/>
                    <a:pt x="6445" y="15958"/>
                  </a:cubicBezTo>
                  <a:cubicBezTo>
                    <a:pt x="10153" y="15958"/>
                    <a:pt x="13983" y="2554"/>
                    <a:pt x="16536" y="2554"/>
                  </a:cubicBezTo>
                  <a:cubicBezTo>
                    <a:pt x="19089" y="2554"/>
                    <a:pt x="21582" y="13283"/>
                    <a:pt x="24287" y="13283"/>
                  </a:cubicBezTo>
                  <a:cubicBezTo>
                    <a:pt x="27023" y="13283"/>
                    <a:pt x="34166" y="1"/>
                    <a:pt x="34166" y="1"/>
                  </a:cubicBezTo>
                </a:path>
              </a:pathLst>
            </a:custGeom>
            <a:noFill/>
            <a:ln cap="flat" cmpd="sng" w="987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68"/>
            <p:cNvSpPr/>
            <p:nvPr/>
          </p:nvSpPr>
          <p:spPr>
            <a:xfrm>
              <a:off x="1471331" y="2008622"/>
              <a:ext cx="1111496" cy="752974"/>
            </a:xfrm>
            <a:custGeom>
              <a:rect b="b" l="l" r="r" t="t"/>
              <a:pathLst>
                <a:path extrusionOk="0" fill="none" h="23619" w="34865">
                  <a:moveTo>
                    <a:pt x="34864" y="23618"/>
                  </a:moveTo>
                  <a:lnTo>
                    <a:pt x="0" y="23618"/>
                  </a:lnTo>
                  <a:lnTo>
                    <a:pt x="0" y="1"/>
                  </a:lnTo>
                </a:path>
              </a:pathLst>
            </a:custGeom>
            <a:noFill/>
            <a:ln cap="flat" cmpd="sng" w="987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68"/>
            <p:cNvSpPr/>
            <p:nvPr/>
          </p:nvSpPr>
          <p:spPr>
            <a:xfrm>
              <a:off x="1471331" y="2100694"/>
              <a:ext cx="1101805" cy="659916"/>
            </a:xfrm>
            <a:custGeom>
              <a:rect b="b" l="l" r="r" t="t"/>
              <a:pathLst>
                <a:path extrusionOk="0" h="20700" w="34561">
                  <a:moveTo>
                    <a:pt x="14499" y="0"/>
                  </a:moveTo>
                  <a:cubicBezTo>
                    <a:pt x="13070" y="0"/>
                    <a:pt x="11429" y="9636"/>
                    <a:pt x="9909" y="9636"/>
                  </a:cubicBezTo>
                  <a:cubicBezTo>
                    <a:pt x="8420" y="9636"/>
                    <a:pt x="8359" y="4864"/>
                    <a:pt x="6596" y="4864"/>
                  </a:cubicBezTo>
                  <a:cubicBezTo>
                    <a:pt x="4377" y="4864"/>
                    <a:pt x="0" y="13982"/>
                    <a:pt x="0" y="13982"/>
                  </a:cubicBezTo>
                  <a:lnTo>
                    <a:pt x="0" y="20700"/>
                  </a:lnTo>
                  <a:lnTo>
                    <a:pt x="34560" y="20700"/>
                  </a:lnTo>
                  <a:lnTo>
                    <a:pt x="34560" y="9453"/>
                  </a:lnTo>
                  <a:cubicBezTo>
                    <a:pt x="34560" y="9453"/>
                    <a:pt x="32949" y="1733"/>
                    <a:pt x="31521" y="1733"/>
                  </a:cubicBezTo>
                  <a:cubicBezTo>
                    <a:pt x="30062" y="1733"/>
                    <a:pt x="27539" y="14377"/>
                    <a:pt x="24955" y="14377"/>
                  </a:cubicBezTo>
                  <a:cubicBezTo>
                    <a:pt x="23648" y="14377"/>
                    <a:pt x="22372" y="3891"/>
                    <a:pt x="21125" y="3891"/>
                  </a:cubicBezTo>
                  <a:cubicBezTo>
                    <a:pt x="19909" y="3891"/>
                    <a:pt x="19484" y="11459"/>
                    <a:pt x="17539" y="11459"/>
                  </a:cubicBezTo>
                  <a:cubicBezTo>
                    <a:pt x="15593" y="11459"/>
                    <a:pt x="15897" y="0"/>
                    <a:pt x="14499" y="0"/>
                  </a:cubicBezTo>
                  <a:close/>
                </a:path>
              </a:pathLst>
            </a:custGeom>
            <a:solidFill>
              <a:srgbClr val="39B0D1">
                <a:alpha val="5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68"/>
            <p:cNvSpPr/>
            <p:nvPr/>
          </p:nvSpPr>
          <p:spPr>
            <a:xfrm>
              <a:off x="1466485" y="2300301"/>
              <a:ext cx="17470" cy="17470"/>
            </a:xfrm>
            <a:custGeom>
              <a:rect b="b" l="l" r="r" t="t"/>
              <a:pathLst>
                <a:path extrusionOk="0" h="548" w="548">
                  <a:moveTo>
                    <a:pt x="274" y="1"/>
                  </a:moveTo>
                  <a:cubicBezTo>
                    <a:pt x="122" y="1"/>
                    <a:pt x="0" y="122"/>
                    <a:pt x="0" y="274"/>
                  </a:cubicBezTo>
                  <a:cubicBezTo>
                    <a:pt x="0" y="426"/>
                    <a:pt x="122" y="548"/>
                    <a:pt x="274" y="548"/>
                  </a:cubicBezTo>
                  <a:cubicBezTo>
                    <a:pt x="426" y="548"/>
                    <a:pt x="547" y="426"/>
                    <a:pt x="547" y="274"/>
                  </a:cubicBezTo>
                  <a:cubicBezTo>
                    <a:pt x="547" y="122"/>
                    <a:pt x="426" y="1"/>
                    <a:pt x="2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68"/>
            <p:cNvSpPr/>
            <p:nvPr/>
          </p:nvSpPr>
          <p:spPr>
            <a:xfrm>
              <a:off x="1576953" y="2522225"/>
              <a:ext cx="17470" cy="17470"/>
            </a:xfrm>
            <a:custGeom>
              <a:rect b="b" l="l" r="r" t="t"/>
              <a:pathLst>
                <a:path extrusionOk="0" h="548" w="548">
                  <a:moveTo>
                    <a:pt x="274" y="0"/>
                  </a:moveTo>
                  <a:cubicBezTo>
                    <a:pt x="122" y="0"/>
                    <a:pt x="0" y="122"/>
                    <a:pt x="0" y="274"/>
                  </a:cubicBezTo>
                  <a:cubicBezTo>
                    <a:pt x="0" y="426"/>
                    <a:pt x="122" y="548"/>
                    <a:pt x="274" y="548"/>
                  </a:cubicBezTo>
                  <a:cubicBezTo>
                    <a:pt x="426" y="548"/>
                    <a:pt x="548" y="426"/>
                    <a:pt x="548" y="274"/>
                  </a:cubicBezTo>
                  <a:cubicBezTo>
                    <a:pt x="548" y="122"/>
                    <a:pt x="426" y="0"/>
                    <a:pt x="2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68"/>
            <p:cNvSpPr/>
            <p:nvPr/>
          </p:nvSpPr>
          <p:spPr>
            <a:xfrm>
              <a:off x="1994593" y="2161746"/>
              <a:ext cx="17502" cy="17470"/>
            </a:xfrm>
            <a:custGeom>
              <a:rect b="b" l="l" r="r" t="t"/>
              <a:pathLst>
                <a:path extrusionOk="0" h="548" w="549">
                  <a:moveTo>
                    <a:pt x="275" y="0"/>
                  </a:moveTo>
                  <a:cubicBezTo>
                    <a:pt x="123" y="0"/>
                    <a:pt x="1" y="122"/>
                    <a:pt x="1" y="274"/>
                  </a:cubicBezTo>
                  <a:cubicBezTo>
                    <a:pt x="1" y="426"/>
                    <a:pt x="123" y="547"/>
                    <a:pt x="275" y="547"/>
                  </a:cubicBezTo>
                  <a:cubicBezTo>
                    <a:pt x="427" y="547"/>
                    <a:pt x="548" y="426"/>
                    <a:pt x="548" y="274"/>
                  </a:cubicBezTo>
                  <a:cubicBezTo>
                    <a:pt x="548" y="122"/>
                    <a:pt x="427" y="0"/>
                    <a:pt x="2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68"/>
            <p:cNvSpPr/>
            <p:nvPr/>
          </p:nvSpPr>
          <p:spPr>
            <a:xfrm>
              <a:off x="1885114" y="2301290"/>
              <a:ext cx="17470" cy="18427"/>
            </a:xfrm>
            <a:custGeom>
              <a:rect b="b" l="l" r="r" t="t"/>
              <a:pathLst>
                <a:path extrusionOk="0" h="578" w="548">
                  <a:moveTo>
                    <a:pt x="274" y="0"/>
                  </a:moveTo>
                  <a:cubicBezTo>
                    <a:pt x="122" y="0"/>
                    <a:pt x="0" y="152"/>
                    <a:pt x="0" y="274"/>
                  </a:cubicBezTo>
                  <a:cubicBezTo>
                    <a:pt x="0" y="426"/>
                    <a:pt x="122" y="578"/>
                    <a:pt x="274" y="578"/>
                  </a:cubicBezTo>
                  <a:cubicBezTo>
                    <a:pt x="426" y="578"/>
                    <a:pt x="547" y="426"/>
                    <a:pt x="547" y="274"/>
                  </a:cubicBezTo>
                  <a:cubicBezTo>
                    <a:pt x="547" y="152"/>
                    <a:pt x="426" y="0"/>
                    <a:pt x="2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68"/>
            <p:cNvSpPr/>
            <p:nvPr/>
          </p:nvSpPr>
          <p:spPr>
            <a:xfrm>
              <a:off x="2443285" y="2272214"/>
              <a:ext cx="17470" cy="17470"/>
            </a:xfrm>
            <a:custGeom>
              <a:rect b="b" l="l" r="r" t="t"/>
              <a:pathLst>
                <a:path extrusionOk="0" h="548" w="548">
                  <a:moveTo>
                    <a:pt x="274" y="0"/>
                  </a:moveTo>
                  <a:cubicBezTo>
                    <a:pt x="122" y="0"/>
                    <a:pt x="0" y="122"/>
                    <a:pt x="0" y="274"/>
                  </a:cubicBezTo>
                  <a:cubicBezTo>
                    <a:pt x="0" y="426"/>
                    <a:pt x="122" y="547"/>
                    <a:pt x="274" y="547"/>
                  </a:cubicBezTo>
                  <a:cubicBezTo>
                    <a:pt x="426" y="547"/>
                    <a:pt x="547" y="426"/>
                    <a:pt x="547" y="274"/>
                  </a:cubicBezTo>
                  <a:cubicBezTo>
                    <a:pt x="547" y="122"/>
                    <a:pt x="426" y="0"/>
                    <a:pt x="2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68"/>
            <p:cNvSpPr/>
            <p:nvPr/>
          </p:nvSpPr>
          <p:spPr>
            <a:xfrm>
              <a:off x="2555698" y="2080354"/>
              <a:ext cx="17470" cy="17470"/>
            </a:xfrm>
            <a:custGeom>
              <a:rect b="b" l="l" r="r" t="t"/>
              <a:pathLst>
                <a:path extrusionOk="0" h="548" w="548">
                  <a:moveTo>
                    <a:pt x="274" y="0"/>
                  </a:moveTo>
                  <a:cubicBezTo>
                    <a:pt x="122" y="0"/>
                    <a:pt x="0" y="122"/>
                    <a:pt x="0" y="274"/>
                  </a:cubicBezTo>
                  <a:cubicBezTo>
                    <a:pt x="0" y="426"/>
                    <a:pt x="122" y="547"/>
                    <a:pt x="274" y="547"/>
                  </a:cubicBezTo>
                  <a:cubicBezTo>
                    <a:pt x="426" y="547"/>
                    <a:pt x="547" y="426"/>
                    <a:pt x="547" y="274"/>
                  </a:cubicBezTo>
                  <a:cubicBezTo>
                    <a:pt x="547" y="122"/>
                    <a:pt x="426" y="0"/>
                    <a:pt x="2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68"/>
            <p:cNvSpPr/>
            <p:nvPr/>
          </p:nvSpPr>
          <p:spPr>
            <a:xfrm>
              <a:off x="2240746" y="2502841"/>
              <a:ext cx="17470" cy="17470"/>
            </a:xfrm>
            <a:custGeom>
              <a:rect b="b" l="l" r="r" t="t"/>
              <a:pathLst>
                <a:path extrusionOk="0" h="548" w="548">
                  <a:moveTo>
                    <a:pt x="274" y="0"/>
                  </a:moveTo>
                  <a:cubicBezTo>
                    <a:pt x="122" y="0"/>
                    <a:pt x="0" y="122"/>
                    <a:pt x="0" y="274"/>
                  </a:cubicBezTo>
                  <a:cubicBezTo>
                    <a:pt x="0" y="426"/>
                    <a:pt x="122" y="548"/>
                    <a:pt x="274" y="548"/>
                  </a:cubicBezTo>
                  <a:cubicBezTo>
                    <a:pt x="426" y="548"/>
                    <a:pt x="548" y="426"/>
                    <a:pt x="548" y="274"/>
                  </a:cubicBezTo>
                  <a:cubicBezTo>
                    <a:pt x="548" y="122"/>
                    <a:pt x="426" y="0"/>
                    <a:pt x="2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68"/>
            <p:cNvSpPr/>
            <p:nvPr/>
          </p:nvSpPr>
          <p:spPr>
            <a:xfrm>
              <a:off x="1806623" y="2448580"/>
              <a:ext cx="17470" cy="17470"/>
            </a:xfrm>
            <a:custGeom>
              <a:rect b="b" l="l" r="r" t="t"/>
              <a:pathLst>
                <a:path extrusionOk="0" h="548" w="548">
                  <a:moveTo>
                    <a:pt x="274" y="0"/>
                  </a:moveTo>
                  <a:cubicBezTo>
                    <a:pt x="122" y="0"/>
                    <a:pt x="0" y="122"/>
                    <a:pt x="0" y="274"/>
                  </a:cubicBezTo>
                  <a:cubicBezTo>
                    <a:pt x="0" y="426"/>
                    <a:pt x="122" y="547"/>
                    <a:pt x="274" y="547"/>
                  </a:cubicBezTo>
                  <a:cubicBezTo>
                    <a:pt x="426" y="547"/>
                    <a:pt x="547" y="426"/>
                    <a:pt x="547" y="274"/>
                  </a:cubicBezTo>
                  <a:cubicBezTo>
                    <a:pt x="547" y="122"/>
                    <a:pt x="426" y="0"/>
                    <a:pt x="2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68"/>
            <p:cNvSpPr/>
            <p:nvPr/>
          </p:nvSpPr>
          <p:spPr>
            <a:xfrm>
              <a:off x="2144816" y="2396231"/>
              <a:ext cx="17470" cy="17502"/>
            </a:xfrm>
            <a:custGeom>
              <a:rect b="b" l="l" r="r" t="t"/>
              <a:pathLst>
                <a:path extrusionOk="0" h="549" w="548">
                  <a:moveTo>
                    <a:pt x="274" y="1"/>
                  </a:moveTo>
                  <a:cubicBezTo>
                    <a:pt x="122" y="1"/>
                    <a:pt x="0" y="123"/>
                    <a:pt x="0" y="275"/>
                  </a:cubicBezTo>
                  <a:cubicBezTo>
                    <a:pt x="0" y="427"/>
                    <a:pt x="122" y="548"/>
                    <a:pt x="274" y="548"/>
                  </a:cubicBezTo>
                  <a:cubicBezTo>
                    <a:pt x="426" y="548"/>
                    <a:pt x="547" y="427"/>
                    <a:pt x="547" y="275"/>
                  </a:cubicBezTo>
                  <a:cubicBezTo>
                    <a:pt x="547" y="123"/>
                    <a:pt x="426" y="1"/>
                    <a:pt x="2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68"/>
            <p:cNvSpPr/>
            <p:nvPr/>
          </p:nvSpPr>
          <p:spPr>
            <a:xfrm>
              <a:off x="849206" y="2846837"/>
              <a:ext cx="165712" cy="165744"/>
            </a:xfrm>
            <a:custGeom>
              <a:rect b="b" l="l" r="r" t="t"/>
              <a:pathLst>
                <a:path extrusionOk="0" h="5199" w="5198">
                  <a:moveTo>
                    <a:pt x="2614" y="1"/>
                  </a:moveTo>
                  <a:cubicBezTo>
                    <a:pt x="1155" y="1"/>
                    <a:pt x="0" y="1156"/>
                    <a:pt x="0" y="2585"/>
                  </a:cubicBezTo>
                  <a:cubicBezTo>
                    <a:pt x="0" y="4013"/>
                    <a:pt x="1155" y="5199"/>
                    <a:pt x="2614" y="5199"/>
                  </a:cubicBezTo>
                  <a:cubicBezTo>
                    <a:pt x="2827" y="5199"/>
                    <a:pt x="3009" y="5168"/>
                    <a:pt x="3222" y="5107"/>
                  </a:cubicBezTo>
                  <a:lnTo>
                    <a:pt x="2888" y="3679"/>
                  </a:lnTo>
                  <a:cubicBezTo>
                    <a:pt x="2797" y="3679"/>
                    <a:pt x="2705" y="3709"/>
                    <a:pt x="2614" y="3709"/>
                  </a:cubicBezTo>
                  <a:cubicBezTo>
                    <a:pt x="1976" y="3709"/>
                    <a:pt x="1490" y="3192"/>
                    <a:pt x="1490" y="2585"/>
                  </a:cubicBezTo>
                  <a:cubicBezTo>
                    <a:pt x="1490" y="1977"/>
                    <a:pt x="1976" y="1460"/>
                    <a:pt x="2614" y="1460"/>
                  </a:cubicBezTo>
                  <a:cubicBezTo>
                    <a:pt x="3222" y="1460"/>
                    <a:pt x="3709" y="1977"/>
                    <a:pt x="3709" y="2585"/>
                  </a:cubicBezTo>
                  <a:cubicBezTo>
                    <a:pt x="3709" y="2706"/>
                    <a:pt x="3709" y="2797"/>
                    <a:pt x="3678" y="2889"/>
                  </a:cubicBezTo>
                  <a:lnTo>
                    <a:pt x="5076" y="3405"/>
                  </a:lnTo>
                  <a:cubicBezTo>
                    <a:pt x="5168" y="3132"/>
                    <a:pt x="5198" y="2858"/>
                    <a:pt x="5198" y="2585"/>
                  </a:cubicBezTo>
                  <a:cubicBezTo>
                    <a:pt x="5198" y="1156"/>
                    <a:pt x="4043" y="1"/>
                    <a:pt x="26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68"/>
            <p:cNvSpPr/>
            <p:nvPr/>
          </p:nvSpPr>
          <p:spPr>
            <a:xfrm>
              <a:off x="1092426" y="2846837"/>
              <a:ext cx="165744" cy="165744"/>
            </a:xfrm>
            <a:custGeom>
              <a:rect b="b" l="l" r="r" t="t"/>
              <a:pathLst>
                <a:path extrusionOk="0" h="5199" w="5199">
                  <a:moveTo>
                    <a:pt x="2615" y="1"/>
                  </a:moveTo>
                  <a:cubicBezTo>
                    <a:pt x="1156" y="1"/>
                    <a:pt x="1" y="1156"/>
                    <a:pt x="1" y="2585"/>
                  </a:cubicBezTo>
                  <a:cubicBezTo>
                    <a:pt x="1" y="4013"/>
                    <a:pt x="1156" y="5199"/>
                    <a:pt x="2615" y="5199"/>
                  </a:cubicBezTo>
                  <a:cubicBezTo>
                    <a:pt x="4043" y="5199"/>
                    <a:pt x="5198" y="4013"/>
                    <a:pt x="5198" y="2585"/>
                  </a:cubicBezTo>
                  <a:cubicBezTo>
                    <a:pt x="5198" y="2372"/>
                    <a:pt x="5168" y="2159"/>
                    <a:pt x="5137" y="1977"/>
                  </a:cubicBezTo>
                  <a:lnTo>
                    <a:pt x="3678" y="2311"/>
                  </a:lnTo>
                  <a:cubicBezTo>
                    <a:pt x="3709" y="2402"/>
                    <a:pt x="3739" y="2493"/>
                    <a:pt x="3739" y="2585"/>
                  </a:cubicBezTo>
                  <a:cubicBezTo>
                    <a:pt x="3739" y="3192"/>
                    <a:pt x="3223" y="3709"/>
                    <a:pt x="2615" y="3709"/>
                  </a:cubicBezTo>
                  <a:cubicBezTo>
                    <a:pt x="1976" y="3709"/>
                    <a:pt x="1490" y="3192"/>
                    <a:pt x="1490" y="2585"/>
                  </a:cubicBezTo>
                  <a:cubicBezTo>
                    <a:pt x="1490" y="1977"/>
                    <a:pt x="1976" y="1460"/>
                    <a:pt x="2615" y="1460"/>
                  </a:cubicBezTo>
                  <a:cubicBezTo>
                    <a:pt x="2706" y="1460"/>
                    <a:pt x="2827" y="1490"/>
                    <a:pt x="2919" y="1521"/>
                  </a:cubicBezTo>
                  <a:lnTo>
                    <a:pt x="3405" y="123"/>
                  </a:lnTo>
                  <a:cubicBezTo>
                    <a:pt x="3162" y="31"/>
                    <a:pt x="2888" y="1"/>
                    <a:pt x="26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68"/>
            <p:cNvSpPr/>
            <p:nvPr/>
          </p:nvSpPr>
          <p:spPr>
            <a:xfrm>
              <a:off x="823032" y="2355551"/>
              <a:ext cx="495192" cy="211269"/>
            </a:xfrm>
            <a:custGeom>
              <a:rect b="b" l="l" r="r" t="t"/>
              <a:pathLst>
                <a:path extrusionOk="0" h="6627" w="15533">
                  <a:moveTo>
                    <a:pt x="578" y="0"/>
                  </a:moveTo>
                  <a:cubicBezTo>
                    <a:pt x="274" y="0"/>
                    <a:pt x="1" y="244"/>
                    <a:pt x="1" y="578"/>
                  </a:cubicBezTo>
                  <a:lnTo>
                    <a:pt x="1" y="6049"/>
                  </a:lnTo>
                  <a:cubicBezTo>
                    <a:pt x="1" y="6353"/>
                    <a:pt x="274" y="6627"/>
                    <a:pt x="578" y="6627"/>
                  </a:cubicBezTo>
                  <a:lnTo>
                    <a:pt x="14955" y="6627"/>
                  </a:lnTo>
                  <a:cubicBezTo>
                    <a:pt x="15259" y="6627"/>
                    <a:pt x="15533" y="6353"/>
                    <a:pt x="15533" y="6049"/>
                  </a:cubicBezTo>
                  <a:lnTo>
                    <a:pt x="15533" y="578"/>
                  </a:lnTo>
                  <a:cubicBezTo>
                    <a:pt x="15533" y="244"/>
                    <a:pt x="15259" y="0"/>
                    <a:pt x="149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68"/>
            <p:cNvSpPr/>
            <p:nvPr/>
          </p:nvSpPr>
          <p:spPr>
            <a:xfrm>
              <a:off x="1863785" y="3296487"/>
              <a:ext cx="98860" cy="97903"/>
            </a:xfrm>
            <a:custGeom>
              <a:rect b="b" l="l" r="r" t="t"/>
              <a:pathLst>
                <a:path extrusionOk="0" h="3071" w="3101">
                  <a:moveTo>
                    <a:pt x="1551" y="0"/>
                  </a:moveTo>
                  <a:cubicBezTo>
                    <a:pt x="700" y="0"/>
                    <a:pt x="1" y="700"/>
                    <a:pt x="1" y="1520"/>
                  </a:cubicBezTo>
                  <a:cubicBezTo>
                    <a:pt x="1" y="2371"/>
                    <a:pt x="700" y="3070"/>
                    <a:pt x="1551" y="3070"/>
                  </a:cubicBezTo>
                  <a:cubicBezTo>
                    <a:pt x="2402" y="3070"/>
                    <a:pt x="3101" y="2371"/>
                    <a:pt x="3101" y="1520"/>
                  </a:cubicBezTo>
                  <a:cubicBezTo>
                    <a:pt x="3101" y="700"/>
                    <a:pt x="2402" y="0"/>
                    <a:pt x="1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68"/>
            <p:cNvSpPr/>
            <p:nvPr/>
          </p:nvSpPr>
          <p:spPr>
            <a:xfrm>
              <a:off x="3136154" y="3598814"/>
              <a:ext cx="663805" cy="148306"/>
            </a:xfrm>
            <a:custGeom>
              <a:rect b="b" l="l" r="r" t="t"/>
              <a:pathLst>
                <a:path extrusionOk="0" h="4652" w="20822">
                  <a:moveTo>
                    <a:pt x="0" y="1"/>
                  </a:moveTo>
                  <a:lnTo>
                    <a:pt x="0" y="2858"/>
                  </a:lnTo>
                  <a:cubicBezTo>
                    <a:pt x="0" y="3861"/>
                    <a:pt x="4651" y="4651"/>
                    <a:pt x="10395" y="4651"/>
                  </a:cubicBezTo>
                  <a:cubicBezTo>
                    <a:pt x="16171" y="4651"/>
                    <a:pt x="20821" y="3861"/>
                    <a:pt x="20821" y="2858"/>
                  </a:cubicBezTo>
                  <a:lnTo>
                    <a:pt x="2082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68"/>
            <p:cNvSpPr/>
            <p:nvPr/>
          </p:nvSpPr>
          <p:spPr>
            <a:xfrm>
              <a:off x="3136154" y="3539707"/>
              <a:ext cx="663805" cy="114385"/>
            </a:xfrm>
            <a:custGeom>
              <a:rect b="b" l="l" r="r" t="t"/>
              <a:pathLst>
                <a:path extrusionOk="0" h="3588" w="20822">
                  <a:moveTo>
                    <a:pt x="10395" y="1"/>
                  </a:moveTo>
                  <a:cubicBezTo>
                    <a:pt x="4651" y="1"/>
                    <a:pt x="0" y="791"/>
                    <a:pt x="0" y="1794"/>
                  </a:cubicBezTo>
                  <a:cubicBezTo>
                    <a:pt x="0" y="2797"/>
                    <a:pt x="4651" y="3587"/>
                    <a:pt x="10395" y="3587"/>
                  </a:cubicBezTo>
                  <a:cubicBezTo>
                    <a:pt x="16171" y="3587"/>
                    <a:pt x="20821" y="2797"/>
                    <a:pt x="20821" y="1794"/>
                  </a:cubicBezTo>
                  <a:cubicBezTo>
                    <a:pt x="20821" y="791"/>
                    <a:pt x="16171" y="1"/>
                    <a:pt x="10395" y="1"/>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68"/>
            <p:cNvSpPr/>
            <p:nvPr/>
          </p:nvSpPr>
          <p:spPr>
            <a:xfrm>
              <a:off x="3203965" y="3563936"/>
              <a:ext cx="528156" cy="53335"/>
            </a:xfrm>
            <a:custGeom>
              <a:rect b="b" l="l" r="r" t="t"/>
              <a:pathLst>
                <a:path extrusionOk="0" h="1673" w="16567">
                  <a:moveTo>
                    <a:pt x="8268" y="1"/>
                  </a:moveTo>
                  <a:cubicBezTo>
                    <a:pt x="3709" y="1"/>
                    <a:pt x="1" y="396"/>
                    <a:pt x="1" y="852"/>
                  </a:cubicBezTo>
                  <a:cubicBezTo>
                    <a:pt x="1" y="1308"/>
                    <a:pt x="3709" y="1672"/>
                    <a:pt x="8268" y="1672"/>
                  </a:cubicBezTo>
                  <a:cubicBezTo>
                    <a:pt x="12858" y="1672"/>
                    <a:pt x="16566" y="1308"/>
                    <a:pt x="16566" y="852"/>
                  </a:cubicBezTo>
                  <a:cubicBezTo>
                    <a:pt x="16566" y="396"/>
                    <a:pt x="12858" y="1"/>
                    <a:pt x="8268"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68"/>
            <p:cNvSpPr/>
            <p:nvPr/>
          </p:nvSpPr>
          <p:spPr>
            <a:xfrm>
              <a:off x="3203965" y="3563936"/>
              <a:ext cx="528156" cy="34909"/>
            </a:xfrm>
            <a:custGeom>
              <a:rect b="b" l="l" r="r" t="t"/>
              <a:pathLst>
                <a:path extrusionOk="0" h="1095" w="16567">
                  <a:moveTo>
                    <a:pt x="8268" y="1"/>
                  </a:moveTo>
                  <a:cubicBezTo>
                    <a:pt x="3709" y="1"/>
                    <a:pt x="1" y="396"/>
                    <a:pt x="1" y="852"/>
                  </a:cubicBezTo>
                  <a:cubicBezTo>
                    <a:pt x="1" y="943"/>
                    <a:pt x="122" y="1004"/>
                    <a:pt x="366" y="1095"/>
                  </a:cubicBezTo>
                  <a:cubicBezTo>
                    <a:pt x="1399" y="730"/>
                    <a:pt x="4530" y="487"/>
                    <a:pt x="8268" y="487"/>
                  </a:cubicBezTo>
                  <a:cubicBezTo>
                    <a:pt x="12007" y="487"/>
                    <a:pt x="15168" y="730"/>
                    <a:pt x="16202" y="1095"/>
                  </a:cubicBezTo>
                  <a:cubicBezTo>
                    <a:pt x="16445" y="1004"/>
                    <a:pt x="16566" y="943"/>
                    <a:pt x="16566" y="852"/>
                  </a:cubicBezTo>
                  <a:cubicBezTo>
                    <a:pt x="16566" y="396"/>
                    <a:pt x="12858" y="1"/>
                    <a:pt x="8268"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68"/>
            <p:cNvSpPr/>
            <p:nvPr/>
          </p:nvSpPr>
          <p:spPr>
            <a:xfrm>
              <a:off x="3098343" y="3487390"/>
              <a:ext cx="663805" cy="149262"/>
            </a:xfrm>
            <a:custGeom>
              <a:rect b="b" l="l" r="r" t="t"/>
              <a:pathLst>
                <a:path extrusionOk="0" h="4682" w="20822">
                  <a:moveTo>
                    <a:pt x="1" y="0"/>
                  </a:moveTo>
                  <a:lnTo>
                    <a:pt x="1" y="2858"/>
                  </a:lnTo>
                  <a:cubicBezTo>
                    <a:pt x="1" y="3861"/>
                    <a:pt x="4651" y="4681"/>
                    <a:pt x="10396" y="4681"/>
                  </a:cubicBezTo>
                  <a:cubicBezTo>
                    <a:pt x="16171" y="4681"/>
                    <a:pt x="20822" y="3861"/>
                    <a:pt x="20822" y="2858"/>
                  </a:cubicBezTo>
                  <a:lnTo>
                    <a:pt x="208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68"/>
            <p:cNvSpPr/>
            <p:nvPr/>
          </p:nvSpPr>
          <p:spPr>
            <a:xfrm>
              <a:off x="3098343" y="3428283"/>
              <a:ext cx="663805" cy="114354"/>
            </a:xfrm>
            <a:custGeom>
              <a:rect b="b" l="l" r="r" t="t"/>
              <a:pathLst>
                <a:path extrusionOk="0" h="3587" w="20822">
                  <a:moveTo>
                    <a:pt x="10396" y="0"/>
                  </a:moveTo>
                  <a:cubicBezTo>
                    <a:pt x="4651" y="0"/>
                    <a:pt x="1" y="821"/>
                    <a:pt x="1" y="1794"/>
                  </a:cubicBezTo>
                  <a:cubicBezTo>
                    <a:pt x="1" y="2797"/>
                    <a:pt x="4651" y="3587"/>
                    <a:pt x="10396" y="3587"/>
                  </a:cubicBezTo>
                  <a:cubicBezTo>
                    <a:pt x="16171" y="3587"/>
                    <a:pt x="20822" y="2797"/>
                    <a:pt x="20822" y="1794"/>
                  </a:cubicBezTo>
                  <a:cubicBezTo>
                    <a:pt x="20822" y="821"/>
                    <a:pt x="16171" y="0"/>
                    <a:pt x="10396" y="0"/>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68"/>
            <p:cNvSpPr/>
            <p:nvPr/>
          </p:nvSpPr>
          <p:spPr>
            <a:xfrm>
              <a:off x="3166186" y="3453469"/>
              <a:ext cx="528156" cy="53335"/>
            </a:xfrm>
            <a:custGeom>
              <a:rect b="b" l="l" r="r" t="t"/>
              <a:pathLst>
                <a:path extrusionOk="0" h="1673" w="16567">
                  <a:moveTo>
                    <a:pt x="8268" y="1"/>
                  </a:moveTo>
                  <a:cubicBezTo>
                    <a:pt x="3709" y="1"/>
                    <a:pt x="0" y="365"/>
                    <a:pt x="0" y="821"/>
                  </a:cubicBezTo>
                  <a:cubicBezTo>
                    <a:pt x="0" y="1277"/>
                    <a:pt x="3709" y="1672"/>
                    <a:pt x="8268" y="1672"/>
                  </a:cubicBezTo>
                  <a:cubicBezTo>
                    <a:pt x="12858" y="1672"/>
                    <a:pt x="16566" y="1277"/>
                    <a:pt x="16566" y="821"/>
                  </a:cubicBezTo>
                  <a:cubicBezTo>
                    <a:pt x="16566" y="365"/>
                    <a:pt x="12858" y="1"/>
                    <a:pt x="8268"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68"/>
            <p:cNvSpPr/>
            <p:nvPr/>
          </p:nvSpPr>
          <p:spPr>
            <a:xfrm>
              <a:off x="3166186" y="3453469"/>
              <a:ext cx="528156" cy="33952"/>
            </a:xfrm>
            <a:custGeom>
              <a:rect b="b" l="l" r="r" t="t"/>
              <a:pathLst>
                <a:path extrusionOk="0" h="1065" w="16567">
                  <a:moveTo>
                    <a:pt x="8268" y="1"/>
                  </a:moveTo>
                  <a:cubicBezTo>
                    <a:pt x="3709" y="1"/>
                    <a:pt x="0" y="365"/>
                    <a:pt x="0" y="821"/>
                  </a:cubicBezTo>
                  <a:cubicBezTo>
                    <a:pt x="0" y="912"/>
                    <a:pt x="122" y="1004"/>
                    <a:pt x="365" y="1064"/>
                  </a:cubicBezTo>
                  <a:cubicBezTo>
                    <a:pt x="1399" y="730"/>
                    <a:pt x="4560" y="487"/>
                    <a:pt x="8268" y="487"/>
                  </a:cubicBezTo>
                  <a:cubicBezTo>
                    <a:pt x="12007" y="487"/>
                    <a:pt x="15168" y="730"/>
                    <a:pt x="16201" y="1064"/>
                  </a:cubicBezTo>
                  <a:cubicBezTo>
                    <a:pt x="16444" y="1004"/>
                    <a:pt x="16566" y="912"/>
                    <a:pt x="16566" y="821"/>
                  </a:cubicBezTo>
                  <a:cubicBezTo>
                    <a:pt x="16566" y="365"/>
                    <a:pt x="12858" y="1"/>
                    <a:pt x="8268"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68"/>
            <p:cNvSpPr/>
            <p:nvPr/>
          </p:nvSpPr>
          <p:spPr>
            <a:xfrm>
              <a:off x="3126462" y="3370132"/>
              <a:ext cx="663805" cy="149262"/>
            </a:xfrm>
            <a:custGeom>
              <a:rect b="b" l="l" r="r" t="t"/>
              <a:pathLst>
                <a:path extrusionOk="0" h="4682" w="20822">
                  <a:moveTo>
                    <a:pt x="0" y="1"/>
                  </a:moveTo>
                  <a:lnTo>
                    <a:pt x="0" y="2858"/>
                  </a:lnTo>
                  <a:cubicBezTo>
                    <a:pt x="0" y="3861"/>
                    <a:pt x="4651" y="4681"/>
                    <a:pt x="10395" y="4681"/>
                  </a:cubicBezTo>
                  <a:cubicBezTo>
                    <a:pt x="16171" y="4681"/>
                    <a:pt x="20821" y="3861"/>
                    <a:pt x="20821" y="2858"/>
                  </a:cubicBezTo>
                  <a:lnTo>
                    <a:pt x="2082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68"/>
            <p:cNvSpPr/>
            <p:nvPr/>
          </p:nvSpPr>
          <p:spPr>
            <a:xfrm>
              <a:off x="3126462" y="3311025"/>
              <a:ext cx="663805" cy="115342"/>
            </a:xfrm>
            <a:custGeom>
              <a:rect b="b" l="l" r="r" t="t"/>
              <a:pathLst>
                <a:path extrusionOk="0" h="3618" w="20822">
                  <a:moveTo>
                    <a:pt x="10395" y="0"/>
                  </a:moveTo>
                  <a:cubicBezTo>
                    <a:pt x="4651" y="0"/>
                    <a:pt x="0" y="821"/>
                    <a:pt x="0" y="1794"/>
                  </a:cubicBezTo>
                  <a:cubicBezTo>
                    <a:pt x="0" y="2797"/>
                    <a:pt x="4651" y="3617"/>
                    <a:pt x="10395" y="3617"/>
                  </a:cubicBezTo>
                  <a:cubicBezTo>
                    <a:pt x="16171" y="3617"/>
                    <a:pt x="20821" y="2797"/>
                    <a:pt x="20821" y="1794"/>
                  </a:cubicBezTo>
                  <a:cubicBezTo>
                    <a:pt x="20821" y="821"/>
                    <a:pt x="16171" y="0"/>
                    <a:pt x="10395" y="0"/>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68"/>
            <p:cNvSpPr/>
            <p:nvPr/>
          </p:nvSpPr>
          <p:spPr>
            <a:xfrm>
              <a:off x="3194273" y="3336211"/>
              <a:ext cx="528156" cy="53335"/>
            </a:xfrm>
            <a:custGeom>
              <a:rect b="b" l="l" r="r" t="t"/>
              <a:pathLst>
                <a:path extrusionOk="0" h="1673" w="16567">
                  <a:moveTo>
                    <a:pt x="8268" y="1"/>
                  </a:moveTo>
                  <a:cubicBezTo>
                    <a:pt x="3709" y="1"/>
                    <a:pt x="1" y="365"/>
                    <a:pt x="1" y="821"/>
                  </a:cubicBezTo>
                  <a:cubicBezTo>
                    <a:pt x="1" y="1277"/>
                    <a:pt x="3709" y="1672"/>
                    <a:pt x="8268" y="1672"/>
                  </a:cubicBezTo>
                  <a:cubicBezTo>
                    <a:pt x="12858" y="1672"/>
                    <a:pt x="16566" y="1277"/>
                    <a:pt x="16566" y="821"/>
                  </a:cubicBezTo>
                  <a:cubicBezTo>
                    <a:pt x="16566" y="365"/>
                    <a:pt x="12858" y="1"/>
                    <a:pt x="8268"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68"/>
            <p:cNvSpPr/>
            <p:nvPr/>
          </p:nvSpPr>
          <p:spPr>
            <a:xfrm>
              <a:off x="3194273" y="3336211"/>
              <a:ext cx="528156" cy="33952"/>
            </a:xfrm>
            <a:custGeom>
              <a:rect b="b" l="l" r="r" t="t"/>
              <a:pathLst>
                <a:path extrusionOk="0" h="1065" w="16567">
                  <a:moveTo>
                    <a:pt x="8268" y="1"/>
                  </a:moveTo>
                  <a:cubicBezTo>
                    <a:pt x="3709" y="1"/>
                    <a:pt x="1" y="365"/>
                    <a:pt x="1" y="821"/>
                  </a:cubicBezTo>
                  <a:cubicBezTo>
                    <a:pt x="1" y="913"/>
                    <a:pt x="122" y="1004"/>
                    <a:pt x="366" y="1065"/>
                  </a:cubicBezTo>
                  <a:cubicBezTo>
                    <a:pt x="1399" y="730"/>
                    <a:pt x="4530" y="487"/>
                    <a:pt x="8268" y="487"/>
                  </a:cubicBezTo>
                  <a:cubicBezTo>
                    <a:pt x="12007" y="487"/>
                    <a:pt x="15168" y="730"/>
                    <a:pt x="16202" y="1065"/>
                  </a:cubicBezTo>
                  <a:cubicBezTo>
                    <a:pt x="16445" y="1004"/>
                    <a:pt x="16566" y="913"/>
                    <a:pt x="16566" y="821"/>
                  </a:cubicBezTo>
                  <a:cubicBezTo>
                    <a:pt x="16566" y="365"/>
                    <a:pt x="12858" y="1"/>
                    <a:pt x="8268"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68"/>
            <p:cNvSpPr/>
            <p:nvPr/>
          </p:nvSpPr>
          <p:spPr>
            <a:xfrm>
              <a:off x="3102233" y="3255775"/>
              <a:ext cx="663805" cy="148306"/>
            </a:xfrm>
            <a:custGeom>
              <a:rect b="b" l="l" r="r" t="t"/>
              <a:pathLst>
                <a:path extrusionOk="0" h="4652" w="20822">
                  <a:moveTo>
                    <a:pt x="0" y="1"/>
                  </a:moveTo>
                  <a:lnTo>
                    <a:pt x="0" y="2858"/>
                  </a:lnTo>
                  <a:cubicBezTo>
                    <a:pt x="0" y="3861"/>
                    <a:pt x="4651" y="4651"/>
                    <a:pt x="10426" y="4651"/>
                  </a:cubicBezTo>
                  <a:cubicBezTo>
                    <a:pt x="16171" y="4651"/>
                    <a:pt x="20821" y="3861"/>
                    <a:pt x="20821" y="2858"/>
                  </a:cubicBezTo>
                  <a:lnTo>
                    <a:pt x="2082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68"/>
            <p:cNvSpPr/>
            <p:nvPr/>
          </p:nvSpPr>
          <p:spPr>
            <a:xfrm>
              <a:off x="3102233" y="3196667"/>
              <a:ext cx="663805" cy="114385"/>
            </a:xfrm>
            <a:custGeom>
              <a:rect b="b" l="l" r="r" t="t"/>
              <a:pathLst>
                <a:path extrusionOk="0" h="3588" w="20822">
                  <a:moveTo>
                    <a:pt x="10426" y="1"/>
                  </a:moveTo>
                  <a:cubicBezTo>
                    <a:pt x="4651" y="1"/>
                    <a:pt x="0" y="791"/>
                    <a:pt x="0" y="1794"/>
                  </a:cubicBezTo>
                  <a:cubicBezTo>
                    <a:pt x="0" y="2797"/>
                    <a:pt x="4651" y="3587"/>
                    <a:pt x="10426" y="3587"/>
                  </a:cubicBezTo>
                  <a:cubicBezTo>
                    <a:pt x="16171" y="3587"/>
                    <a:pt x="20821" y="2797"/>
                    <a:pt x="20821" y="1794"/>
                  </a:cubicBezTo>
                  <a:cubicBezTo>
                    <a:pt x="20821" y="791"/>
                    <a:pt x="16171" y="1"/>
                    <a:pt x="10426" y="1"/>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68"/>
            <p:cNvSpPr/>
            <p:nvPr/>
          </p:nvSpPr>
          <p:spPr>
            <a:xfrm>
              <a:off x="3170043" y="3220897"/>
              <a:ext cx="528156" cy="53335"/>
            </a:xfrm>
            <a:custGeom>
              <a:rect b="b" l="l" r="r" t="t"/>
              <a:pathLst>
                <a:path extrusionOk="0" h="1673" w="16567">
                  <a:moveTo>
                    <a:pt x="8299" y="1"/>
                  </a:moveTo>
                  <a:cubicBezTo>
                    <a:pt x="3709" y="1"/>
                    <a:pt x="1" y="396"/>
                    <a:pt x="1" y="852"/>
                  </a:cubicBezTo>
                  <a:cubicBezTo>
                    <a:pt x="1" y="1308"/>
                    <a:pt x="3709" y="1672"/>
                    <a:pt x="8299" y="1672"/>
                  </a:cubicBezTo>
                  <a:cubicBezTo>
                    <a:pt x="12858" y="1672"/>
                    <a:pt x="16567" y="1308"/>
                    <a:pt x="16567" y="852"/>
                  </a:cubicBezTo>
                  <a:cubicBezTo>
                    <a:pt x="16567" y="396"/>
                    <a:pt x="12858" y="1"/>
                    <a:pt x="8299"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68"/>
            <p:cNvSpPr/>
            <p:nvPr/>
          </p:nvSpPr>
          <p:spPr>
            <a:xfrm>
              <a:off x="3170043" y="3220897"/>
              <a:ext cx="528156" cy="34909"/>
            </a:xfrm>
            <a:custGeom>
              <a:rect b="b" l="l" r="r" t="t"/>
              <a:pathLst>
                <a:path extrusionOk="0" h="1095" w="16567">
                  <a:moveTo>
                    <a:pt x="8299" y="1"/>
                  </a:moveTo>
                  <a:cubicBezTo>
                    <a:pt x="3709" y="1"/>
                    <a:pt x="1" y="396"/>
                    <a:pt x="1" y="852"/>
                  </a:cubicBezTo>
                  <a:cubicBezTo>
                    <a:pt x="1" y="943"/>
                    <a:pt x="123" y="1004"/>
                    <a:pt x="366" y="1095"/>
                  </a:cubicBezTo>
                  <a:cubicBezTo>
                    <a:pt x="1399" y="730"/>
                    <a:pt x="4560" y="487"/>
                    <a:pt x="8299" y="487"/>
                  </a:cubicBezTo>
                  <a:cubicBezTo>
                    <a:pt x="12007" y="487"/>
                    <a:pt x="15168" y="730"/>
                    <a:pt x="16202" y="1095"/>
                  </a:cubicBezTo>
                  <a:cubicBezTo>
                    <a:pt x="16445" y="1004"/>
                    <a:pt x="16567" y="943"/>
                    <a:pt x="16567" y="852"/>
                  </a:cubicBezTo>
                  <a:cubicBezTo>
                    <a:pt x="16567" y="396"/>
                    <a:pt x="12858" y="1"/>
                    <a:pt x="8299"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68"/>
            <p:cNvSpPr/>
            <p:nvPr/>
          </p:nvSpPr>
          <p:spPr>
            <a:xfrm>
              <a:off x="3130320" y="3148208"/>
              <a:ext cx="663805" cy="149262"/>
            </a:xfrm>
            <a:custGeom>
              <a:rect b="b" l="l" r="r" t="t"/>
              <a:pathLst>
                <a:path extrusionOk="0" h="4682" w="20822">
                  <a:moveTo>
                    <a:pt x="1" y="1"/>
                  </a:moveTo>
                  <a:lnTo>
                    <a:pt x="1" y="2858"/>
                  </a:lnTo>
                  <a:cubicBezTo>
                    <a:pt x="1" y="3861"/>
                    <a:pt x="4651" y="4682"/>
                    <a:pt x="10396" y="4682"/>
                  </a:cubicBezTo>
                  <a:cubicBezTo>
                    <a:pt x="16171" y="4682"/>
                    <a:pt x="20822" y="3861"/>
                    <a:pt x="20822" y="2858"/>
                  </a:cubicBezTo>
                  <a:lnTo>
                    <a:pt x="208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68"/>
            <p:cNvSpPr/>
            <p:nvPr/>
          </p:nvSpPr>
          <p:spPr>
            <a:xfrm>
              <a:off x="3130320" y="3089101"/>
              <a:ext cx="663805" cy="115342"/>
            </a:xfrm>
            <a:custGeom>
              <a:rect b="b" l="l" r="r" t="t"/>
              <a:pathLst>
                <a:path extrusionOk="0" h="3618" w="20822">
                  <a:moveTo>
                    <a:pt x="10396" y="1"/>
                  </a:moveTo>
                  <a:cubicBezTo>
                    <a:pt x="4651" y="1"/>
                    <a:pt x="1" y="821"/>
                    <a:pt x="1" y="1794"/>
                  </a:cubicBezTo>
                  <a:cubicBezTo>
                    <a:pt x="1" y="2797"/>
                    <a:pt x="4651" y="3618"/>
                    <a:pt x="10396" y="3618"/>
                  </a:cubicBezTo>
                  <a:cubicBezTo>
                    <a:pt x="16171" y="3618"/>
                    <a:pt x="20822" y="2797"/>
                    <a:pt x="20822" y="1794"/>
                  </a:cubicBezTo>
                  <a:cubicBezTo>
                    <a:pt x="20822" y="821"/>
                    <a:pt x="16171" y="1"/>
                    <a:pt x="10396" y="1"/>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68"/>
            <p:cNvSpPr/>
            <p:nvPr/>
          </p:nvSpPr>
          <p:spPr>
            <a:xfrm>
              <a:off x="3198162" y="3114319"/>
              <a:ext cx="528156" cy="53303"/>
            </a:xfrm>
            <a:custGeom>
              <a:rect b="b" l="l" r="r" t="t"/>
              <a:pathLst>
                <a:path extrusionOk="0" h="1672" w="16567">
                  <a:moveTo>
                    <a:pt x="8268" y="0"/>
                  </a:moveTo>
                  <a:cubicBezTo>
                    <a:pt x="3709" y="0"/>
                    <a:pt x="0" y="365"/>
                    <a:pt x="0" y="821"/>
                  </a:cubicBezTo>
                  <a:cubicBezTo>
                    <a:pt x="0" y="1277"/>
                    <a:pt x="3709" y="1672"/>
                    <a:pt x="8268" y="1672"/>
                  </a:cubicBezTo>
                  <a:cubicBezTo>
                    <a:pt x="12858" y="1672"/>
                    <a:pt x="16566" y="1277"/>
                    <a:pt x="16566" y="821"/>
                  </a:cubicBezTo>
                  <a:cubicBezTo>
                    <a:pt x="16566" y="365"/>
                    <a:pt x="12858" y="0"/>
                    <a:pt x="8268"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68"/>
            <p:cNvSpPr/>
            <p:nvPr/>
          </p:nvSpPr>
          <p:spPr>
            <a:xfrm>
              <a:off x="3198162" y="3114319"/>
              <a:ext cx="528156" cy="33920"/>
            </a:xfrm>
            <a:custGeom>
              <a:rect b="b" l="l" r="r" t="t"/>
              <a:pathLst>
                <a:path extrusionOk="0" h="1064" w="16567">
                  <a:moveTo>
                    <a:pt x="8268" y="0"/>
                  </a:moveTo>
                  <a:cubicBezTo>
                    <a:pt x="3709" y="0"/>
                    <a:pt x="0" y="365"/>
                    <a:pt x="0" y="821"/>
                  </a:cubicBezTo>
                  <a:cubicBezTo>
                    <a:pt x="0" y="912"/>
                    <a:pt x="122" y="1003"/>
                    <a:pt x="365" y="1064"/>
                  </a:cubicBezTo>
                  <a:cubicBezTo>
                    <a:pt x="1399" y="730"/>
                    <a:pt x="4560" y="486"/>
                    <a:pt x="8268" y="486"/>
                  </a:cubicBezTo>
                  <a:cubicBezTo>
                    <a:pt x="12007" y="486"/>
                    <a:pt x="15168" y="730"/>
                    <a:pt x="16201" y="1064"/>
                  </a:cubicBezTo>
                  <a:cubicBezTo>
                    <a:pt x="16444" y="1003"/>
                    <a:pt x="16566" y="912"/>
                    <a:pt x="16566" y="821"/>
                  </a:cubicBezTo>
                  <a:cubicBezTo>
                    <a:pt x="16566" y="365"/>
                    <a:pt x="12858" y="0"/>
                    <a:pt x="8268"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68"/>
            <p:cNvSpPr/>
            <p:nvPr/>
          </p:nvSpPr>
          <p:spPr>
            <a:xfrm>
              <a:off x="3097387" y="3027092"/>
              <a:ext cx="665750" cy="151302"/>
            </a:xfrm>
            <a:custGeom>
              <a:rect b="b" l="l" r="r" t="t"/>
              <a:pathLst>
                <a:path extrusionOk="0" h="4746" w="20883">
                  <a:moveTo>
                    <a:pt x="20852" y="0"/>
                  </a:moveTo>
                  <a:lnTo>
                    <a:pt x="0" y="183"/>
                  </a:lnTo>
                  <a:lnTo>
                    <a:pt x="31" y="3040"/>
                  </a:lnTo>
                  <a:cubicBezTo>
                    <a:pt x="60" y="4005"/>
                    <a:pt x="4369" y="4746"/>
                    <a:pt x="9814" y="4746"/>
                  </a:cubicBezTo>
                  <a:cubicBezTo>
                    <a:pt x="10027" y="4746"/>
                    <a:pt x="10241" y="4744"/>
                    <a:pt x="10456" y="4742"/>
                  </a:cubicBezTo>
                  <a:cubicBezTo>
                    <a:pt x="16232" y="4712"/>
                    <a:pt x="20882" y="3861"/>
                    <a:pt x="20882" y="2858"/>
                  </a:cubicBezTo>
                  <a:lnTo>
                    <a:pt x="208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68"/>
            <p:cNvSpPr/>
            <p:nvPr/>
          </p:nvSpPr>
          <p:spPr>
            <a:xfrm>
              <a:off x="3097387" y="2970791"/>
              <a:ext cx="664762" cy="115469"/>
            </a:xfrm>
            <a:custGeom>
              <a:rect b="b" l="l" r="r" t="t"/>
              <a:pathLst>
                <a:path extrusionOk="0" h="3622" w="20852">
                  <a:moveTo>
                    <a:pt x="11068" y="0"/>
                  </a:moveTo>
                  <a:cubicBezTo>
                    <a:pt x="10856" y="0"/>
                    <a:pt x="10642" y="1"/>
                    <a:pt x="10426" y="4"/>
                  </a:cubicBezTo>
                  <a:cubicBezTo>
                    <a:pt x="4681" y="64"/>
                    <a:pt x="0" y="915"/>
                    <a:pt x="31" y="1918"/>
                  </a:cubicBezTo>
                  <a:cubicBezTo>
                    <a:pt x="31" y="2872"/>
                    <a:pt x="4532" y="3622"/>
                    <a:pt x="10124" y="3622"/>
                  </a:cubicBezTo>
                  <a:cubicBezTo>
                    <a:pt x="10234" y="3622"/>
                    <a:pt x="10345" y="3621"/>
                    <a:pt x="10456" y="3621"/>
                  </a:cubicBezTo>
                  <a:cubicBezTo>
                    <a:pt x="16201" y="3560"/>
                    <a:pt x="20852" y="2709"/>
                    <a:pt x="20852" y="1706"/>
                  </a:cubicBezTo>
                  <a:cubicBezTo>
                    <a:pt x="20852" y="740"/>
                    <a:pt x="16516" y="0"/>
                    <a:pt x="11068" y="0"/>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68"/>
            <p:cNvSpPr/>
            <p:nvPr/>
          </p:nvSpPr>
          <p:spPr>
            <a:xfrm>
              <a:off x="3166186" y="2995849"/>
              <a:ext cx="528156" cy="53622"/>
            </a:xfrm>
            <a:custGeom>
              <a:rect b="b" l="l" r="r" t="t"/>
              <a:pathLst>
                <a:path extrusionOk="0" h="1682" w="16567">
                  <a:moveTo>
                    <a:pt x="9330" y="1"/>
                  </a:moveTo>
                  <a:cubicBezTo>
                    <a:pt x="8982" y="1"/>
                    <a:pt x="8627" y="3"/>
                    <a:pt x="8268" y="8"/>
                  </a:cubicBezTo>
                  <a:cubicBezTo>
                    <a:pt x="3709" y="38"/>
                    <a:pt x="0" y="464"/>
                    <a:pt x="0" y="920"/>
                  </a:cubicBezTo>
                  <a:cubicBezTo>
                    <a:pt x="0" y="1356"/>
                    <a:pt x="3402" y="1682"/>
                    <a:pt x="7721" y="1682"/>
                  </a:cubicBezTo>
                  <a:cubicBezTo>
                    <a:pt x="7912" y="1682"/>
                    <a:pt x="8104" y="1681"/>
                    <a:pt x="8298" y="1680"/>
                  </a:cubicBezTo>
                  <a:cubicBezTo>
                    <a:pt x="12858" y="1619"/>
                    <a:pt x="16566" y="1224"/>
                    <a:pt x="16566" y="768"/>
                  </a:cubicBezTo>
                  <a:cubicBezTo>
                    <a:pt x="16566" y="320"/>
                    <a:pt x="13394" y="1"/>
                    <a:pt x="9330" y="1"/>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68"/>
            <p:cNvSpPr/>
            <p:nvPr/>
          </p:nvSpPr>
          <p:spPr>
            <a:xfrm>
              <a:off x="3165198" y="2995052"/>
              <a:ext cx="528156" cy="36917"/>
            </a:xfrm>
            <a:custGeom>
              <a:rect b="b" l="l" r="r" t="t"/>
              <a:pathLst>
                <a:path extrusionOk="0" h="1158" w="16567">
                  <a:moveTo>
                    <a:pt x="8872" y="1"/>
                  </a:moveTo>
                  <a:cubicBezTo>
                    <a:pt x="8683" y="1"/>
                    <a:pt x="8492" y="1"/>
                    <a:pt x="8299" y="2"/>
                  </a:cubicBezTo>
                  <a:cubicBezTo>
                    <a:pt x="3709" y="63"/>
                    <a:pt x="1" y="458"/>
                    <a:pt x="31" y="914"/>
                  </a:cubicBezTo>
                  <a:cubicBezTo>
                    <a:pt x="31" y="1005"/>
                    <a:pt x="153" y="1097"/>
                    <a:pt x="366" y="1157"/>
                  </a:cubicBezTo>
                  <a:cubicBezTo>
                    <a:pt x="1399" y="823"/>
                    <a:pt x="4560" y="550"/>
                    <a:pt x="8299" y="489"/>
                  </a:cubicBezTo>
                  <a:cubicBezTo>
                    <a:pt x="8536" y="487"/>
                    <a:pt x="8772" y="486"/>
                    <a:pt x="9004" y="486"/>
                  </a:cubicBezTo>
                  <a:cubicBezTo>
                    <a:pt x="12431" y="486"/>
                    <a:pt x="15264" y="692"/>
                    <a:pt x="16232" y="1005"/>
                  </a:cubicBezTo>
                  <a:cubicBezTo>
                    <a:pt x="16445" y="945"/>
                    <a:pt x="16567" y="854"/>
                    <a:pt x="16567" y="762"/>
                  </a:cubicBezTo>
                  <a:cubicBezTo>
                    <a:pt x="16567" y="326"/>
                    <a:pt x="13165" y="1"/>
                    <a:pt x="8872"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68"/>
            <p:cNvSpPr/>
            <p:nvPr/>
          </p:nvSpPr>
          <p:spPr>
            <a:xfrm>
              <a:off x="3130320" y="2922427"/>
              <a:ext cx="664794" cy="152291"/>
            </a:xfrm>
            <a:custGeom>
              <a:rect b="b" l="l" r="r" t="t"/>
              <a:pathLst>
                <a:path extrusionOk="0" h="4777" w="20853">
                  <a:moveTo>
                    <a:pt x="20822" y="1"/>
                  </a:moveTo>
                  <a:lnTo>
                    <a:pt x="1" y="214"/>
                  </a:lnTo>
                  <a:lnTo>
                    <a:pt x="31" y="3071"/>
                  </a:lnTo>
                  <a:cubicBezTo>
                    <a:pt x="31" y="4036"/>
                    <a:pt x="4367" y="4776"/>
                    <a:pt x="9815" y="4776"/>
                  </a:cubicBezTo>
                  <a:cubicBezTo>
                    <a:pt x="10027" y="4776"/>
                    <a:pt x="10241" y="4775"/>
                    <a:pt x="10457" y="4773"/>
                  </a:cubicBezTo>
                  <a:cubicBezTo>
                    <a:pt x="16202" y="4712"/>
                    <a:pt x="20852" y="3861"/>
                    <a:pt x="20852" y="2858"/>
                  </a:cubicBezTo>
                  <a:lnTo>
                    <a:pt x="208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68"/>
            <p:cNvSpPr/>
            <p:nvPr/>
          </p:nvSpPr>
          <p:spPr>
            <a:xfrm>
              <a:off x="3130320" y="2867082"/>
              <a:ext cx="664794" cy="114609"/>
            </a:xfrm>
            <a:custGeom>
              <a:rect b="b" l="l" r="r" t="t"/>
              <a:pathLst>
                <a:path extrusionOk="0" h="3595" w="20853">
                  <a:moveTo>
                    <a:pt x="11038" y="1"/>
                  </a:moveTo>
                  <a:cubicBezTo>
                    <a:pt x="10826" y="1"/>
                    <a:pt x="10612" y="2"/>
                    <a:pt x="10396" y="4"/>
                  </a:cubicBezTo>
                  <a:cubicBezTo>
                    <a:pt x="4651" y="35"/>
                    <a:pt x="1" y="886"/>
                    <a:pt x="1" y="1889"/>
                  </a:cubicBezTo>
                  <a:cubicBezTo>
                    <a:pt x="1" y="2854"/>
                    <a:pt x="4337" y="3594"/>
                    <a:pt x="9784" y="3594"/>
                  </a:cubicBezTo>
                  <a:cubicBezTo>
                    <a:pt x="9997" y="3594"/>
                    <a:pt x="10211" y="3593"/>
                    <a:pt x="10426" y="3591"/>
                  </a:cubicBezTo>
                  <a:cubicBezTo>
                    <a:pt x="16202" y="3530"/>
                    <a:pt x="20852" y="2679"/>
                    <a:pt x="20822" y="1706"/>
                  </a:cubicBezTo>
                  <a:cubicBezTo>
                    <a:pt x="20822" y="741"/>
                    <a:pt x="16486" y="1"/>
                    <a:pt x="11038" y="1"/>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68"/>
            <p:cNvSpPr/>
            <p:nvPr/>
          </p:nvSpPr>
          <p:spPr>
            <a:xfrm>
              <a:off x="3198162" y="2891375"/>
              <a:ext cx="528156" cy="53431"/>
            </a:xfrm>
            <a:custGeom>
              <a:rect b="b" l="l" r="r" t="t"/>
              <a:pathLst>
                <a:path extrusionOk="0" h="1676" w="16567">
                  <a:moveTo>
                    <a:pt x="8845" y="0"/>
                  </a:moveTo>
                  <a:cubicBezTo>
                    <a:pt x="8654" y="0"/>
                    <a:pt x="8462" y="1"/>
                    <a:pt x="8268" y="2"/>
                  </a:cubicBezTo>
                  <a:cubicBezTo>
                    <a:pt x="3709" y="63"/>
                    <a:pt x="0" y="458"/>
                    <a:pt x="0" y="914"/>
                  </a:cubicBezTo>
                  <a:cubicBezTo>
                    <a:pt x="0" y="1351"/>
                    <a:pt x="3430" y="1676"/>
                    <a:pt x="7725" y="1676"/>
                  </a:cubicBezTo>
                  <a:cubicBezTo>
                    <a:pt x="7915" y="1676"/>
                    <a:pt x="8106" y="1675"/>
                    <a:pt x="8298" y="1674"/>
                  </a:cubicBezTo>
                  <a:cubicBezTo>
                    <a:pt x="12858" y="1643"/>
                    <a:pt x="16566" y="1218"/>
                    <a:pt x="16566" y="762"/>
                  </a:cubicBezTo>
                  <a:cubicBezTo>
                    <a:pt x="16566" y="325"/>
                    <a:pt x="13165" y="0"/>
                    <a:pt x="8845" y="0"/>
                  </a:cubicBezTo>
                  <a:close/>
                </a:path>
              </a:pathLst>
            </a:custGeom>
            <a:solidFill>
              <a:srgbClr val="FD9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68"/>
            <p:cNvSpPr/>
            <p:nvPr/>
          </p:nvSpPr>
          <p:spPr>
            <a:xfrm>
              <a:off x="3198162" y="2891216"/>
              <a:ext cx="528156" cy="37076"/>
            </a:xfrm>
            <a:custGeom>
              <a:rect b="b" l="l" r="r" t="t"/>
              <a:pathLst>
                <a:path extrusionOk="0" h="1163" w="16567">
                  <a:moveTo>
                    <a:pt x="9265" y="0"/>
                  </a:moveTo>
                  <a:cubicBezTo>
                    <a:pt x="8938" y="0"/>
                    <a:pt x="8606" y="3"/>
                    <a:pt x="8268" y="7"/>
                  </a:cubicBezTo>
                  <a:cubicBezTo>
                    <a:pt x="3709" y="38"/>
                    <a:pt x="0" y="463"/>
                    <a:pt x="0" y="919"/>
                  </a:cubicBezTo>
                  <a:cubicBezTo>
                    <a:pt x="0" y="1010"/>
                    <a:pt x="122" y="1071"/>
                    <a:pt x="365" y="1162"/>
                  </a:cubicBezTo>
                  <a:cubicBezTo>
                    <a:pt x="1399" y="797"/>
                    <a:pt x="4529" y="524"/>
                    <a:pt x="8268" y="493"/>
                  </a:cubicBezTo>
                  <a:cubicBezTo>
                    <a:pt x="8505" y="492"/>
                    <a:pt x="8741" y="491"/>
                    <a:pt x="8973" y="491"/>
                  </a:cubicBezTo>
                  <a:cubicBezTo>
                    <a:pt x="12400" y="491"/>
                    <a:pt x="15234" y="697"/>
                    <a:pt x="16201" y="1010"/>
                  </a:cubicBezTo>
                  <a:cubicBezTo>
                    <a:pt x="16444" y="919"/>
                    <a:pt x="16566" y="858"/>
                    <a:pt x="16566" y="767"/>
                  </a:cubicBezTo>
                  <a:cubicBezTo>
                    <a:pt x="16566" y="345"/>
                    <a:pt x="13383" y="0"/>
                    <a:pt x="9265"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68"/>
            <p:cNvSpPr/>
            <p:nvPr/>
          </p:nvSpPr>
          <p:spPr>
            <a:xfrm>
              <a:off x="3130320" y="2811003"/>
              <a:ext cx="664794" cy="152259"/>
            </a:xfrm>
            <a:custGeom>
              <a:rect b="b" l="l" r="r" t="t"/>
              <a:pathLst>
                <a:path extrusionOk="0" h="4776" w="20853">
                  <a:moveTo>
                    <a:pt x="20822" y="0"/>
                  </a:moveTo>
                  <a:lnTo>
                    <a:pt x="1" y="183"/>
                  </a:lnTo>
                  <a:lnTo>
                    <a:pt x="31" y="3070"/>
                  </a:lnTo>
                  <a:cubicBezTo>
                    <a:pt x="31" y="4008"/>
                    <a:pt x="4379" y="4776"/>
                    <a:pt x="9837" y="4776"/>
                  </a:cubicBezTo>
                  <a:cubicBezTo>
                    <a:pt x="10042" y="4776"/>
                    <a:pt x="10249" y="4775"/>
                    <a:pt x="10457" y="4772"/>
                  </a:cubicBezTo>
                  <a:cubicBezTo>
                    <a:pt x="16202" y="4712"/>
                    <a:pt x="20852" y="3861"/>
                    <a:pt x="20852" y="2857"/>
                  </a:cubicBezTo>
                  <a:lnTo>
                    <a:pt x="208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68"/>
            <p:cNvSpPr/>
            <p:nvPr/>
          </p:nvSpPr>
          <p:spPr>
            <a:xfrm>
              <a:off x="3130320" y="2754765"/>
              <a:ext cx="664794" cy="115469"/>
            </a:xfrm>
            <a:custGeom>
              <a:rect b="b" l="l" r="r" t="t"/>
              <a:pathLst>
                <a:path extrusionOk="0" h="3622" w="20853">
                  <a:moveTo>
                    <a:pt x="10729" y="0"/>
                  </a:moveTo>
                  <a:cubicBezTo>
                    <a:pt x="10618" y="0"/>
                    <a:pt x="10507" y="1"/>
                    <a:pt x="10396" y="1"/>
                  </a:cubicBezTo>
                  <a:cubicBezTo>
                    <a:pt x="4651" y="62"/>
                    <a:pt x="1" y="913"/>
                    <a:pt x="1" y="1916"/>
                  </a:cubicBezTo>
                  <a:cubicBezTo>
                    <a:pt x="1" y="2882"/>
                    <a:pt x="4337" y="3622"/>
                    <a:pt x="9784" y="3622"/>
                  </a:cubicBezTo>
                  <a:cubicBezTo>
                    <a:pt x="9997" y="3622"/>
                    <a:pt x="10211" y="3621"/>
                    <a:pt x="10426" y="3618"/>
                  </a:cubicBezTo>
                  <a:cubicBezTo>
                    <a:pt x="16202" y="3558"/>
                    <a:pt x="20852" y="2707"/>
                    <a:pt x="20822" y="1703"/>
                  </a:cubicBezTo>
                  <a:cubicBezTo>
                    <a:pt x="20822" y="750"/>
                    <a:pt x="16320" y="0"/>
                    <a:pt x="10729" y="0"/>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68"/>
            <p:cNvSpPr/>
            <p:nvPr/>
          </p:nvSpPr>
          <p:spPr>
            <a:xfrm>
              <a:off x="3198162" y="2779919"/>
              <a:ext cx="528156" cy="53463"/>
            </a:xfrm>
            <a:custGeom>
              <a:rect b="b" l="l" r="r" t="t"/>
              <a:pathLst>
                <a:path extrusionOk="0" h="1677" w="16567">
                  <a:moveTo>
                    <a:pt x="8845" y="1"/>
                  </a:moveTo>
                  <a:cubicBezTo>
                    <a:pt x="8654" y="1"/>
                    <a:pt x="8462" y="1"/>
                    <a:pt x="8268" y="3"/>
                  </a:cubicBezTo>
                  <a:cubicBezTo>
                    <a:pt x="3709" y="33"/>
                    <a:pt x="0" y="459"/>
                    <a:pt x="0" y="914"/>
                  </a:cubicBezTo>
                  <a:cubicBezTo>
                    <a:pt x="0" y="1351"/>
                    <a:pt x="3430" y="1676"/>
                    <a:pt x="7725" y="1676"/>
                  </a:cubicBezTo>
                  <a:cubicBezTo>
                    <a:pt x="7915" y="1676"/>
                    <a:pt x="8106" y="1676"/>
                    <a:pt x="8298" y="1674"/>
                  </a:cubicBezTo>
                  <a:cubicBezTo>
                    <a:pt x="12858" y="1614"/>
                    <a:pt x="16566" y="1218"/>
                    <a:pt x="16566" y="763"/>
                  </a:cubicBezTo>
                  <a:cubicBezTo>
                    <a:pt x="16566" y="326"/>
                    <a:pt x="13165" y="1"/>
                    <a:pt x="88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68"/>
            <p:cNvSpPr/>
            <p:nvPr/>
          </p:nvSpPr>
          <p:spPr>
            <a:xfrm>
              <a:off x="3198162" y="2779760"/>
              <a:ext cx="528156" cy="37076"/>
            </a:xfrm>
            <a:custGeom>
              <a:rect b="b" l="l" r="r" t="t"/>
              <a:pathLst>
                <a:path extrusionOk="0" h="1163" w="16567">
                  <a:moveTo>
                    <a:pt x="9336" y="0"/>
                  </a:moveTo>
                  <a:cubicBezTo>
                    <a:pt x="8986" y="0"/>
                    <a:pt x="8630" y="3"/>
                    <a:pt x="8268" y="8"/>
                  </a:cubicBezTo>
                  <a:cubicBezTo>
                    <a:pt x="3709" y="38"/>
                    <a:pt x="0" y="464"/>
                    <a:pt x="0" y="919"/>
                  </a:cubicBezTo>
                  <a:cubicBezTo>
                    <a:pt x="0" y="1011"/>
                    <a:pt x="122" y="1071"/>
                    <a:pt x="365" y="1163"/>
                  </a:cubicBezTo>
                  <a:cubicBezTo>
                    <a:pt x="1399" y="798"/>
                    <a:pt x="4529" y="524"/>
                    <a:pt x="8268" y="494"/>
                  </a:cubicBezTo>
                  <a:cubicBezTo>
                    <a:pt x="8505" y="492"/>
                    <a:pt x="8741" y="491"/>
                    <a:pt x="8973" y="491"/>
                  </a:cubicBezTo>
                  <a:cubicBezTo>
                    <a:pt x="12400" y="491"/>
                    <a:pt x="15234" y="698"/>
                    <a:pt x="16201" y="1011"/>
                  </a:cubicBezTo>
                  <a:cubicBezTo>
                    <a:pt x="16444" y="919"/>
                    <a:pt x="16566" y="828"/>
                    <a:pt x="16566" y="768"/>
                  </a:cubicBezTo>
                  <a:cubicBezTo>
                    <a:pt x="16566" y="320"/>
                    <a:pt x="13419" y="0"/>
                    <a:pt x="9336" y="0"/>
                  </a:cubicBez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68"/>
            <p:cNvSpPr/>
            <p:nvPr/>
          </p:nvSpPr>
          <p:spPr>
            <a:xfrm>
              <a:off x="2832839" y="3793607"/>
              <a:ext cx="666706" cy="156053"/>
            </a:xfrm>
            <a:custGeom>
              <a:rect b="b" l="l" r="r" t="t"/>
              <a:pathLst>
                <a:path extrusionOk="0" h="4895" w="20913">
                  <a:moveTo>
                    <a:pt x="0" y="0"/>
                  </a:moveTo>
                  <a:lnTo>
                    <a:pt x="0" y="3010"/>
                  </a:lnTo>
                  <a:cubicBezTo>
                    <a:pt x="0" y="4043"/>
                    <a:pt x="4681" y="4894"/>
                    <a:pt x="10456" y="4894"/>
                  </a:cubicBezTo>
                  <a:cubicBezTo>
                    <a:pt x="16232" y="4894"/>
                    <a:pt x="20912" y="4043"/>
                    <a:pt x="20912" y="3010"/>
                  </a:cubicBezTo>
                  <a:lnTo>
                    <a:pt x="20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68"/>
            <p:cNvSpPr/>
            <p:nvPr/>
          </p:nvSpPr>
          <p:spPr>
            <a:xfrm>
              <a:off x="3476260" y="3753883"/>
              <a:ext cx="15557" cy="219016"/>
            </a:xfrm>
            <a:custGeom>
              <a:rect b="b" l="l" r="r" t="t"/>
              <a:pathLst>
                <a:path extrusionOk="0" h="6870" w="488">
                  <a:moveTo>
                    <a:pt x="1" y="0"/>
                  </a:moveTo>
                  <a:lnTo>
                    <a:pt x="1" y="6870"/>
                  </a:lnTo>
                  <a:lnTo>
                    <a:pt x="487" y="6870"/>
                  </a:lnTo>
                  <a:lnTo>
                    <a:pt x="48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68"/>
            <p:cNvSpPr/>
            <p:nvPr/>
          </p:nvSpPr>
          <p:spPr>
            <a:xfrm>
              <a:off x="3435580" y="3753883"/>
              <a:ext cx="15526" cy="219016"/>
            </a:xfrm>
            <a:custGeom>
              <a:rect b="b" l="l" r="r" t="t"/>
              <a:pathLst>
                <a:path extrusionOk="0" h="6870" w="487">
                  <a:moveTo>
                    <a:pt x="0" y="0"/>
                  </a:moveTo>
                  <a:lnTo>
                    <a:pt x="0" y="6870"/>
                  </a:lnTo>
                  <a:lnTo>
                    <a:pt x="487" y="6870"/>
                  </a:lnTo>
                  <a:lnTo>
                    <a:pt x="48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68"/>
            <p:cNvSpPr/>
            <p:nvPr/>
          </p:nvSpPr>
          <p:spPr>
            <a:xfrm>
              <a:off x="3389066" y="3753883"/>
              <a:ext cx="15526" cy="219016"/>
            </a:xfrm>
            <a:custGeom>
              <a:rect b="b" l="l" r="r" t="t"/>
              <a:pathLst>
                <a:path extrusionOk="0" h="6870" w="487">
                  <a:moveTo>
                    <a:pt x="0" y="0"/>
                  </a:moveTo>
                  <a:lnTo>
                    <a:pt x="0" y="6870"/>
                  </a:lnTo>
                  <a:lnTo>
                    <a:pt x="487" y="6870"/>
                  </a:lnTo>
                  <a:lnTo>
                    <a:pt x="48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68"/>
            <p:cNvSpPr/>
            <p:nvPr/>
          </p:nvSpPr>
          <p:spPr>
            <a:xfrm>
              <a:off x="3330915" y="3753883"/>
              <a:ext cx="15526" cy="219016"/>
            </a:xfrm>
            <a:custGeom>
              <a:rect b="b" l="l" r="r" t="t"/>
              <a:pathLst>
                <a:path extrusionOk="0" h="6870" w="487">
                  <a:moveTo>
                    <a:pt x="1" y="0"/>
                  </a:moveTo>
                  <a:lnTo>
                    <a:pt x="1" y="6870"/>
                  </a:lnTo>
                  <a:lnTo>
                    <a:pt x="487" y="6870"/>
                  </a:lnTo>
                  <a:lnTo>
                    <a:pt x="48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68"/>
            <p:cNvSpPr/>
            <p:nvPr/>
          </p:nvSpPr>
          <p:spPr>
            <a:xfrm>
              <a:off x="3266005" y="3753883"/>
              <a:ext cx="16482" cy="219016"/>
            </a:xfrm>
            <a:custGeom>
              <a:rect b="b" l="l" r="r" t="t"/>
              <a:pathLst>
                <a:path extrusionOk="0" h="6870" w="517">
                  <a:moveTo>
                    <a:pt x="0" y="0"/>
                  </a:moveTo>
                  <a:lnTo>
                    <a:pt x="0" y="6870"/>
                  </a:lnTo>
                  <a:lnTo>
                    <a:pt x="517" y="6870"/>
                  </a:lnTo>
                  <a:lnTo>
                    <a:pt x="51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68"/>
            <p:cNvSpPr/>
            <p:nvPr/>
          </p:nvSpPr>
          <p:spPr>
            <a:xfrm>
              <a:off x="3196218" y="3753883"/>
              <a:ext cx="16514" cy="219016"/>
            </a:xfrm>
            <a:custGeom>
              <a:rect b="b" l="l" r="r" t="t"/>
              <a:pathLst>
                <a:path extrusionOk="0" h="6870" w="518">
                  <a:moveTo>
                    <a:pt x="1" y="0"/>
                  </a:moveTo>
                  <a:lnTo>
                    <a:pt x="1" y="6870"/>
                  </a:lnTo>
                  <a:lnTo>
                    <a:pt x="517" y="6870"/>
                  </a:lnTo>
                  <a:lnTo>
                    <a:pt x="51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68"/>
            <p:cNvSpPr/>
            <p:nvPr/>
          </p:nvSpPr>
          <p:spPr>
            <a:xfrm>
              <a:off x="2832839" y="3731599"/>
              <a:ext cx="666706" cy="120188"/>
            </a:xfrm>
            <a:custGeom>
              <a:rect b="b" l="l" r="r" t="t"/>
              <a:pathLst>
                <a:path extrusionOk="0" h="3770" w="20913">
                  <a:moveTo>
                    <a:pt x="10456" y="0"/>
                  </a:moveTo>
                  <a:cubicBezTo>
                    <a:pt x="4681" y="0"/>
                    <a:pt x="0" y="851"/>
                    <a:pt x="0" y="1885"/>
                  </a:cubicBezTo>
                  <a:cubicBezTo>
                    <a:pt x="0" y="2918"/>
                    <a:pt x="4681" y="3769"/>
                    <a:pt x="10456" y="3769"/>
                  </a:cubicBezTo>
                  <a:cubicBezTo>
                    <a:pt x="16232" y="3769"/>
                    <a:pt x="20912" y="2918"/>
                    <a:pt x="20912" y="1885"/>
                  </a:cubicBezTo>
                  <a:cubicBezTo>
                    <a:pt x="20912" y="851"/>
                    <a:pt x="16232" y="0"/>
                    <a:pt x="10456" y="0"/>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68"/>
            <p:cNvSpPr/>
            <p:nvPr/>
          </p:nvSpPr>
          <p:spPr>
            <a:xfrm>
              <a:off x="2901638" y="3757741"/>
              <a:ext cx="529112" cy="55280"/>
            </a:xfrm>
            <a:custGeom>
              <a:rect b="b" l="l" r="r" t="t"/>
              <a:pathLst>
                <a:path extrusionOk="0" h="1734" w="16597">
                  <a:moveTo>
                    <a:pt x="8298" y="1"/>
                  </a:moveTo>
                  <a:cubicBezTo>
                    <a:pt x="3709" y="1"/>
                    <a:pt x="0" y="396"/>
                    <a:pt x="0" y="852"/>
                  </a:cubicBezTo>
                  <a:cubicBezTo>
                    <a:pt x="0" y="1338"/>
                    <a:pt x="3709" y="1733"/>
                    <a:pt x="8298" y="1733"/>
                  </a:cubicBezTo>
                  <a:cubicBezTo>
                    <a:pt x="12888" y="1733"/>
                    <a:pt x="16596" y="1338"/>
                    <a:pt x="16596" y="852"/>
                  </a:cubicBezTo>
                  <a:cubicBezTo>
                    <a:pt x="16596" y="396"/>
                    <a:pt x="12888" y="1"/>
                    <a:pt x="8298" y="1"/>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68"/>
            <p:cNvSpPr/>
            <p:nvPr/>
          </p:nvSpPr>
          <p:spPr>
            <a:xfrm>
              <a:off x="2901638" y="3757741"/>
              <a:ext cx="529112" cy="35897"/>
            </a:xfrm>
            <a:custGeom>
              <a:rect b="b" l="l" r="r" t="t"/>
              <a:pathLst>
                <a:path extrusionOk="0" h="1126" w="16597">
                  <a:moveTo>
                    <a:pt x="8298" y="1"/>
                  </a:moveTo>
                  <a:cubicBezTo>
                    <a:pt x="3709" y="1"/>
                    <a:pt x="0" y="396"/>
                    <a:pt x="0" y="852"/>
                  </a:cubicBezTo>
                  <a:cubicBezTo>
                    <a:pt x="0" y="943"/>
                    <a:pt x="122" y="1034"/>
                    <a:pt x="365" y="1125"/>
                  </a:cubicBezTo>
                  <a:cubicBezTo>
                    <a:pt x="1399" y="761"/>
                    <a:pt x="4560" y="487"/>
                    <a:pt x="8298" y="487"/>
                  </a:cubicBezTo>
                  <a:cubicBezTo>
                    <a:pt x="12037" y="487"/>
                    <a:pt x="15229" y="761"/>
                    <a:pt x="16262" y="1125"/>
                  </a:cubicBezTo>
                  <a:cubicBezTo>
                    <a:pt x="16475" y="1034"/>
                    <a:pt x="16596" y="943"/>
                    <a:pt x="16596" y="852"/>
                  </a:cubicBezTo>
                  <a:cubicBezTo>
                    <a:pt x="16596" y="396"/>
                    <a:pt x="12888" y="1"/>
                    <a:pt x="8298"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68"/>
            <p:cNvSpPr/>
            <p:nvPr/>
          </p:nvSpPr>
          <p:spPr>
            <a:xfrm>
              <a:off x="2793115" y="3667613"/>
              <a:ext cx="665718" cy="156053"/>
            </a:xfrm>
            <a:custGeom>
              <a:rect b="b" l="l" r="r" t="t"/>
              <a:pathLst>
                <a:path extrusionOk="0" h="4895" w="20882">
                  <a:moveTo>
                    <a:pt x="0" y="1"/>
                  </a:moveTo>
                  <a:lnTo>
                    <a:pt x="0" y="3010"/>
                  </a:lnTo>
                  <a:cubicBezTo>
                    <a:pt x="0" y="4044"/>
                    <a:pt x="4681" y="4895"/>
                    <a:pt x="10456" y="4895"/>
                  </a:cubicBezTo>
                  <a:cubicBezTo>
                    <a:pt x="16201" y="4895"/>
                    <a:pt x="20882" y="4044"/>
                    <a:pt x="20882" y="3010"/>
                  </a:cubicBezTo>
                  <a:lnTo>
                    <a:pt x="2088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68"/>
            <p:cNvSpPr/>
            <p:nvPr/>
          </p:nvSpPr>
          <p:spPr>
            <a:xfrm>
              <a:off x="2799874" y="3627890"/>
              <a:ext cx="16514" cy="219047"/>
            </a:xfrm>
            <a:custGeom>
              <a:rect b="b" l="l" r="r" t="t"/>
              <a:pathLst>
                <a:path extrusionOk="0" h="6871" w="518">
                  <a:moveTo>
                    <a:pt x="1" y="1"/>
                  </a:moveTo>
                  <a:lnTo>
                    <a:pt x="1" y="6870"/>
                  </a:lnTo>
                  <a:lnTo>
                    <a:pt x="518" y="6870"/>
                  </a:lnTo>
                  <a:lnTo>
                    <a:pt x="518"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68"/>
            <p:cNvSpPr/>
            <p:nvPr/>
          </p:nvSpPr>
          <p:spPr>
            <a:xfrm>
              <a:off x="2841542" y="3627890"/>
              <a:ext cx="15557" cy="219047"/>
            </a:xfrm>
            <a:custGeom>
              <a:rect b="b" l="l" r="r" t="t"/>
              <a:pathLst>
                <a:path extrusionOk="0" h="6871" w="488">
                  <a:moveTo>
                    <a:pt x="1" y="1"/>
                  </a:moveTo>
                  <a:lnTo>
                    <a:pt x="1" y="6870"/>
                  </a:lnTo>
                  <a:lnTo>
                    <a:pt x="487" y="6870"/>
                  </a:lnTo>
                  <a:lnTo>
                    <a:pt x="48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68"/>
            <p:cNvSpPr/>
            <p:nvPr/>
          </p:nvSpPr>
          <p:spPr>
            <a:xfrm>
              <a:off x="2888057" y="3627890"/>
              <a:ext cx="15557" cy="219047"/>
            </a:xfrm>
            <a:custGeom>
              <a:rect b="b" l="l" r="r" t="t"/>
              <a:pathLst>
                <a:path extrusionOk="0" h="6871" w="488">
                  <a:moveTo>
                    <a:pt x="1" y="1"/>
                  </a:moveTo>
                  <a:lnTo>
                    <a:pt x="1" y="6870"/>
                  </a:lnTo>
                  <a:lnTo>
                    <a:pt x="487" y="6870"/>
                  </a:lnTo>
                  <a:lnTo>
                    <a:pt x="48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68"/>
            <p:cNvSpPr/>
            <p:nvPr/>
          </p:nvSpPr>
          <p:spPr>
            <a:xfrm>
              <a:off x="3079948" y="3627890"/>
              <a:ext cx="15526" cy="219047"/>
            </a:xfrm>
            <a:custGeom>
              <a:rect b="b" l="l" r="r" t="t"/>
              <a:pathLst>
                <a:path extrusionOk="0" h="6871" w="487">
                  <a:moveTo>
                    <a:pt x="0" y="1"/>
                  </a:moveTo>
                  <a:lnTo>
                    <a:pt x="0" y="6870"/>
                  </a:lnTo>
                  <a:lnTo>
                    <a:pt x="486" y="6870"/>
                  </a:lnTo>
                  <a:lnTo>
                    <a:pt x="48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68"/>
            <p:cNvSpPr/>
            <p:nvPr/>
          </p:nvSpPr>
          <p:spPr>
            <a:xfrm>
              <a:off x="3436536" y="3627890"/>
              <a:ext cx="15557" cy="219047"/>
            </a:xfrm>
            <a:custGeom>
              <a:rect b="b" l="l" r="r" t="t"/>
              <a:pathLst>
                <a:path extrusionOk="0" h="6871" w="488">
                  <a:moveTo>
                    <a:pt x="1" y="1"/>
                  </a:moveTo>
                  <a:lnTo>
                    <a:pt x="1" y="6870"/>
                  </a:lnTo>
                  <a:lnTo>
                    <a:pt x="487" y="6870"/>
                  </a:lnTo>
                  <a:lnTo>
                    <a:pt x="48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68"/>
            <p:cNvSpPr/>
            <p:nvPr/>
          </p:nvSpPr>
          <p:spPr>
            <a:xfrm>
              <a:off x="3394868" y="3627890"/>
              <a:ext cx="16514" cy="219047"/>
            </a:xfrm>
            <a:custGeom>
              <a:rect b="b" l="l" r="r" t="t"/>
              <a:pathLst>
                <a:path extrusionOk="0" h="6871" w="518">
                  <a:moveTo>
                    <a:pt x="1" y="1"/>
                  </a:moveTo>
                  <a:lnTo>
                    <a:pt x="1" y="6870"/>
                  </a:lnTo>
                  <a:lnTo>
                    <a:pt x="517" y="6870"/>
                  </a:lnTo>
                  <a:lnTo>
                    <a:pt x="51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68"/>
            <p:cNvSpPr/>
            <p:nvPr/>
          </p:nvSpPr>
          <p:spPr>
            <a:xfrm>
              <a:off x="3348354" y="3627890"/>
              <a:ext cx="15557" cy="219047"/>
            </a:xfrm>
            <a:custGeom>
              <a:rect b="b" l="l" r="r" t="t"/>
              <a:pathLst>
                <a:path extrusionOk="0" h="6871" w="488">
                  <a:moveTo>
                    <a:pt x="1" y="1"/>
                  </a:moveTo>
                  <a:lnTo>
                    <a:pt x="1" y="6870"/>
                  </a:lnTo>
                  <a:lnTo>
                    <a:pt x="487" y="6870"/>
                  </a:lnTo>
                  <a:lnTo>
                    <a:pt x="48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68"/>
            <p:cNvSpPr/>
            <p:nvPr/>
          </p:nvSpPr>
          <p:spPr>
            <a:xfrm>
              <a:off x="3290235" y="3627890"/>
              <a:ext cx="15526" cy="219047"/>
            </a:xfrm>
            <a:custGeom>
              <a:rect b="b" l="l" r="r" t="t"/>
              <a:pathLst>
                <a:path extrusionOk="0" h="6871" w="487">
                  <a:moveTo>
                    <a:pt x="0" y="1"/>
                  </a:moveTo>
                  <a:lnTo>
                    <a:pt x="0" y="6870"/>
                  </a:lnTo>
                  <a:lnTo>
                    <a:pt x="486" y="6870"/>
                  </a:lnTo>
                  <a:lnTo>
                    <a:pt x="48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68"/>
            <p:cNvSpPr/>
            <p:nvPr/>
          </p:nvSpPr>
          <p:spPr>
            <a:xfrm>
              <a:off x="3226250" y="3627890"/>
              <a:ext cx="15557" cy="219047"/>
            </a:xfrm>
            <a:custGeom>
              <a:rect b="b" l="l" r="r" t="t"/>
              <a:pathLst>
                <a:path extrusionOk="0" h="6871" w="488">
                  <a:moveTo>
                    <a:pt x="1" y="1"/>
                  </a:moveTo>
                  <a:lnTo>
                    <a:pt x="1" y="6870"/>
                  </a:lnTo>
                  <a:lnTo>
                    <a:pt x="487" y="6870"/>
                  </a:lnTo>
                  <a:lnTo>
                    <a:pt x="48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68"/>
            <p:cNvSpPr/>
            <p:nvPr/>
          </p:nvSpPr>
          <p:spPr>
            <a:xfrm>
              <a:off x="3156494" y="3627890"/>
              <a:ext cx="15526" cy="219047"/>
            </a:xfrm>
            <a:custGeom>
              <a:rect b="b" l="l" r="r" t="t"/>
              <a:pathLst>
                <a:path extrusionOk="0" h="6871" w="487">
                  <a:moveTo>
                    <a:pt x="0" y="1"/>
                  </a:moveTo>
                  <a:lnTo>
                    <a:pt x="0" y="6870"/>
                  </a:lnTo>
                  <a:lnTo>
                    <a:pt x="487" y="6870"/>
                  </a:lnTo>
                  <a:lnTo>
                    <a:pt x="48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68"/>
            <p:cNvSpPr/>
            <p:nvPr/>
          </p:nvSpPr>
          <p:spPr>
            <a:xfrm>
              <a:off x="2793115" y="3605605"/>
              <a:ext cx="665718" cy="120188"/>
            </a:xfrm>
            <a:custGeom>
              <a:rect b="b" l="l" r="r" t="t"/>
              <a:pathLst>
                <a:path extrusionOk="0" h="3770" w="20882">
                  <a:moveTo>
                    <a:pt x="10456" y="1"/>
                  </a:moveTo>
                  <a:cubicBezTo>
                    <a:pt x="4681" y="1"/>
                    <a:pt x="0" y="852"/>
                    <a:pt x="0" y="1885"/>
                  </a:cubicBezTo>
                  <a:cubicBezTo>
                    <a:pt x="0" y="2919"/>
                    <a:pt x="4681" y="3770"/>
                    <a:pt x="10456" y="3770"/>
                  </a:cubicBezTo>
                  <a:cubicBezTo>
                    <a:pt x="16201" y="3770"/>
                    <a:pt x="20882" y="2919"/>
                    <a:pt x="20882" y="1885"/>
                  </a:cubicBezTo>
                  <a:cubicBezTo>
                    <a:pt x="20882" y="852"/>
                    <a:pt x="16201" y="1"/>
                    <a:pt x="10456" y="1"/>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68"/>
            <p:cNvSpPr/>
            <p:nvPr/>
          </p:nvSpPr>
          <p:spPr>
            <a:xfrm>
              <a:off x="2860926" y="3631779"/>
              <a:ext cx="530101" cy="55248"/>
            </a:xfrm>
            <a:custGeom>
              <a:rect b="b" l="l" r="r" t="t"/>
              <a:pathLst>
                <a:path extrusionOk="0" h="1733" w="16628">
                  <a:moveTo>
                    <a:pt x="8329" y="0"/>
                  </a:moveTo>
                  <a:cubicBezTo>
                    <a:pt x="3739" y="0"/>
                    <a:pt x="1" y="395"/>
                    <a:pt x="1" y="882"/>
                  </a:cubicBezTo>
                  <a:cubicBezTo>
                    <a:pt x="1" y="1338"/>
                    <a:pt x="3739" y="1733"/>
                    <a:pt x="8329" y="1733"/>
                  </a:cubicBezTo>
                  <a:cubicBezTo>
                    <a:pt x="12919" y="1733"/>
                    <a:pt x="16627" y="1338"/>
                    <a:pt x="16627" y="882"/>
                  </a:cubicBezTo>
                  <a:cubicBezTo>
                    <a:pt x="16627" y="395"/>
                    <a:pt x="12919" y="0"/>
                    <a:pt x="8329"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68"/>
            <p:cNvSpPr/>
            <p:nvPr/>
          </p:nvSpPr>
          <p:spPr>
            <a:xfrm>
              <a:off x="2860926" y="3631779"/>
              <a:ext cx="530101" cy="35865"/>
            </a:xfrm>
            <a:custGeom>
              <a:rect b="b" l="l" r="r" t="t"/>
              <a:pathLst>
                <a:path extrusionOk="0" h="1125" w="16628">
                  <a:moveTo>
                    <a:pt x="8329" y="0"/>
                  </a:moveTo>
                  <a:cubicBezTo>
                    <a:pt x="3739" y="0"/>
                    <a:pt x="1" y="395"/>
                    <a:pt x="1" y="882"/>
                  </a:cubicBezTo>
                  <a:cubicBezTo>
                    <a:pt x="1" y="943"/>
                    <a:pt x="122" y="1034"/>
                    <a:pt x="365" y="1125"/>
                  </a:cubicBezTo>
                  <a:cubicBezTo>
                    <a:pt x="1399" y="760"/>
                    <a:pt x="4560" y="487"/>
                    <a:pt x="8329" y="487"/>
                  </a:cubicBezTo>
                  <a:cubicBezTo>
                    <a:pt x="12068" y="487"/>
                    <a:pt x="15229" y="760"/>
                    <a:pt x="16262" y="1125"/>
                  </a:cubicBezTo>
                  <a:cubicBezTo>
                    <a:pt x="16506" y="1034"/>
                    <a:pt x="16627" y="943"/>
                    <a:pt x="16627" y="882"/>
                  </a:cubicBezTo>
                  <a:cubicBezTo>
                    <a:pt x="16627" y="395"/>
                    <a:pt x="12919" y="0"/>
                    <a:pt x="8329"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68"/>
            <p:cNvSpPr/>
            <p:nvPr/>
          </p:nvSpPr>
          <p:spPr>
            <a:xfrm>
              <a:off x="2827993" y="3558134"/>
              <a:ext cx="666706" cy="156021"/>
            </a:xfrm>
            <a:custGeom>
              <a:rect b="b" l="l" r="r" t="t"/>
              <a:pathLst>
                <a:path extrusionOk="0" h="4894" w="20913">
                  <a:moveTo>
                    <a:pt x="0" y="0"/>
                  </a:moveTo>
                  <a:lnTo>
                    <a:pt x="0" y="3009"/>
                  </a:lnTo>
                  <a:cubicBezTo>
                    <a:pt x="0" y="4073"/>
                    <a:pt x="4681" y="4894"/>
                    <a:pt x="10456" y="4894"/>
                  </a:cubicBezTo>
                  <a:cubicBezTo>
                    <a:pt x="16232" y="4894"/>
                    <a:pt x="20913" y="4073"/>
                    <a:pt x="20913" y="3009"/>
                  </a:cubicBezTo>
                  <a:lnTo>
                    <a:pt x="209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68"/>
            <p:cNvSpPr/>
            <p:nvPr/>
          </p:nvSpPr>
          <p:spPr>
            <a:xfrm>
              <a:off x="2835740" y="3518410"/>
              <a:ext cx="15526" cy="219972"/>
            </a:xfrm>
            <a:custGeom>
              <a:rect b="b" l="l" r="r" t="t"/>
              <a:pathLst>
                <a:path extrusionOk="0" h="6900" w="487">
                  <a:moveTo>
                    <a:pt x="0" y="0"/>
                  </a:moveTo>
                  <a:lnTo>
                    <a:pt x="0" y="6900"/>
                  </a:lnTo>
                  <a:lnTo>
                    <a:pt x="487" y="6900"/>
                  </a:lnTo>
                  <a:lnTo>
                    <a:pt x="48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68"/>
            <p:cNvSpPr/>
            <p:nvPr/>
          </p:nvSpPr>
          <p:spPr>
            <a:xfrm>
              <a:off x="2876452" y="3518410"/>
              <a:ext cx="15526" cy="219972"/>
            </a:xfrm>
            <a:custGeom>
              <a:rect b="b" l="l" r="r" t="t"/>
              <a:pathLst>
                <a:path extrusionOk="0" h="6900" w="487">
                  <a:moveTo>
                    <a:pt x="0" y="0"/>
                  </a:moveTo>
                  <a:lnTo>
                    <a:pt x="0" y="6900"/>
                  </a:lnTo>
                  <a:lnTo>
                    <a:pt x="486" y="6900"/>
                  </a:lnTo>
                  <a:lnTo>
                    <a:pt x="48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68"/>
            <p:cNvSpPr/>
            <p:nvPr/>
          </p:nvSpPr>
          <p:spPr>
            <a:xfrm>
              <a:off x="2922966" y="3518410"/>
              <a:ext cx="16482" cy="219972"/>
            </a:xfrm>
            <a:custGeom>
              <a:rect b="b" l="l" r="r" t="t"/>
              <a:pathLst>
                <a:path extrusionOk="0" h="6900" w="517">
                  <a:moveTo>
                    <a:pt x="0" y="0"/>
                  </a:moveTo>
                  <a:lnTo>
                    <a:pt x="0" y="6900"/>
                  </a:lnTo>
                  <a:lnTo>
                    <a:pt x="517" y="6900"/>
                  </a:lnTo>
                  <a:lnTo>
                    <a:pt x="51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68"/>
            <p:cNvSpPr/>
            <p:nvPr/>
          </p:nvSpPr>
          <p:spPr>
            <a:xfrm>
              <a:off x="3114826" y="3518410"/>
              <a:ext cx="16514" cy="219972"/>
            </a:xfrm>
            <a:custGeom>
              <a:rect b="b" l="l" r="r" t="t"/>
              <a:pathLst>
                <a:path extrusionOk="0" h="6900" w="518">
                  <a:moveTo>
                    <a:pt x="0" y="0"/>
                  </a:moveTo>
                  <a:lnTo>
                    <a:pt x="0" y="6900"/>
                  </a:lnTo>
                  <a:lnTo>
                    <a:pt x="517" y="6900"/>
                  </a:lnTo>
                  <a:lnTo>
                    <a:pt x="51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68"/>
            <p:cNvSpPr/>
            <p:nvPr/>
          </p:nvSpPr>
          <p:spPr>
            <a:xfrm>
              <a:off x="3471446" y="3518410"/>
              <a:ext cx="15526" cy="219972"/>
            </a:xfrm>
            <a:custGeom>
              <a:rect b="b" l="l" r="r" t="t"/>
              <a:pathLst>
                <a:path extrusionOk="0" h="6900" w="487">
                  <a:moveTo>
                    <a:pt x="0" y="0"/>
                  </a:moveTo>
                  <a:lnTo>
                    <a:pt x="0" y="6900"/>
                  </a:lnTo>
                  <a:lnTo>
                    <a:pt x="486" y="6900"/>
                  </a:lnTo>
                  <a:lnTo>
                    <a:pt x="48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68"/>
            <p:cNvSpPr/>
            <p:nvPr/>
          </p:nvSpPr>
          <p:spPr>
            <a:xfrm>
              <a:off x="3430734" y="3518410"/>
              <a:ext cx="15526" cy="219972"/>
            </a:xfrm>
            <a:custGeom>
              <a:rect b="b" l="l" r="r" t="t"/>
              <a:pathLst>
                <a:path extrusionOk="0" h="6900" w="487">
                  <a:moveTo>
                    <a:pt x="0" y="0"/>
                  </a:moveTo>
                  <a:lnTo>
                    <a:pt x="0" y="6900"/>
                  </a:lnTo>
                  <a:lnTo>
                    <a:pt x="487" y="6900"/>
                  </a:lnTo>
                  <a:lnTo>
                    <a:pt x="48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68"/>
            <p:cNvSpPr/>
            <p:nvPr/>
          </p:nvSpPr>
          <p:spPr>
            <a:xfrm>
              <a:off x="3384220" y="3518410"/>
              <a:ext cx="15526" cy="219972"/>
            </a:xfrm>
            <a:custGeom>
              <a:rect b="b" l="l" r="r" t="t"/>
              <a:pathLst>
                <a:path extrusionOk="0" h="6900" w="487">
                  <a:moveTo>
                    <a:pt x="0" y="0"/>
                  </a:moveTo>
                  <a:lnTo>
                    <a:pt x="0" y="6900"/>
                  </a:lnTo>
                  <a:lnTo>
                    <a:pt x="487" y="6900"/>
                  </a:lnTo>
                  <a:lnTo>
                    <a:pt x="48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68"/>
            <p:cNvSpPr/>
            <p:nvPr/>
          </p:nvSpPr>
          <p:spPr>
            <a:xfrm>
              <a:off x="3326069" y="3518410"/>
              <a:ext cx="15526" cy="219972"/>
            </a:xfrm>
            <a:custGeom>
              <a:rect b="b" l="l" r="r" t="t"/>
              <a:pathLst>
                <a:path extrusionOk="0" h="6900" w="487">
                  <a:moveTo>
                    <a:pt x="1" y="0"/>
                  </a:moveTo>
                  <a:lnTo>
                    <a:pt x="1" y="6900"/>
                  </a:lnTo>
                  <a:lnTo>
                    <a:pt x="487" y="6900"/>
                  </a:lnTo>
                  <a:lnTo>
                    <a:pt x="48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68"/>
            <p:cNvSpPr/>
            <p:nvPr/>
          </p:nvSpPr>
          <p:spPr>
            <a:xfrm>
              <a:off x="3261159" y="3518410"/>
              <a:ext cx="16482" cy="219972"/>
            </a:xfrm>
            <a:custGeom>
              <a:rect b="b" l="l" r="r" t="t"/>
              <a:pathLst>
                <a:path extrusionOk="0" h="6900" w="517">
                  <a:moveTo>
                    <a:pt x="0" y="0"/>
                  </a:moveTo>
                  <a:lnTo>
                    <a:pt x="0" y="6900"/>
                  </a:lnTo>
                  <a:lnTo>
                    <a:pt x="517" y="6900"/>
                  </a:lnTo>
                  <a:lnTo>
                    <a:pt x="51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68"/>
            <p:cNvSpPr/>
            <p:nvPr/>
          </p:nvSpPr>
          <p:spPr>
            <a:xfrm>
              <a:off x="3191372" y="3518410"/>
              <a:ext cx="16514" cy="219972"/>
            </a:xfrm>
            <a:custGeom>
              <a:rect b="b" l="l" r="r" t="t"/>
              <a:pathLst>
                <a:path extrusionOk="0" h="6900" w="518">
                  <a:moveTo>
                    <a:pt x="1" y="0"/>
                  </a:moveTo>
                  <a:lnTo>
                    <a:pt x="1" y="6900"/>
                  </a:lnTo>
                  <a:lnTo>
                    <a:pt x="517" y="6900"/>
                  </a:lnTo>
                  <a:lnTo>
                    <a:pt x="51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68"/>
            <p:cNvSpPr/>
            <p:nvPr/>
          </p:nvSpPr>
          <p:spPr>
            <a:xfrm>
              <a:off x="2827993" y="3497082"/>
              <a:ext cx="666706" cy="120188"/>
            </a:xfrm>
            <a:custGeom>
              <a:rect b="b" l="l" r="r" t="t"/>
              <a:pathLst>
                <a:path extrusionOk="0" h="3770" w="20913">
                  <a:moveTo>
                    <a:pt x="10456" y="0"/>
                  </a:moveTo>
                  <a:cubicBezTo>
                    <a:pt x="4681" y="0"/>
                    <a:pt x="0" y="821"/>
                    <a:pt x="0" y="1885"/>
                  </a:cubicBezTo>
                  <a:cubicBezTo>
                    <a:pt x="0" y="2918"/>
                    <a:pt x="4681" y="3769"/>
                    <a:pt x="10456" y="3769"/>
                  </a:cubicBezTo>
                  <a:cubicBezTo>
                    <a:pt x="16232" y="3769"/>
                    <a:pt x="20913" y="2918"/>
                    <a:pt x="20913" y="1885"/>
                  </a:cubicBezTo>
                  <a:cubicBezTo>
                    <a:pt x="20913" y="821"/>
                    <a:pt x="16232" y="0"/>
                    <a:pt x="10456" y="0"/>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68"/>
            <p:cNvSpPr/>
            <p:nvPr/>
          </p:nvSpPr>
          <p:spPr>
            <a:xfrm>
              <a:off x="2896792" y="3522268"/>
              <a:ext cx="529112" cy="56236"/>
            </a:xfrm>
            <a:custGeom>
              <a:rect b="b" l="l" r="r" t="t"/>
              <a:pathLst>
                <a:path extrusionOk="0" h="1764" w="16597">
                  <a:moveTo>
                    <a:pt x="8298" y="1"/>
                  </a:moveTo>
                  <a:cubicBezTo>
                    <a:pt x="3709" y="1"/>
                    <a:pt x="0" y="396"/>
                    <a:pt x="0" y="882"/>
                  </a:cubicBezTo>
                  <a:cubicBezTo>
                    <a:pt x="0" y="1368"/>
                    <a:pt x="3709" y="1764"/>
                    <a:pt x="8298" y="1764"/>
                  </a:cubicBezTo>
                  <a:cubicBezTo>
                    <a:pt x="12888" y="1764"/>
                    <a:pt x="16596" y="1368"/>
                    <a:pt x="16596" y="882"/>
                  </a:cubicBezTo>
                  <a:cubicBezTo>
                    <a:pt x="16596" y="396"/>
                    <a:pt x="12888" y="1"/>
                    <a:pt x="8298" y="1"/>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68"/>
            <p:cNvSpPr/>
            <p:nvPr/>
          </p:nvSpPr>
          <p:spPr>
            <a:xfrm>
              <a:off x="2896792" y="3522268"/>
              <a:ext cx="529112" cy="35897"/>
            </a:xfrm>
            <a:custGeom>
              <a:rect b="b" l="l" r="r" t="t"/>
              <a:pathLst>
                <a:path extrusionOk="0" h="1126" w="16597">
                  <a:moveTo>
                    <a:pt x="8298" y="1"/>
                  </a:moveTo>
                  <a:cubicBezTo>
                    <a:pt x="3709" y="1"/>
                    <a:pt x="0" y="396"/>
                    <a:pt x="0" y="882"/>
                  </a:cubicBezTo>
                  <a:cubicBezTo>
                    <a:pt x="0" y="973"/>
                    <a:pt x="122" y="1064"/>
                    <a:pt x="365" y="1125"/>
                  </a:cubicBezTo>
                  <a:cubicBezTo>
                    <a:pt x="1399" y="791"/>
                    <a:pt x="4560" y="517"/>
                    <a:pt x="8298" y="517"/>
                  </a:cubicBezTo>
                  <a:cubicBezTo>
                    <a:pt x="12037" y="517"/>
                    <a:pt x="15229" y="791"/>
                    <a:pt x="16262" y="1125"/>
                  </a:cubicBezTo>
                  <a:cubicBezTo>
                    <a:pt x="16475" y="1064"/>
                    <a:pt x="16596" y="973"/>
                    <a:pt x="16596" y="882"/>
                  </a:cubicBezTo>
                  <a:cubicBezTo>
                    <a:pt x="16596" y="396"/>
                    <a:pt x="12888" y="1"/>
                    <a:pt x="8298"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68"/>
            <p:cNvSpPr/>
            <p:nvPr/>
          </p:nvSpPr>
          <p:spPr>
            <a:xfrm>
              <a:off x="2778577" y="3440876"/>
              <a:ext cx="665718" cy="155064"/>
            </a:xfrm>
            <a:custGeom>
              <a:rect b="b" l="l" r="r" t="t"/>
              <a:pathLst>
                <a:path extrusionOk="0" h="4864" w="20882">
                  <a:moveTo>
                    <a:pt x="0" y="0"/>
                  </a:moveTo>
                  <a:lnTo>
                    <a:pt x="0" y="2979"/>
                  </a:lnTo>
                  <a:cubicBezTo>
                    <a:pt x="0" y="4043"/>
                    <a:pt x="4681" y="4864"/>
                    <a:pt x="10456" y="4864"/>
                  </a:cubicBezTo>
                  <a:cubicBezTo>
                    <a:pt x="16201" y="4864"/>
                    <a:pt x="20882" y="4043"/>
                    <a:pt x="20882" y="2979"/>
                  </a:cubicBezTo>
                  <a:lnTo>
                    <a:pt x="20882" y="0"/>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68"/>
            <p:cNvSpPr/>
            <p:nvPr/>
          </p:nvSpPr>
          <p:spPr>
            <a:xfrm>
              <a:off x="2785336" y="3400164"/>
              <a:ext cx="16514" cy="220004"/>
            </a:xfrm>
            <a:custGeom>
              <a:rect b="b" l="l" r="r" t="t"/>
              <a:pathLst>
                <a:path extrusionOk="0" h="6901" w="518">
                  <a:moveTo>
                    <a:pt x="1" y="1"/>
                  </a:moveTo>
                  <a:lnTo>
                    <a:pt x="1" y="6901"/>
                  </a:lnTo>
                  <a:lnTo>
                    <a:pt x="518" y="6901"/>
                  </a:lnTo>
                  <a:lnTo>
                    <a:pt x="518"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68"/>
            <p:cNvSpPr/>
            <p:nvPr/>
          </p:nvSpPr>
          <p:spPr>
            <a:xfrm>
              <a:off x="2827005" y="3400164"/>
              <a:ext cx="15557" cy="220004"/>
            </a:xfrm>
            <a:custGeom>
              <a:rect b="b" l="l" r="r" t="t"/>
              <a:pathLst>
                <a:path extrusionOk="0" h="6901" w="488">
                  <a:moveTo>
                    <a:pt x="1" y="1"/>
                  </a:moveTo>
                  <a:lnTo>
                    <a:pt x="1" y="6901"/>
                  </a:lnTo>
                  <a:lnTo>
                    <a:pt x="487" y="6901"/>
                  </a:lnTo>
                  <a:lnTo>
                    <a:pt x="48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68"/>
            <p:cNvSpPr/>
            <p:nvPr/>
          </p:nvSpPr>
          <p:spPr>
            <a:xfrm>
              <a:off x="2873519" y="3400164"/>
              <a:ext cx="15557" cy="220004"/>
            </a:xfrm>
            <a:custGeom>
              <a:rect b="b" l="l" r="r" t="t"/>
              <a:pathLst>
                <a:path extrusionOk="0" h="6901" w="488">
                  <a:moveTo>
                    <a:pt x="1" y="1"/>
                  </a:moveTo>
                  <a:lnTo>
                    <a:pt x="1" y="6901"/>
                  </a:lnTo>
                  <a:lnTo>
                    <a:pt x="487" y="6901"/>
                  </a:lnTo>
                  <a:lnTo>
                    <a:pt x="48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68"/>
            <p:cNvSpPr/>
            <p:nvPr/>
          </p:nvSpPr>
          <p:spPr>
            <a:xfrm>
              <a:off x="3421999" y="3400164"/>
              <a:ext cx="15557" cy="220004"/>
            </a:xfrm>
            <a:custGeom>
              <a:rect b="b" l="l" r="r" t="t"/>
              <a:pathLst>
                <a:path extrusionOk="0" h="6901" w="488">
                  <a:moveTo>
                    <a:pt x="1" y="1"/>
                  </a:moveTo>
                  <a:lnTo>
                    <a:pt x="1" y="6901"/>
                  </a:lnTo>
                  <a:lnTo>
                    <a:pt x="487" y="6901"/>
                  </a:lnTo>
                  <a:lnTo>
                    <a:pt x="48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68"/>
            <p:cNvSpPr/>
            <p:nvPr/>
          </p:nvSpPr>
          <p:spPr>
            <a:xfrm>
              <a:off x="3380330" y="3400164"/>
              <a:ext cx="16514" cy="220004"/>
            </a:xfrm>
            <a:custGeom>
              <a:rect b="b" l="l" r="r" t="t"/>
              <a:pathLst>
                <a:path extrusionOk="0" h="6901" w="518">
                  <a:moveTo>
                    <a:pt x="1" y="1"/>
                  </a:moveTo>
                  <a:lnTo>
                    <a:pt x="1" y="6901"/>
                  </a:lnTo>
                  <a:lnTo>
                    <a:pt x="518" y="6901"/>
                  </a:lnTo>
                  <a:lnTo>
                    <a:pt x="518"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68"/>
            <p:cNvSpPr/>
            <p:nvPr/>
          </p:nvSpPr>
          <p:spPr>
            <a:xfrm>
              <a:off x="3333816" y="3400164"/>
              <a:ext cx="15557" cy="220004"/>
            </a:xfrm>
            <a:custGeom>
              <a:rect b="b" l="l" r="r" t="t"/>
              <a:pathLst>
                <a:path extrusionOk="0" h="6901" w="488">
                  <a:moveTo>
                    <a:pt x="1" y="1"/>
                  </a:moveTo>
                  <a:lnTo>
                    <a:pt x="1" y="6901"/>
                  </a:lnTo>
                  <a:lnTo>
                    <a:pt x="487" y="6901"/>
                  </a:lnTo>
                  <a:lnTo>
                    <a:pt x="48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68"/>
            <p:cNvSpPr/>
            <p:nvPr/>
          </p:nvSpPr>
          <p:spPr>
            <a:xfrm>
              <a:off x="3275697" y="3400164"/>
              <a:ext cx="15526" cy="220004"/>
            </a:xfrm>
            <a:custGeom>
              <a:rect b="b" l="l" r="r" t="t"/>
              <a:pathLst>
                <a:path extrusionOk="0" h="6901" w="487">
                  <a:moveTo>
                    <a:pt x="0" y="1"/>
                  </a:moveTo>
                  <a:lnTo>
                    <a:pt x="0" y="6901"/>
                  </a:lnTo>
                  <a:lnTo>
                    <a:pt x="486" y="6901"/>
                  </a:lnTo>
                  <a:lnTo>
                    <a:pt x="486"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68"/>
            <p:cNvSpPr/>
            <p:nvPr/>
          </p:nvSpPr>
          <p:spPr>
            <a:xfrm>
              <a:off x="3211712" y="3400164"/>
              <a:ext cx="15557" cy="220004"/>
            </a:xfrm>
            <a:custGeom>
              <a:rect b="b" l="l" r="r" t="t"/>
              <a:pathLst>
                <a:path extrusionOk="0" h="6901" w="488">
                  <a:moveTo>
                    <a:pt x="1" y="1"/>
                  </a:moveTo>
                  <a:lnTo>
                    <a:pt x="1" y="6901"/>
                  </a:lnTo>
                  <a:lnTo>
                    <a:pt x="487" y="6901"/>
                  </a:lnTo>
                  <a:lnTo>
                    <a:pt x="48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68"/>
            <p:cNvSpPr/>
            <p:nvPr/>
          </p:nvSpPr>
          <p:spPr>
            <a:xfrm>
              <a:off x="3141956" y="3400164"/>
              <a:ext cx="15526" cy="220004"/>
            </a:xfrm>
            <a:custGeom>
              <a:rect b="b" l="l" r="r" t="t"/>
              <a:pathLst>
                <a:path extrusionOk="0" h="6901" w="487">
                  <a:moveTo>
                    <a:pt x="0" y="1"/>
                  </a:moveTo>
                  <a:lnTo>
                    <a:pt x="0" y="6901"/>
                  </a:lnTo>
                  <a:lnTo>
                    <a:pt x="487" y="6901"/>
                  </a:lnTo>
                  <a:lnTo>
                    <a:pt x="48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68"/>
            <p:cNvSpPr/>
            <p:nvPr/>
          </p:nvSpPr>
          <p:spPr>
            <a:xfrm>
              <a:off x="2778577" y="3378867"/>
              <a:ext cx="665718" cy="120188"/>
            </a:xfrm>
            <a:custGeom>
              <a:rect b="b" l="l" r="r" t="t"/>
              <a:pathLst>
                <a:path extrusionOk="0" h="3770" w="20882">
                  <a:moveTo>
                    <a:pt x="10456" y="0"/>
                  </a:moveTo>
                  <a:cubicBezTo>
                    <a:pt x="4681" y="0"/>
                    <a:pt x="0" y="821"/>
                    <a:pt x="0" y="1885"/>
                  </a:cubicBezTo>
                  <a:cubicBezTo>
                    <a:pt x="0" y="2918"/>
                    <a:pt x="4681" y="3769"/>
                    <a:pt x="10456" y="3769"/>
                  </a:cubicBezTo>
                  <a:cubicBezTo>
                    <a:pt x="16201" y="3769"/>
                    <a:pt x="20882" y="2918"/>
                    <a:pt x="20882" y="1885"/>
                  </a:cubicBezTo>
                  <a:cubicBezTo>
                    <a:pt x="20882" y="821"/>
                    <a:pt x="16201" y="0"/>
                    <a:pt x="104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68"/>
            <p:cNvSpPr/>
            <p:nvPr/>
          </p:nvSpPr>
          <p:spPr>
            <a:xfrm>
              <a:off x="2846388" y="3404053"/>
              <a:ext cx="530101" cy="56236"/>
            </a:xfrm>
            <a:custGeom>
              <a:rect b="b" l="l" r="r" t="t"/>
              <a:pathLst>
                <a:path extrusionOk="0" h="1764" w="16628">
                  <a:moveTo>
                    <a:pt x="8329" y="0"/>
                  </a:moveTo>
                  <a:cubicBezTo>
                    <a:pt x="3739" y="0"/>
                    <a:pt x="1" y="396"/>
                    <a:pt x="1" y="882"/>
                  </a:cubicBezTo>
                  <a:cubicBezTo>
                    <a:pt x="1" y="1368"/>
                    <a:pt x="3739" y="1763"/>
                    <a:pt x="8329" y="1763"/>
                  </a:cubicBezTo>
                  <a:cubicBezTo>
                    <a:pt x="12919" y="1763"/>
                    <a:pt x="16627" y="1368"/>
                    <a:pt x="16627" y="882"/>
                  </a:cubicBezTo>
                  <a:cubicBezTo>
                    <a:pt x="16627" y="396"/>
                    <a:pt x="12919" y="0"/>
                    <a:pt x="8329"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68"/>
            <p:cNvSpPr/>
            <p:nvPr/>
          </p:nvSpPr>
          <p:spPr>
            <a:xfrm>
              <a:off x="2846388" y="3404053"/>
              <a:ext cx="530101" cy="36853"/>
            </a:xfrm>
            <a:custGeom>
              <a:rect b="b" l="l" r="r" t="t"/>
              <a:pathLst>
                <a:path extrusionOk="0" h="1156" w="16628">
                  <a:moveTo>
                    <a:pt x="8329" y="0"/>
                  </a:moveTo>
                  <a:cubicBezTo>
                    <a:pt x="3739" y="0"/>
                    <a:pt x="1" y="396"/>
                    <a:pt x="1" y="882"/>
                  </a:cubicBezTo>
                  <a:cubicBezTo>
                    <a:pt x="1" y="973"/>
                    <a:pt x="122" y="1064"/>
                    <a:pt x="366" y="1155"/>
                  </a:cubicBezTo>
                  <a:cubicBezTo>
                    <a:pt x="1399" y="791"/>
                    <a:pt x="4560" y="517"/>
                    <a:pt x="8329" y="517"/>
                  </a:cubicBezTo>
                  <a:cubicBezTo>
                    <a:pt x="12068" y="517"/>
                    <a:pt x="15229" y="791"/>
                    <a:pt x="16262" y="1155"/>
                  </a:cubicBezTo>
                  <a:cubicBezTo>
                    <a:pt x="16506" y="1064"/>
                    <a:pt x="16627" y="973"/>
                    <a:pt x="16627" y="882"/>
                  </a:cubicBezTo>
                  <a:cubicBezTo>
                    <a:pt x="16627" y="396"/>
                    <a:pt x="12919" y="0"/>
                    <a:pt x="8329"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68"/>
            <p:cNvSpPr/>
            <p:nvPr/>
          </p:nvSpPr>
          <p:spPr>
            <a:xfrm>
              <a:off x="2802775" y="3323618"/>
              <a:ext cx="665750" cy="156053"/>
            </a:xfrm>
            <a:custGeom>
              <a:rect b="b" l="l" r="r" t="t"/>
              <a:pathLst>
                <a:path extrusionOk="0" h="4895" w="20883">
                  <a:moveTo>
                    <a:pt x="1" y="1"/>
                  </a:moveTo>
                  <a:lnTo>
                    <a:pt x="1" y="3010"/>
                  </a:lnTo>
                  <a:cubicBezTo>
                    <a:pt x="1" y="4043"/>
                    <a:pt x="4682" y="4894"/>
                    <a:pt x="10457" y="4894"/>
                  </a:cubicBezTo>
                  <a:cubicBezTo>
                    <a:pt x="16232" y="4894"/>
                    <a:pt x="20883" y="4043"/>
                    <a:pt x="20883" y="3010"/>
                  </a:cubicBezTo>
                  <a:lnTo>
                    <a:pt x="208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68"/>
            <p:cNvSpPr/>
            <p:nvPr/>
          </p:nvSpPr>
          <p:spPr>
            <a:xfrm>
              <a:off x="3404560" y="3283894"/>
              <a:ext cx="16514" cy="219016"/>
            </a:xfrm>
            <a:custGeom>
              <a:rect b="b" l="l" r="r" t="t"/>
              <a:pathLst>
                <a:path extrusionOk="0" h="6870" w="518">
                  <a:moveTo>
                    <a:pt x="1" y="0"/>
                  </a:moveTo>
                  <a:lnTo>
                    <a:pt x="1" y="6870"/>
                  </a:lnTo>
                  <a:lnTo>
                    <a:pt x="517" y="6870"/>
                  </a:lnTo>
                  <a:lnTo>
                    <a:pt x="51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68"/>
            <p:cNvSpPr/>
            <p:nvPr/>
          </p:nvSpPr>
          <p:spPr>
            <a:xfrm>
              <a:off x="3358045" y="3283894"/>
              <a:ext cx="16514" cy="219016"/>
            </a:xfrm>
            <a:custGeom>
              <a:rect b="b" l="l" r="r" t="t"/>
              <a:pathLst>
                <a:path extrusionOk="0" h="6870" w="518">
                  <a:moveTo>
                    <a:pt x="1" y="0"/>
                  </a:moveTo>
                  <a:lnTo>
                    <a:pt x="1" y="6870"/>
                  </a:lnTo>
                  <a:lnTo>
                    <a:pt x="517" y="6870"/>
                  </a:lnTo>
                  <a:lnTo>
                    <a:pt x="51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68"/>
            <p:cNvSpPr/>
            <p:nvPr/>
          </p:nvSpPr>
          <p:spPr>
            <a:xfrm>
              <a:off x="3299895" y="3283894"/>
              <a:ext cx="15557" cy="219016"/>
            </a:xfrm>
            <a:custGeom>
              <a:rect b="b" l="l" r="r" t="t"/>
              <a:pathLst>
                <a:path extrusionOk="0" h="6870" w="488">
                  <a:moveTo>
                    <a:pt x="1" y="0"/>
                  </a:moveTo>
                  <a:lnTo>
                    <a:pt x="1" y="6870"/>
                  </a:lnTo>
                  <a:lnTo>
                    <a:pt x="487" y="6870"/>
                  </a:lnTo>
                  <a:lnTo>
                    <a:pt x="48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68"/>
            <p:cNvSpPr/>
            <p:nvPr/>
          </p:nvSpPr>
          <p:spPr>
            <a:xfrm>
              <a:off x="3235941" y="3283894"/>
              <a:ext cx="15557" cy="219016"/>
            </a:xfrm>
            <a:custGeom>
              <a:rect b="b" l="l" r="r" t="t"/>
              <a:pathLst>
                <a:path extrusionOk="0" h="6870" w="488">
                  <a:moveTo>
                    <a:pt x="1" y="0"/>
                  </a:moveTo>
                  <a:lnTo>
                    <a:pt x="1" y="6870"/>
                  </a:lnTo>
                  <a:lnTo>
                    <a:pt x="487" y="6870"/>
                  </a:lnTo>
                  <a:lnTo>
                    <a:pt x="48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68"/>
            <p:cNvSpPr/>
            <p:nvPr/>
          </p:nvSpPr>
          <p:spPr>
            <a:xfrm>
              <a:off x="2802775" y="3261609"/>
              <a:ext cx="665750" cy="120188"/>
            </a:xfrm>
            <a:custGeom>
              <a:rect b="b" l="l" r="r" t="t"/>
              <a:pathLst>
                <a:path extrusionOk="0" h="3770" w="20883">
                  <a:moveTo>
                    <a:pt x="10457" y="0"/>
                  </a:moveTo>
                  <a:cubicBezTo>
                    <a:pt x="4682" y="0"/>
                    <a:pt x="1" y="851"/>
                    <a:pt x="1" y="1885"/>
                  </a:cubicBezTo>
                  <a:cubicBezTo>
                    <a:pt x="1" y="2918"/>
                    <a:pt x="4682" y="3769"/>
                    <a:pt x="10457" y="3769"/>
                  </a:cubicBezTo>
                  <a:cubicBezTo>
                    <a:pt x="16232" y="3769"/>
                    <a:pt x="20883" y="2918"/>
                    <a:pt x="20883" y="1885"/>
                  </a:cubicBezTo>
                  <a:cubicBezTo>
                    <a:pt x="20883" y="851"/>
                    <a:pt x="16232" y="0"/>
                    <a:pt x="10457" y="0"/>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68"/>
            <p:cNvSpPr/>
            <p:nvPr/>
          </p:nvSpPr>
          <p:spPr>
            <a:xfrm>
              <a:off x="2870618" y="3286795"/>
              <a:ext cx="530101" cy="56236"/>
            </a:xfrm>
            <a:custGeom>
              <a:rect b="b" l="l" r="r" t="t"/>
              <a:pathLst>
                <a:path extrusionOk="0" h="1764" w="16628">
                  <a:moveTo>
                    <a:pt x="8329" y="1"/>
                  </a:moveTo>
                  <a:cubicBezTo>
                    <a:pt x="3739" y="1"/>
                    <a:pt x="1" y="396"/>
                    <a:pt x="1" y="882"/>
                  </a:cubicBezTo>
                  <a:cubicBezTo>
                    <a:pt x="1" y="1368"/>
                    <a:pt x="3739" y="1763"/>
                    <a:pt x="8329" y="1763"/>
                  </a:cubicBezTo>
                  <a:cubicBezTo>
                    <a:pt x="12919" y="1763"/>
                    <a:pt x="16627" y="1368"/>
                    <a:pt x="16627" y="882"/>
                  </a:cubicBezTo>
                  <a:cubicBezTo>
                    <a:pt x="16627" y="396"/>
                    <a:pt x="12919" y="1"/>
                    <a:pt x="8329" y="1"/>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68"/>
            <p:cNvSpPr/>
            <p:nvPr/>
          </p:nvSpPr>
          <p:spPr>
            <a:xfrm>
              <a:off x="2870618" y="3286795"/>
              <a:ext cx="530101" cy="36853"/>
            </a:xfrm>
            <a:custGeom>
              <a:rect b="b" l="l" r="r" t="t"/>
              <a:pathLst>
                <a:path extrusionOk="0" h="1156" w="16628">
                  <a:moveTo>
                    <a:pt x="8329" y="1"/>
                  </a:moveTo>
                  <a:cubicBezTo>
                    <a:pt x="3739" y="1"/>
                    <a:pt x="1" y="396"/>
                    <a:pt x="1" y="882"/>
                  </a:cubicBezTo>
                  <a:cubicBezTo>
                    <a:pt x="1" y="973"/>
                    <a:pt x="153" y="1064"/>
                    <a:pt x="365" y="1156"/>
                  </a:cubicBezTo>
                  <a:cubicBezTo>
                    <a:pt x="1399" y="791"/>
                    <a:pt x="4560" y="517"/>
                    <a:pt x="8329" y="517"/>
                  </a:cubicBezTo>
                  <a:cubicBezTo>
                    <a:pt x="12068" y="517"/>
                    <a:pt x="15229" y="791"/>
                    <a:pt x="16262" y="1156"/>
                  </a:cubicBezTo>
                  <a:cubicBezTo>
                    <a:pt x="16506" y="1064"/>
                    <a:pt x="16627" y="973"/>
                    <a:pt x="16627" y="882"/>
                  </a:cubicBezTo>
                  <a:cubicBezTo>
                    <a:pt x="16627" y="396"/>
                    <a:pt x="12919" y="1"/>
                    <a:pt x="8329"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68"/>
            <p:cNvSpPr/>
            <p:nvPr/>
          </p:nvSpPr>
          <p:spPr>
            <a:xfrm>
              <a:off x="2764996" y="3214106"/>
              <a:ext cx="665750" cy="156053"/>
            </a:xfrm>
            <a:custGeom>
              <a:rect b="b" l="l" r="r" t="t"/>
              <a:pathLst>
                <a:path extrusionOk="0" h="4895" w="20883">
                  <a:moveTo>
                    <a:pt x="1" y="1"/>
                  </a:moveTo>
                  <a:lnTo>
                    <a:pt x="1" y="3010"/>
                  </a:lnTo>
                  <a:cubicBezTo>
                    <a:pt x="1" y="4043"/>
                    <a:pt x="4681" y="4895"/>
                    <a:pt x="10426" y="4895"/>
                  </a:cubicBezTo>
                  <a:cubicBezTo>
                    <a:pt x="16201" y="4895"/>
                    <a:pt x="20882" y="4043"/>
                    <a:pt x="20882" y="3010"/>
                  </a:cubicBezTo>
                  <a:lnTo>
                    <a:pt x="2088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68"/>
            <p:cNvSpPr/>
            <p:nvPr/>
          </p:nvSpPr>
          <p:spPr>
            <a:xfrm>
              <a:off x="2764996" y="3152098"/>
              <a:ext cx="665750" cy="120188"/>
            </a:xfrm>
            <a:custGeom>
              <a:rect b="b" l="l" r="r" t="t"/>
              <a:pathLst>
                <a:path extrusionOk="0" h="3770" w="20883">
                  <a:moveTo>
                    <a:pt x="10426" y="1"/>
                  </a:moveTo>
                  <a:cubicBezTo>
                    <a:pt x="4681" y="1"/>
                    <a:pt x="1" y="852"/>
                    <a:pt x="1" y="1885"/>
                  </a:cubicBezTo>
                  <a:cubicBezTo>
                    <a:pt x="1" y="2949"/>
                    <a:pt x="4681" y="3770"/>
                    <a:pt x="10426" y="3770"/>
                  </a:cubicBezTo>
                  <a:cubicBezTo>
                    <a:pt x="16201" y="3770"/>
                    <a:pt x="20882" y="2949"/>
                    <a:pt x="20882" y="1885"/>
                  </a:cubicBezTo>
                  <a:cubicBezTo>
                    <a:pt x="20882" y="852"/>
                    <a:pt x="16201" y="1"/>
                    <a:pt x="10426" y="1"/>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68"/>
            <p:cNvSpPr/>
            <p:nvPr/>
          </p:nvSpPr>
          <p:spPr>
            <a:xfrm>
              <a:off x="2832839" y="3178272"/>
              <a:ext cx="530069" cy="56236"/>
            </a:xfrm>
            <a:custGeom>
              <a:rect b="b" l="l" r="r" t="t"/>
              <a:pathLst>
                <a:path extrusionOk="0" h="1764" w="16627">
                  <a:moveTo>
                    <a:pt x="8298" y="0"/>
                  </a:moveTo>
                  <a:cubicBezTo>
                    <a:pt x="3709" y="0"/>
                    <a:pt x="0" y="395"/>
                    <a:pt x="0" y="882"/>
                  </a:cubicBezTo>
                  <a:cubicBezTo>
                    <a:pt x="0" y="1368"/>
                    <a:pt x="3709" y="1763"/>
                    <a:pt x="8298" y="1763"/>
                  </a:cubicBezTo>
                  <a:cubicBezTo>
                    <a:pt x="12888" y="1763"/>
                    <a:pt x="16627" y="1368"/>
                    <a:pt x="16627" y="882"/>
                  </a:cubicBezTo>
                  <a:cubicBezTo>
                    <a:pt x="16627" y="395"/>
                    <a:pt x="12888" y="0"/>
                    <a:pt x="8298"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68"/>
            <p:cNvSpPr/>
            <p:nvPr/>
          </p:nvSpPr>
          <p:spPr>
            <a:xfrm>
              <a:off x="2832839" y="3178272"/>
              <a:ext cx="530069" cy="35865"/>
            </a:xfrm>
            <a:custGeom>
              <a:rect b="b" l="l" r="r" t="t"/>
              <a:pathLst>
                <a:path extrusionOk="0" h="1125" w="16627">
                  <a:moveTo>
                    <a:pt x="8298" y="0"/>
                  </a:moveTo>
                  <a:cubicBezTo>
                    <a:pt x="3709" y="0"/>
                    <a:pt x="0" y="395"/>
                    <a:pt x="0" y="882"/>
                  </a:cubicBezTo>
                  <a:cubicBezTo>
                    <a:pt x="0" y="973"/>
                    <a:pt x="122" y="1064"/>
                    <a:pt x="365" y="1125"/>
                  </a:cubicBezTo>
                  <a:cubicBezTo>
                    <a:pt x="1398" y="760"/>
                    <a:pt x="4560" y="517"/>
                    <a:pt x="8298" y="517"/>
                  </a:cubicBezTo>
                  <a:cubicBezTo>
                    <a:pt x="12067" y="517"/>
                    <a:pt x="15228" y="760"/>
                    <a:pt x="16262" y="1125"/>
                  </a:cubicBezTo>
                  <a:cubicBezTo>
                    <a:pt x="16505" y="1064"/>
                    <a:pt x="16627" y="973"/>
                    <a:pt x="16627" y="882"/>
                  </a:cubicBezTo>
                  <a:cubicBezTo>
                    <a:pt x="16627" y="395"/>
                    <a:pt x="12888" y="0"/>
                    <a:pt x="8298"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68"/>
            <p:cNvSpPr/>
            <p:nvPr/>
          </p:nvSpPr>
          <p:spPr>
            <a:xfrm>
              <a:off x="2796973" y="3105583"/>
              <a:ext cx="666706" cy="156053"/>
            </a:xfrm>
            <a:custGeom>
              <a:rect b="b" l="l" r="r" t="t"/>
              <a:pathLst>
                <a:path extrusionOk="0" h="4895" w="20913">
                  <a:moveTo>
                    <a:pt x="1" y="1"/>
                  </a:moveTo>
                  <a:lnTo>
                    <a:pt x="1" y="3010"/>
                  </a:lnTo>
                  <a:cubicBezTo>
                    <a:pt x="1" y="4043"/>
                    <a:pt x="4682" y="4894"/>
                    <a:pt x="10457" y="4894"/>
                  </a:cubicBezTo>
                  <a:cubicBezTo>
                    <a:pt x="16232" y="4894"/>
                    <a:pt x="20913" y="4043"/>
                    <a:pt x="20913" y="3010"/>
                  </a:cubicBezTo>
                  <a:lnTo>
                    <a:pt x="209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68"/>
            <p:cNvSpPr/>
            <p:nvPr/>
          </p:nvSpPr>
          <p:spPr>
            <a:xfrm>
              <a:off x="2796973" y="3043575"/>
              <a:ext cx="666706" cy="120188"/>
            </a:xfrm>
            <a:custGeom>
              <a:rect b="b" l="l" r="r" t="t"/>
              <a:pathLst>
                <a:path extrusionOk="0" h="3770" w="20913">
                  <a:moveTo>
                    <a:pt x="10457" y="0"/>
                  </a:moveTo>
                  <a:cubicBezTo>
                    <a:pt x="4682" y="0"/>
                    <a:pt x="1" y="851"/>
                    <a:pt x="1" y="1885"/>
                  </a:cubicBezTo>
                  <a:cubicBezTo>
                    <a:pt x="1" y="2918"/>
                    <a:pt x="4682" y="3769"/>
                    <a:pt x="10457" y="3769"/>
                  </a:cubicBezTo>
                  <a:cubicBezTo>
                    <a:pt x="16232" y="3769"/>
                    <a:pt x="20913" y="2918"/>
                    <a:pt x="20913" y="1885"/>
                  </a:cubicBezTo>
                  <a:cubicBezTo>
                    <a:pt x="20913" y="851"/>
                    <a:pt x="16232" y="0"/>
                    <a:pt x="10457" y="0"/>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68"/>
            <p:cNvSpPr/>
            <p:nvPr/>
          </p:nvSpPr>
          <p:spPr>
            <a:xfrm>
              <a:off x="2865772" y="3069717"/>
              <a:ext cx="529112" cy="55280"/>
            </a:xfrm>
            <a:custGeom>
              <a:rect b="b" l="l" r="r" t="t"/>
              <a:pathLst>
                <a:path extrusionOk="0" h="1734" w="16597">
                  <a:moveTo>
                    <a:pt x="8299" y="1"/>
                  </a:moveTo>
                  <a:cubicBezTo>
                    <a:pt x="3709" y="1"/>
                    <a:pt x="1" y="396"/>
                    <a:pt x="1" y="852"/>
                  </a:cubicBezTo>
                  <a:cubicBezTo>
                    <a:pt x="1" y="1338"/>
                    <a:pt x="3709" y="1733"/>
                    <a:pt x="8299" y="1733"/>
                  </a:cubicBezTo>
                  <a:cubicBezTo>
                    <a:pt x="12888" y="1733"/>
                    <a:pt x="16597" y="1338"/>
                    <a:pt x="16597" y="852"/>
                  </a:cubicBezTo>
                  <a:cubicBezTo>
                    <a:pt x="16597" y="396"/>
                    <a:pt x="12888" y="1"/>
                    <a:pt x="8299" y="1"/>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68"/>
            <p:cNvSpPr/>
            <p:nvPr/>
          </p:nvSpPr>
          <p:spPr>
            <a:xfrm>
              <a:off x="2865772" y="3069717"/>
              <a:ext cx="529112" cy="35897"/>
            </a:xfrm>
            <a:custGeom>
              <a:rect b="b" l="l" r="r" t="t"/>
              <a:pathLst>
                <a:path extrusionOk="0" h="1126" w="16597">
                  <a:moveTo>
                    <a:pt x="8299" y="1"/>
                  </a:moveTo>
                  <a:cubicBezTo>
                    <a:pt x="3709" y="1"/>
                    <a:pt x="1" y="366"/>
                    <a:pt x="1" y="852"/>
                  </a:cubicBezTo>
                  <a:cubicBezTo>
                    <a:pt x="1" y="943"/>
                    <a:pt x="122" y="1034"/>
                    <a:pt x="335" y="1126"/>
                  </a:cubicBezTo>
                  <a:cubicBezTo>
                    <a:pt x="1369" y="761"/>
                    <a:pt x="4560" y="487"/>
                    <a:pt x="8299" y="487"/>
                  </a:cubicBezTo>
                  <a:cubicBezTo>
                    <a:pt x="12037" y="487"/>
                    <a:pt x="15199" y="761"/>
                    <a:pt x="16232" y="1126"/>
                  </a:cubicBezTo>
                  <a:cubicBezTo>
                    <a:pt x="16475" y="1034"/>
                    <a:pt x="16597" y="943"/>
                    <a:pt x="16597" y="852"/>
                  </a:cubicBezTo>
                  <a:cubicBezTo>
                    <a:pt x="16597" y="366"/>
                    <a:pt x="12888" y="1"/>
                    <a:pt x="8299" y="1"/>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68"/>
            <p:cNvSpPr/>
            <p:nvPr/>
          </p:nvSpPr>
          <p:spPr>
            <a:xfrm>
              <a:off x="2764996" y="2986380"/>
              <a:ext cx="665750" cy="156053"/>
            </a:xfrm>
            <a:custGeom>
              <a:rect b="b" l="l" r="r" t="t"/>
              <a:pathLst>
                <a:path extrusionOk="0" h="4895" w="20883">
                  <a:moveTo>
                    <a:pt x="1" y="1"/>
                  </a:moveTo>
                  <a:lnTo>
                    <a:pt x="1" y="3010"/>
                  </a:lnTo>
                  <a:cubicBezTo>
                    <a:pt x="1" y="4043"/>
                    <a:pt x="4681" y="4895"/>
                    <a:pt x="10426" y="4895"/>
                  </a:cubicBezTo>
                  <a:cubicBezTo>
                    <a:pt x="16201" y="4895"/>
                    <a:pt x="20882" y="4043"/>
                    <a:pt x="20882" y="3010"/>
                  </a:cubicBezTo>
                  <a:lnTo>
                    <a:pt x="2088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68"/>
            <p:cNvSpPr/>
            <p:nvPr/>
          </p:nvSpPr>
          <p:spPr>
            <a:xfrm>
              <a:off x="2812467" y="2946657"/>
              <a:ext cx="16514" cy="219047"/>
            </a:xfrm>
            <a:custGeom>
              <a:rect b="b" l="l" r="r" t="t"/>
              <a:pathLst>
                <a:path extrusionOk="0" h="6871" w="518">
                  <a:moveTo>
                    <a:pt x="1" y="1"/>
                  </a:moveTo>
                  <a:lnTo>
                    <a:pt x="1" y="6870"/>
                  </a:lnTo>
                  <a:lnTo>
                    <a:pt x="518" y="6870"/>
                  </a:lnTo>
                  <a:lnTo>
                    <a:pt x="518"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68"/>
            <p:cNvSpPr/>
            <p:nvPr/>
          </p:nvSpPr>
          <p:spPr>
            <a:xfrm>
              <a:off x="2982073" y="2946657"/>
              <a:ext cx="15526" cy="219047"/>
            </a:xfrm>
            <a:custGeom>
              <a:rect b="b" l="l" r="r" t="t"/>
              <a:pathLst>
                <a:path extrusionOk="0" h="6871" w="487">
                  <a:moveTo>
                    <a:pt x="0" y="1"/>
                  </a:moveTo>
                  <a:lnTo>
                    <a:pt x="0" y="6870"/>
                  </a:lnTo>
                  <a:lnTo>
                    <a:pt x="487" y="6870"/>
                  </a:lnTo>
                  <a:lnTo>
                    <a:pt x="48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68"/>
            <p:cNvSpPr/>
            <p:nvPr/>
          </p:nvSpPr>
          <p:spPr>
            <a:xfrm>
              <a:off x="2764996" y="2924372"/>
              <a:ext cx="665750" cy="120188"/>
            </a:xfrm>
            <a:custGeom>
              <a:rect b="b" l="l" r="r" t="t"/>
              <a:pathLst>
                <a:path extrusionOk="0" h="3770" w="20883">
                  <a:moveTo>
                    <a:pt x="10426" y="1"/>
                  </a:moveTo>
                  <a:cubicBezTo>
                    <a:pt x="4681" y="1"/>
                    <a:pt x="1" y="852"/>
                    <a:pt x="1" y="1885"/>
                  </a:cubicBezTo>
                  <a:cubicBezTo>
                    <a:pt x="1" y="2919"/>
                    <a:pt x="4681" y="3770"/>
                    <a:pt x="10426" y="3770"/>
                  </a:cubicBezTo>
                  <a:cubicBezTo>
                    <a:pt x="16201" y="3770"/>
                    <a:pt x="20882" y="2919"/>
                    <a:pt x="20882" y="1885"/>
                  </a:cubicBezTo>
                  <a:cubicBezTo>
                    <a:pt x="20882" y="852"/>
                    <a:pt x="16201" y="1"/>
                    <a:pt x="10426" y="1"/>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68"/>
            <p:cNvSpPr/>
            <p:nvPr/>
          </p:nvSpPr>
          <p:spPr>
            <a:xfrm>
              <a:off x="2832839" y="2950546"/>
              <a:ext cx="530069" cy="55248"/>
            </a:xfrm>
            <a:custGeom>
              <a:rect b="b" l="l" r="r" t="t"/>
              <a:pathLst>
                <a:path extrusionOk="0" h="1733" w="16627">
                  <a:moveTo>
                    <a:pt x="8298" y="0"/>
                  </a:moveTo>
                  <a:cubicBezTo>
                    <a:pt x="3709" y="0"/>
                    <a:pt x="0" y="395"/>
                    <a:pt x="0" y="851"/>
                  </a:cubicBezTo>
                  <a:cubicBezTo>
                    <a:pt x="0" y="1338"/>
                    <a:pt x="3709" y="1733"/>
                    <a:pt x="8298" y="1733"/>
                  </a:cubicBezTo>
                  <a:cubicBezTo>
                    <a:pt x="12888" y="1733"/>
                    <a:pt x="16627" y="1338"/>
                    <a:pt x="16627" y="851"/>
                  </a:cubicBezTo>
                  <a:cubicBezTo>
                    <a:pt x="16627" y="395"/>
                    <a:pt x="12888" y="0"/>
                    <a:pt x="8298"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68"/>
            <p:cNvSpPr/>
            <p:nvPr/>
          </p:nvSpPr>
          <p:spPr>
            <a:xfrm>
              <a:off x="2832839" y="2950546"/>
              <a:ext cx="530069" cy="35865"/>
            </a:xfrm>
            <a:custGeom>
              <a:rect b="b" l="l" r="r" t="t"/>
              <a:pathLst>
                <a:path extrusionOk="0" h="1125" w="16627">
                  <a:moveTo>
                    <a:pt x="8298" y="0"/>
                  </a:moveTo>
                  <a:cubicBezTo>
                    <a:pt x="3709" y="0"/>
                    <a:pt x="0" y="395"/>
                    <a:pt x="0" y="851"/>
                  </a:cubicBezTo>
                  <a:cubicBezTo>
                    <a:pt x="0" y="943"/>
                    <a:pt x="122" y="1034"/>
                    <a:pt x="365" y="1125"/>
                  </a:cubicBezTo>
                  <a:cubicBezTo>
                    <a:pt x="1398" y="760"/>
                    <a:pt x="4560" y="487"/>
                    <a:pt x="8298" y="487"/>
                  </a:cubicBezTo>
                  <a:cubicBezTo>
                    <a:pt x="12067" y="487"/>
                    <a:pt x="15228" y="760"/>
                    <a:pt x="16262" y="1125"/>
                  </a:cubicBezTo>
                  <a:cubicBezTo>
                    <a:pt x="16505" y="1034"/>
                    <a:pt x="16627" y="943"/>
                    <a:pt x="16627" y="851"/>
                  </a:cubicBezTo>
                  <a:cubicBezTo>
                    <a:pt x="16627" y="395"/>
                    <a:pt x="12888" y="0"/>
                    <a:pt x="8298"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68"/>
            <p:cNvSpPr/>
            <p:nvPr/>
          </p:nvSpPr>
          <p:spPr>
            <a:xfrm>
              <a:off x="2827993" y="2880759"/>
              <a:ext cx="666706" cy="156053"/>
            </a:xfrm>
            <a:custGeom>
              <a:rect b="b" l="l" r="r" t="t"/>
              <a:pathLst>
                <a:path extrusionOk="0" h="4895" w="20913">
                  <a:moveTo>
                    <a:pt x="0" y="1"/>
                  </a:moveTo>
                  <a:lnTo>
                    <a:pt x="0" y="3010"/>
                  </a:lnTo>
                  <a:cubicBezTo>
                    <a:pt x="0" y="4043"/>
                    <a:pt x="4681" y="4894"/>
                    <a:pt x="10456" y="4894"/>
                  </a:cubicBezTo>
                  <a:cubicBezTo>
                    <a:pt x="16232" y="4894"/>
                    <a:pt x="20913" y="4043"/>
                    <a:pt x="20913" y="3010"/>
                  </a:cubicBezTo>
                  <a:lnTo>
                    <a:pt x="209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68"/>
            <p:cNvSpPr/>
            <p:nvPr/>
          </p:nvSpPr>
          <p:spPr>
            <a:xfrm>
              <a:off x="2835740" y="2841035"/>
              <a:ext cx="15526" cy="220004"/>
            </a:xfrm>
            <a:custGeom>
              <a:rect b="b" l="l" r="r" t="t"/>
              <a:pathLst>
                <a:path extrusionOk="0" h="6901" w="487">
                  <a:moveTo>
                    <a:pt x="0" y="1"/>
                  </a:moveTo>
                  <a:lnTo>
                    <a:pt x="0" y="6900"/>
                  </a:lnTo>
                  <a:lnTo>
                    <a:pt x="487" y="6900"/>
                  </a:lnTo>
                  <a:lnTo>
                    <a:pt x="48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68"/>
            <p:cNvSpPr/>
            <p:nvPr/>
          </p:nvSpPr>
          <p:spPr>
            <a:xfrm>
              <a:off x="2981085" y="2841035"/>
              <a:ext cx="16514" cy="220004"/>
            </a:xfrm>
            <a:custGeom>
              <a:rect b="b" l="l" r="r" t="t"/>
              <a:pathLst>
                <a:path extrusionOk="0" h="6901" w="518">
                  <a:moveTo>
                    <a:pt x="1" y="1"/>
                  </a:moveTo>
                  <a:lnTo>
                    <a:pt x="1" y="6900"/>
                  </a:lnTo>
                  <a:lnTo>
                    <a:pt x="518" y="6900"/>
                  </a:lnTo>
                  <a:lnTo>
                    <a:pt x="518"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68"/>
            <p:cNvSpPr/>
            <p:nvPr/>
          </p:nvSpPr>
          <p:spPr>
            <a:xfrm>
              <a:off x="2827993" y="2818750"/>
              <a:ext cx="666706" cy="121144"/>
            </a:xfrm>
            <a:custGeom>
              <a:rect b="b" l="l" r="r" t="t"/>
              <a:pathLst>
                <a:path extrusionOk="0" h="3800" w="20913">
                  <a:moveTo>
                    <a:pt x="10456" y="0"/>
                  </a:moveTo>
                  <a:cubicBezTo>
                    <a:pt x="4681" y="0"/>
                    <a:pt x="0" y="852"/>
                    <a:pt x="0" y="1885"/>
                  </a:cubicBezTo>
                  <a:cubicBezTo>
                    <a:pt x="0" y="2949"/>
                    <a:pt x="4681" y="3800"/>
                    <a:pt x="10456" y="3800"/>
                  </a:cubicBezTo>
                  <a:cubicBezTo>
                    <a:pt x="16232" y="3800"/>
                    <a:pt x="20913" y="2949"/>
                    <a:pt x="20913" y="1885"/>
                  </a:cubicBezTo>
                  <a:cubicBezTo>
                    <a:pt x="20913" y="852"/>
                    <a:pt x="16232" y="0"/>
                    <a:pt x="10456" y="0"/>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68"/>
            <p:cNvSpPr/>
            <p:nvPr/>
          </p:nvSpPr>
          <p:spPr>
            <a:xfrm>
              <a:off x="2896792" y="2844924"/>
              <a:ext cx="529112" cy="56236"/>
            </a:xfrm>
            <a:custGeom>
              <a:rect b="b" l="l" r="r" t="t"/>
              <a:pathLst>
                <a:path extrusionOk="0" h="1764" w="16597">
                  <a:moveTo>
                    <a:pt x="8298" y="0"/>
                  </a:moveTo>
                  <a:cubicBezTo>
                    <a:pt x="3709" y="0"/>
                    <a:pt x="0" y="395"/>
                    <a:pt x="0" y="882"/>
                  </a:cubicBezTo>
                  <a:cubicBezTo>
                    <a:pt x="0" y="1368"/>
                    <a:pt x="3709" y="1763"/>
                    <a:pt x="8298" y="1763"/>
                  </a:cubicBezTo>
                  <a:cubicBezTo>
                    <a:pt x="12888" y="1763"/>
                    <a:pt x="16596" y="1368"/>
                    <a:pt x="16596" y="882"/>
                  </a:cubicBezTo>
                  <a:cubicBezTo>
                    <a:pt x="16596" y="395"/>
                    <a:pt x="12888" y="0"/>
                    <a:pt x="8298"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68"/>
            <p:cNvSpPr/>
            <p:nvPr/>
          </p:nvSpPr>
          <p:spPr>
            <a:xfrm>
              <a:off x="2896792" y="2844924"/>
              <a:ext cx="529112" cy="35865"/>
            </a:xfrm>
            <a:custGeom>
              <a:rect b="b" l="l" r="r" t="t"/>
              <a:pathLst>
                <a:path extrusionOk="0" h="1125" w="16597">
                  <a:moveTo>
                    <a:pt x="8298" y="0"/>
                  </a:moveTo>
                  <a:cubicBezTo>
                    <a:pt x="3709" y="0"/>
                    <a:pt x="0" y="395"/>
                    <a:pt x="0" y="882"/>
                  </a:cubicBezTo>
                  <a:cubicBezTo>
                    <a:pt x="0" y="973"/>
                    <a:pt x="122" y="1064"/>
                    <a:pt x="365" y="1125"/>
                  </a:cubicBezTo>
                  <a:cubicBezTo>
                    <a:pt x="1399" y="760"/>
                    <a:pt x="4560" y="517"/>
                    <a:pt x="8298" y="517"/>
                  </a:cubicBezTo>
                  <a:cubicBezTo>
                    <a:pt x="12037" y="517"/>
                    <a:pt x="15229" y="760"/>
                    <a:pt x="16262" y="1125"/>
                  </a:cubicBezTo>
                  <a:cubicBezTo>
                    <a:pt x="16475" y="1064"/>
                    <a:pt x="16596" y="973"/>
                    <a:pt x="16596" y="882"/>
                  </a:cubicBezTo>
                  <a:cubicBezTo>
                    <a:pt x="16596" y="395"/>
                    <a:pt x="12888" y="0"/>
                    <a:pt x="8298"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68"/>
            <p:cNvSpPr/>
            <p:nvPr/>
          </p:nvSpPr>
          <p:spPr>
            <a:xfrm>
              <a:off x="2792127" y="2765445"/>
              <a:ext cx="665750" cy="156053"/>
            </a:xfrm>
            <a:custGeom>
              <a:rect b="b" l="l" r="r" t="t"/>
              <a:pathLst>
                <a:path extrusionOk="0" h="4895" w="20883">
                  <a:moveTo>
                    <a:pt x="1" y="1"/>
                  </a:moveTo>
                  <a:lnTo>
                    <a:pt x="1" y="3010"/>
                  </a:lnTo>
                  <a:cubicBezTo>
                    <a:pt x="1" y="4043"/>
                    <a:pt x="4651" y="4894"/>
                    <a:pt x="10426" y="4894"/>
                  </a:cubicBezTo>
                  <a:cubicBezTo>
                    <a:pt x="16202" y="4894"/>
                    <a:pt x="20882" y="4043"/>
                    <a:pt x="20882" y="3010"/>
                  </a:cubicBezTo>
                  <a:lnTo>
                    <a:pt x="2088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68"/>
            <p:cNvSpPr/>
            <p:nvPr/>
          </p:nvSpPr>
          <p:spPr>
            <a:xfrm>
              <a:off x="2798917" y="2725721"/>
              <a:ext cx="15526" cy="220004"/>
            </a:xfrm>
            <a:custGeom>
              <a:rect b="b" l="l" r="r" t="t"/>
              <a:pathLst>
                <a:path extrusionOk="0" h="6901" w="487">
                  <a:moveTo>
                    <a:pt x="0" y="0"/>
                  </a:moveTo>
                  <a:lnTo>
                    <a:pt x="0" y="6900"/>
                  </a:lnTo>
                  <a:lnTo>
                    <a:pt x="487" y="6900"/>
                  </a:lnTo>
                  <a:lnTo>
                    <a:pt x="48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68"/>
            <p:cNvSpPr/>
            <p:nvPr/>
          </p:nvSpPr>
          <p:spPr>
            <a:xfrm>
              <a:off x="2839629" y="2725721"/>
              <a:ext cx="16482" cy="220004"/>
            </a:xfrm>
            <a:custGeom>
              <a:rect b="b" l="l" r="r" t="t"/>
              <a:pathLst>
                <a:path extrusionOk="0" h="6901" w="517">
                  <a:moveTo>
                    <a:pt x="0" y="0"/>
                  </a:moveTo>
                  <a:lnTo>
                    <a:pt x="0" y="6900"/>
                  </a:lnTo>
                  <a:lnTo>
                    <a:pt x="517" y="6900"/>
                  </a:lnTo>
                  <a:lnTo>
                    <a:pt x="51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68"/>
            <p:cNvSpPr/>
            <p:nvPr/>
          </p:nvSpPr>
          <p:spPr>
            <a:xfrm>
              <a:off x="2945251" y="2725721"/>
              <a:ext cx="15526" cy="220004"/>
            </a:xfrm>
            <a:custGeom>
              <a:rect b="b" l="l" r="r" t="t"/>
              <a:pathLst>
                <a:path extrusionOk="0" h="6901" w="487">
                  <a:moveTo>
                    <a:pt x="0" y="0"/>
                  </a:moveTo>
                  <a:lnTo>
                    <a:pt x="0" y="6900"/>
                  </a:lnTo>
                  <a:lnTo>
                    <a:pt x="486" y="6900"/>
                  </a:lnTo>
                  <a:lnTo>
                    <a:pt x="486"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68"/>
            <p:cNvSpPr/>
            <p:nvPr/>
          </p:nvSpPr>
          <p:spPr>
            <a:xfrm>
              <a:off x="3009204" y="2725721"/>
              <a:ext cx="15526" cy="220004"/>
            </a:xfrm>
            <a:custGeom>
              <a:rect b="b" l="l" r="r" t="t"/>
              <a:pathLst>
                <a:path extrusionOk="0" h="6901" w="487">
                  <a:moveTo>
                    <a:pt x="0" y="0"/>
                  </a:moveTo>
                  <a:lnTo>
                    <a:pt x="0" y="6900"/>
                  </a:lnTo>
                  <a:lnTo>
                    <a:pt x="487" y="6900"/>
                  </a:lnTo>
                  <a:lnTo>
                    <a:pt x="487" y="0"/>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68"/>
            <p:cNvSpPr/>
            <p:nvPr/>
          </p:nvSpPr>
          <p:spPr>
            <a:xfrm>
              <a:off x="2792127" y="2703436"/>
              <a:ext cx="665750" cy="120188"/>
            </a:xfrm>
            <a:custGeom>
              <a:rect b="b" l="l" r="r" t="t"/>
              <a:pathLst>
                <a:path extrusionOk="0" h="3770" w="20883">
                  <a:moveTo>
                    <a:pt x="10426" y="0"/>
                  </a:moveTo>
                  <a:cubicBezTo>
                    <a:pt x="4651" y="0"/>
                    <a:pt x="1" y="851"/>
                    <a:pt x="1" y="1885"/>
                  </a:cubicBezTo>
                  <a:cubicBezTo>
                    <a:pt x="1" y="2918"/>
                    <a:pt x="4651" y="3769"/>
                    <a:pt x="10426" y="3769"/>
                  </a:cubicBezTo>
                  <a:cubicBezTo>
                    <a:pt x="16202" y="3769"/>
                    <a:pt x="20882" y="2918"/>
                    <a:pt x="20882" y="1885"/>
                  </a:cubicBezTo>
                  <a:cubicBezTo>
                    <a:pt x="20882" y="851"/>
                    <a:pt x="16202" y="0"/>
                    <a:pt x="10426" y="0"/>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68"/>
            <p:cNvSpPr/>
            <p:nvPr/>
          </p:nvSpPr>
          <p:spPr>
            <a:xfrm>
              <a:off x="2859969" y="2729611"/>
              <a:ext cx="530069" cy="55248"/>
            </a:xfrm>
            <a:custGeom>
              <a:rect b="b" l="l" r="r" t="t"/>
              <a:pathLst>
                <a:path extrusionOk="0" h="1733" w="16627">
                  <a:moveTo>
                    <a:pt x="8298" y="0"/>
                  </a:moveTo>
                  <a:cubicBezTo>
                    <a:pt x="3709" y="0"/>
                    <a:pt x="0" y="395"/>
                    <a:pt x="0" y="882"/>
                  </a:cubicBezTo>
                  <a:cubicBezTo>
                    <a:pt x="0" y="1337"/>
                    <a:pt x="3709" y="1733"/>
                    <a:pt x="8298" y="1733"/>
                  </a:cubicBezTo>
                  <a:cubicBezTo>
                    <a:pt x="12888" y="1733"/>
                    <a:pt x="16627" y="1337"/>
                    <a:pt x="16627" y="882"/>
                  </a:cubicBezTo>
                  <a:cubicBezTo>
                    <a:pt x="16627" y="395"/>
                    <a:pt x="12888" y="0"/>
                    <a:pt x="8298" y="0"/>
                  </a:cubicBezTo>
                  <a:close/>
                </a:path>
              </a:pathLst>
            </a:custGeom>
            <a:solidFill>
              <a:srgbClr val="FFB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68"/>
            <p:cNvSpPr/>
            <p:nvPr/>
          </p:nvSpPr>
          <p:spPr>
            <a:xfrm>
              <a:off x="2859969" y="2729611"/>
              <a:ext cx="530069" cy="35865"/>
            </a:xfrm>
            <a:custGeom>
              <a:rect b="b" l="l" r="r" t="t"/>
              <a:pathLst>
                <a:path extrusionOk="0" h="1125" w="16627">
                  <a:moveTo>
                    <a:pt x="8298" y="0"/>
                  </a:moveTo>
                  <a:cubicBezTo>
                    <a:pt x="3709" y="0"/>
                    <a:pt x="0" y="395"/>
                    <a:pt x="0" y="882"/>
                  </a:cubicBezTo>
                  <a:cubicBezTo>
                    <a:pt x="0" y="942"/>
                    <a:pt x="122" y="1034"/>
                    <a:pt x="365" y="1125"/>
                  </a:cubicBezTo>
                  <a:cubicBezTo>
                    <a:pt x="1399" y="760"/>
                    <a:pt x="4560" y="486"/>
                    <a:pt x="8298" y="486"/>
                  </a:cubicBezTo>
                  <a:cubicBezTo>
                    <a:pt x="12067" y="486"/>
                    <a:pt x="15229" y="760"/>
                    <a:pt x="16262" y="1125"/>
                  </a:cubicBezTo>
                  <a:cubicBezTo>
                    <a:pt x="16475" y="1034"/>
                    <a:pt x="16627" y="942"/>
                    <a:pt x="16627" y="882"/>
                  </a:cubicBezTo>
                  <a:cubicBezTo>
                    <a:pt x="16627" y="395"/>
                    <a:pt x="12888" y="0"/>
                    <a:pt x="8298" y="0"/>
                  </a:cubicBezTo>
                  <a:close/>
                </a:path>
              </a:pathLst>
            </a:custGeom>
            <a:solidFill>
              <a:srgbClr val="E38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68"/>
            <p:cNvSpPr/>
            <p:nvPr/>
          </p:nvSpPr>
          <p:spPr>
            <a:xfrm>
              <a:off x="2827993" y="2655934"/>
              <a:ext cx="666706" cy="156053"/>
            </a:xfrm>
            <a:custGeom>
              <a:rect b="b" l="l" r="r" t="t"/>
              <a:pathLst>
                <a:path extrusionOk="0" h="4895" w="20913">
                  <a:moveTo>
                    <a:pt x="0" y="1"/>
                  </a:moveTo>
                  <a:lnTo>
                    <a:pt x="0" y="3010"/>
                  </a:lnTo>
                  <a:cubicBezTo>
                    <a:pt x="0" y="4074"/>
                    <a:pt x="4681" y="4895"/>
                    <a:pt x="10456" y="4895"/>
                  </a:cubicBezTo>
                  <a:cubicBezTo>
                    <a:pt x="16232" y="4895"/>
                    <a:pt x="20913" y="4074"/>
                    <a:pt x="20913" y="3010"/>
                  </a:cubicBezTo>
                  <a:lnTo>
                    <a:pt x="209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68"/>
            <p:cNvSpPr/>
            <p:nvPr/>
          </p:nvSpPr>
          <p:spPr>
            <a:xfrm>
              <a:off x="2835740" y="2616210"/>
              <a:ext cx="15526" cy="220004"/>
            </a:xfrm>
            <a:custGeom>
              <a:rect b="b" l="l" r="r" t="t"/>
              <a:pathLst>
                <a:path extrusionOk="0" h="6901" w="487">
                  <a:moveTo>
                    <a:pt x="0" y="1"/>
                  </a:moveTo>
                  <a:lnTo>
                    <a:pt x="0" y="6901"/>
                  </a:lnTo>
                  <a:lnTo>
                    <a:pt x="487" y="6901"/>
                  </a:lnTo>
                  <a:lnTo>
                    <a:pt x="487"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68"/>
            <p:cNvSpPr/>
            <p:nvPr/>
          </p:nvSpPr>
          <p:spPr>
            <a:xfrm>
              <a:off x="2981085" y="2616210"/>
              <a:ext cx="16514" cy="220004"/>
            </a:xfrm>
            <a:custGeom>
              <a:rect b="b" l="l" r="r" t="t"/>
              <a:pathLst>
                <a:path extrusionOk="0" h="6901" w="518">
                  <a:moveTo>
                    <a:pt x="1" y="1"/>
                  </a:moveTo>
                  <a:lnTo>
                    <a:pt x="1" y="6901"/>
                  </a:lnTo>
                  <a:lnTo>
                    <a:pt x="518" y="6901"/>
                  </a:lnTo>
                  <a:lnTo>
                    <a:pt x="518" y="1"/>
                  </a:lnTo>
                  <a:close/>
                </a:path>
              </a:pathLst>
            </a:custGeom>
            <a:solidFill>
              <a:srgbClr val="FFA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68"/>
            <p:cNvSpPr/>
            <p:nvPr/>
          </p:nvSpPr>
          <p:spPr>
            <a:xfrm>
              <a:off x="2827993" y="2594914"/>
              <a:ext cx="666706" cy="120188"/>
            </a:xfrm>
            <a:custGeom>
              <a:rect b="b" l="l" r="r" t="t"/>
              <a:pathLst>
                <a:path extrusionOk="0" h="3770" w="20913">
                  <a:moveTo>
                    <a:pt x="10456" y="0"/>
                  </a:moveTo>
                  <a:cubicBezTo>
                    <a:pt x="4681" y="0"/>
                    <a:pt x="0" y="821"/>
                    <a:pt x="0" y="1885"/>
                  </a:cubicBezTo>
                  <a:cubicBezTo>
                    <a:pt x="0" y="2918"/>
                    <a:pt x="4681" y="3769"/>
                    <a:pt x="10456" y="3769"/>
                  </a:cubicBezTo>
                  <a:cubicBezTo>
                    <a:pt x="16232" y="3769"/>
                    <a:pt x="20913" y="2918"/>
                    <a:pt x="20913" y="1885"/>
                  </a:cubicBezTo>
                  <a:cubicBezTo>
                    <a:pt x="20913" y="821"/>
                    <a:pt x="16232" y="0"/>
                    <a:pt x="10456" y="0"/>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68"/>
            <p:cNvSpPr/>
            <p:nvPr/>
          </p:nvSpPr>
          <p:spPr>
            <a:xfrm>
              <a:off x="2896792" y="2620100"/>
              <a:ext cx="529112" cy="56236"/>
            </a:xfrm>
            <a:custGeom>
              <a:rect b="b" l="l" r="r" t="t"/>
              <a:pathLst>
                <a:path extrusionOk="0" h="1764" w="16597">
                  <a:moveTo>
                    <a:pt x="8298" y="0"/>
                  </a:moveTo>
                  <a:cubicBezTo>
                    <a:pt x="3709" y="0"/>
                    <a:pt x="0" y="395"/>
                    <a:pt x="0" y="882"/>
                  </a:cubicBezTo>
                  <a:cubicBezTo>
                    <a:pt x="0" y="1368"/>
                    <a:pt x="3709" y="1763"/>
                    <a:pt x="8298" y="1763"/>
                  </a:cubicBezTo>
                  <a:cubicBezTo>
                    <a:pt x="12888" y="1763"/>
                    <a:pt x="16596" y="1368"/>
                    <a:pt x="16596" y="882"/>
                  </a:cubicBezTo>
                  <a:cubicBezTo>
                    <a:pt x="16596" y="395"/>
                    <a:pt x="12888" y="0"/>
                    <a:pt x="82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68"/>
            <p:cNvSpPr/>
            <p:nvPr/>
          </p:nvSpPr>
          <p:spPr>
            <a:xfrm>
              <a:off x="2896792" y="2620100"/>
              <a:ext cx="529112" cy="35865"/>
            </a:xfrm>
            <a:custGeom>
              <a:rect b="b" l="l" r="r" t="t"/>
              <a:pathLst>
                <a:path extrusionOk="0" h="1125" w="16597">
                  <a:moveTo>
                    <a:pt x="8298" y="0"/>
                  </a:moveTo>
                  <a:cubicBezTo>
                    <a:pt x="3709" y="0"/>
                    <a:pt x="0" y="395"/>
                    <a:pt x="0" y="882"/>
                  </a:cubicBezTo>
                  <a:cubicBezTo>
                    <a:pt x="0" y="973"/>
                    <a:pt x="122" y="1064"/>
                    <a:pt x="365" y="1125"/>
                  </a:cubicBezTo>
                  <a:cubicBezTo>
                    <a:pt x="1399" y="791"/>
                    <a:pt x="4560" y="517"/>
                    <a:pt x="8298" y="517"/>
                  </a:cubicBezTo>
                  <a:cubicBezTo>
                    <a:pt x="12037" y="517"/>
                    <a:pt x="15229" y="791"/>
                    <a:pt x="16262" y="1125"/>
                  </a:cubicBezTo>
                  <a:cubicBezTo>
                    <a:pt x="16475" y="1064"/>
                    <a:pt x="16596" y="973"/>
                    <a:pt x="16596" y="882"/>
                  </a:cubicBezTo>
                  <a:cubicBezTo>
                    <a:pt x="16596" y="395"/>
                    <a:pt x="12888" y="0"/>
                    <a:pt x="8298" y="0"/>
                  </a:cubicBez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68"/>
            <p:cNvSpPr/>
            <p:nvPr/>
          </p:nvSpPr>
          <p:spPr>
            <a:xfrm>
              <a:off x="2466527" y="3363341"/>
              <a:ext cx="534946" cy="625135"/>
            </a:xfrm>
            <a:custGeom>
              <a:rect b="b" l="l" r="r" t="t"/>
              <a:pathLst>
                <a:path extrusionOk="0" h="19609" w="16780">
                  <a:moveTo>
                    <a:pt x="8420" y="1"/>
                  </a:moveTo>
                  <a:lnTo>
                    <a:pt x="1" y="17813"/>
                  </a:lnTo>
                  <a:lnTo>
                    <a:pt x="1612" y="18724"/>
                  </a:lnTo>
                  <a:cubicBezTo>
                    <a:pt x="2861" y="19325"/>
                    <a:pt x="4185" y="19609"/>
                    <a:pt x="5502" y="19609"/>
                  </a:cubicBezTo>
                  <a:cubicBezTo>
                    <a:pt x="9118" y="19609"/>
                    <a:pt x="12670" y="17463"/>
                    <a:pt x="14408" y="13831"/>
                  </a:cubicBezTo>
                  <a:cubicBezTo>
                    <a:pt x="16779" y="8907"/>
                    <a:pt x="14864" y="3071"/>
                    <a:pt x="10183" y="852"/>
                  </a:cubicBezTo>
                  <a:lnTo>
                    <a:pt x="84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68"/>
            <p:cNvSpPr/>
            <p:nvPr/>
          </p:nvSpPr>
          <p:spPr>
            <a:xfrm>
              <a:off x="2269821" y="3343320"/>
              <a:ext cx="692880" cy="626346"/>
            </a:xfrm>
            <a:custGeom>
              <a:rect b="b" l="l" r="r" t="t"/>
              <a:pathLst>
                <a:path extrusionOk="0" h="19647" w="21734">
                  <a:moveTo>
                    <a:pt x="11273" y="1"/>
                  </a:moveTo>
                  <a:cubicBezTo>
                    <a:pt x="7650" y="1"/>
                    <a:pt x="4111" y="2130"/>
                    <a:pt x="2371" y="5766"/>
                  </a:cubicBezTo>
                  <a:cubicBezTo>
                    <a:pt x="0" y="10690"/>
                    <a:pt x="1885" y="16526"/>
                    <a:pt x="6566" y="18775"/>
                  </a:cubicBezTo>
                  <a:cubicBezTo>
                    <a:pt x="7820" y="19366"/>
                    <a:pt x="9146" y="19646"/>
                    <a:pt x="10461" y="19646"/>
                  </a:cubicBezTo>
                  <a:cubicBezTo>
                    <a:pt x="14083" y="19646"/>
                    <a:pt x="17623" y="17516"/>
                    <a:pt x="19362" y="13881"/>
                  </a:cubicBezTo>
                  <a:cubicBezTo>
                    <a:pt x="21733" y="8957"/>
                    <a:pt x="19849" y="3121"/>
                    <a:pt x="15168" y="872"/>
                  </a:cubicBezTo>
                  <a:cubicBezTo>
                    <a:pt x="13913" y="281"/>
                    <a:pt x="12588" y="1"/>
                    <a:pt x="11273" y="1"/>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68"/>
            <p:cNvSpPr/>
            <p:nvPr/>
          </p:nvSpPr>
          <p:spPr>
            <a:xfrm>
              <a:off x="2355103" y="3414925"/>
              <a:ext cx="522322" cy="483141"/>
            </a:xfrm>
            <a:custGeom>
              <a:rect b="b" l="l" r="r" t="t"/>
              <a:pathLst>
                <a:path extrusionOk="0" h="15155" w="16384">
                  <a:moveTo>
                    <a:pt x="8720" y="0"/>
                  </a:moveTo>
                  <a:cubicBezTo>
                    <a:pt x="5961" y="0"/>
                    <a:pt x="3210" y="1705"/>
                    <a:pt x="1854" y="4553"/>
                  </a:cubicBezTo>
                  <a:cubicBezTo>
                    <a:pt x="0" y="8383"/>
                    <a:pt x="1338" y="12851"/>
                    <a:pt x="4863" y="14523"/>
                  </a:cubicBezTo>
                  <a:cubicBezTo>
                    <a:pt x="5760" y="14952"/>
                    <a:pt x="6712" y="15154"/>
                    <a:pt x="7664" y="15154"/>
                  </a:cubicBezTo>
                  <a:cubicBezTo>
                    <a:pt x="10422" y="15154"/>
                    <a:pt x="13173" y="13449"/>
                    <a:pt x="14529" y="10602"/>
                  </a:cubicBezTo>
                  <a:cubicBezTo>
                    <a:pt x="16383" y="6772"/>
                    <a:pt x="15016" y="2304"/>
                    <a:pt x="11520" y="632"/>
                  </a:cubicBezTo>
                  <a:cubicBezTo>
                    <a:pt x="10624" y="203"/>
                    <a:pt x="9671" y="0"/>
                    <a:pt x="87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68"/>
            <p:cNvSpPr/>
            <p:nvPr/>
          </p:nvSpPr>
          <p:spPr>
            <a:xfrm>
              <a:off x="2355103" y="3414702"/>
              <a:ext cx="281022" cy="483747"/>
            </a:xfrm>
            <a:custGeom>
              <a:rect b="b" l="l" r="r" t="t"/>
              <a:pathLst>
                <a:path extrusionOk="0" h="15174" w="8815">
                  <a:moveTo>
                    <a:pt x="8741" y="0"/>
                  </a:moveTo>
                  <a:cubicBezTo>
                    <a:pt x="5969" y="0"/>
                    <a:pt x="3210" y="1698"/>
                    <a:pt x="1854" y="4560"/>
                  </a:cubicBezTo>
                  <a:cubicBezTo>
                    <a:pt x="0" y="8390"/>
                    <a:pt x="1368" y="12858"/>
                    <a:pt x="4863" y="14530"/>
                  </a:cubicBezTo>
                  <a:cubicBezTo>
                    <a:pt x="5768" y="14970"/>
                    <a:pt x="6750" y="15174"/>
                    <a:pt x="7717" y="15174"/>
                  </a:cubicBezTo>
                  <a:cubicBezTo>
                    <a:pt x="7952" y="15174"/>
                    <a:pt x="8187" y="15162"/>
                    <a:pt x="8420" y="15138"/>
                  </a:cubicBezTo>
                  <a:cubicBezTo>
                    <a:pt x="7508" y="15107"/>
                    <a:pt x="6566" y="14895"/>
                    <a:pt x="5715" y="14499"/>
                  </a:cubicBezTo>
                  <a:cubicBezTo>
                    <a:pt x="2219" y="12828"/>
                    <a:pt x="851" y="8329"/>
                    <a:pt x="2705" y="4499"/>
                  </a:cubicBezTo>
                  <a:cubicBezTo>
                    <a:pt x="3952" y="1916"/>
                    <a:pt x="6322" y="274"/>
                    <a:pt x="8815" y="1"/>
                  </a:cubicBezTo>
                  <a:cubicBezTo>
                    <a:pt x="8790" y="0"/>
                    <a:pt x="8766" y="0"/>
                    <a:pt x="8741" y="0"/>
                  </a:cubicBez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68"/>
            <p:cNvSpPr/>
            <p:nvPr/>
          </p:nvSpPr>
          <p:spPr>
            <a:xfrm>
              <a:off x="2491713" y="3504415"/>
              <a:ext cx="246177" cy="284019"/>
            </a:xfrm>
            <a:custGeom>
              <a:rect b="b" l="l" r="r" t="t"/>
              <a:pathLst>
                <a:path extrusionOk="0" h="8909" w="7722">
                  <a:moveTo>
                    <a:pt x="5485" y="1"/>
                  </a:moveTo>
                  <a:cubicBezTo>
                    <a:pt x="5462" y="1"/>
                    <a:pt x="5438" y="5"/>
                    <a:pt x="5411" y="14"/>
                  </a:cubicBezTo>
                  <a:cubicBezTo>
                    <a:pt x="5351" y="44"/>
                    <a:pt x="5290" y="74"/>
                    <a:pt x="5229" y="135"/>
                  </a:cubicBezTo>
                  <a:lnTo>
                    <a:pt x="4864" y="804"/>
                  </a:lnTo>
                  <a:cubicBezTo>
                    <a:pt x="4530" y="682"/>
                    <a:pt x="4226" y="621"/>
                    <a:pt x="3922" y="591"/>
                  </a:cubicBezTo>
                  <a:cubicBezTo>
                    <a:pt x="3618" y="591"/>
                    <a:pt x="3344" y="621"/>
                    <a:pt x="3101" y="682"/>
                  </a:cubicBezTo>
                  <a:cubicBezTo>
                    <a:pt x="2828" y="743"/>
                    <a:pt x="2615" y="834"/>
                    <a:pt x="2402" y="986"/>
                  </a:cubicBezTo>
                  <a:cubicBezTo>
                    <a:pt x="2220" y="1138"/>
                    <a:pt x="2068" y="1290"/>
                    <a:pt x="1946" y="1503"/>
                  </a:cubicBezTo>
                  <a:cubicBezTo>
                    <a:pt x="1642" y="2020"/>
                    <a:pt x="1551" y="2536"/>
                    <a:pt x="1673" y="3023"/>
                  </a:cubicBezTo>
                  <a:cubicBezTo>
                    <a:pt x="1794" y="3509"/>
                    <a:pt x="2159" y="4026"/>
                    <a:pt x="2737" y="4542"/>
                  </a:cubicBezTo>
                  <a:cubicBezTo>
                    <a:pt x="3041" y="4846"/>
                    <a:pt x="3314" y="5090"/>
                    <a:pt x="3557" y="5302"/>
                  </a:cubicBezTo>
                  <a:cubicBezTo>
                    <a:pt x="3770" y="5485"/>
                    <a:pt x="3952" y="5667"/>
                    <a:pt x="4104" y="5819"/>
                  </a:cubicBezTo>
                  <a:cubicBezTo>
                    <a:pt x="4226" y="5971"/>
                    <a:pt x="4317" y="6123"/>
                    <a:pt x="4378" y="6214"/>
                  </a:cubicBezTo>
                  <a:cubicBezTo>
                    <a:pt x="4439" y="6336"/>
                    <a:pt x="4439" y="6427"/>
                    <a:pt x="4378" y="6518"/>
                  </a:cubicBezTo>
                  <a:cubicBezTo>
                    <a:pt x="4294" y="6644"/>
                    <a:pt x="4181" y="6712"/>
                    <a:pt x="4029" y="6712"/>
                  </a:cubicBezTo>
                  <a:cubicBezTo>
                    <a:pt x="3961" y="6712"/>
                    <a:pt x="3885" y="6698"/>
                    <a:pt x="3800" y="6670"/>
                  </a:cubicBezTo>
                  <a:cubicBezTo>
                    <a:pt x="3557" y="6609"/>
                    <a:pt x="3253" y="6488"/>
                    <a:pt x="2889" y="6275"/>
                  </a:cubicBezTo>
                  <a:cubicBezTo>
                    <a:pt x="2706" y="6153"/>
                    <a:pt x="2554" y="6032"/>
                    <a:pt x="2463" y="5910"/>
                  </a:cubicBezTo>
                  <a:cubicBezTo>
                    <a:pt x="2341" y="5789"/>
                    <a:pt x="2250" y="5667"/>
                    <a:pt x="2220" y="5576"/>
                  </a:cubicBezTo>
                  <a:cubicBezTo>
                    <a:pt x="2159" y="5454"/>
                    <a:pt x="2129" y="5363"/>
                    <a:pt x="2098" y="5272"/>
                  </a:cubicBezTo>
                  <a:cubicBezTo>
                    <a:pt x="2068" y="5181"/>
                    <a:pt x="2068" y="5120"/>
                    <a:pt x="2068" y="5090"/>
                  </a:cubicBezTo>
                  <a:cubicBezTo>
                    <a:pt x="2037" y="5029"/>
                    <a:pt x="2007" y="4968"/>
                    <a:pt x="1946" y="4907"/>
                  </a:cubicBezTo>
                  <a:cubicBezTo>
                    <a:pt x="1916" y="4846"/>
                    <a:pt x="1855" y="4786"/>
                    <a:pt x="1764" y="4755"/>
                  </a:cubicBezTo>
                  <a:lnTo>
                    <a:pt x="487" y="3965"/>
                  </a:lnTo>
                  <a:cubicBezTo>
                    <a:pt x="472" y="3950"/>
                    <a:pt x="449" y="3942"/>
                    <a:pt x="423" y="3942"/>
                  </a:cubicBezTo>
                  <a:cubicBezTo>
                    <a:pt x="396" y="3942"/>
                    <a:pt x="366" y="3950"/>
                    <a:pt x="335" y="3965"/>
                  </a:cubicBezTo>
                  <a:cubicBezTo>
                    <a:pt x="275" y="3965"/>
                    <a:pt x="214" y="3995"/>
                    <a:pt x="183" y="4056"/>
                  </a:cubicBezTo>
                  <a:cubicBezTo>
                    <a:pt x="92" y="4239"/>
                    <a:pt x="31" y="4451"/>
                    <a:pt x="1" y="4694"/>
                  </a:cubicBezTo>
                  <a:cubicBezTo>
                    <a:pt x="1" y="4938"/>
                    <a:pt x="31" y="5181"/>
                    <a:pt x="123" y="5454"/>
                  </a:cubicBezTo>
                  <a:cubicBezTo>
                    <a:pt x="214" y="5697"/>
                    <a:pt x="335" y="5971"/>
                    <a:pt x="518" y="6245"/>
                  </a:cubicBezTo>
                  <a:cubicBezTo>
                    <a:pt x="700" y="6518"/>
                    <a:pt x="913" y="6792"/>
                    <a:pt x="1186" y="7035"/>
                  </a:cubicBezTo>
                  <a:lnTo>
                    <a:pt x="791" y="7704"/>
                  </a:lnTo>
                  <a:cubicBezTo>
                    <a:pt x="761" y="7764"/>
                    <a:pt x="761" y="7825"/>
                    <a:pt x="761" y="7916"/>
                  </a:cubicBezTo>
                  <a:cubicBezTo>
                    <a:pt x="791" y="8008"/>
                    <a:pt x="852" y="8068"/>
                    <a:pt x="913" y="8099"/>
                  </a:cubicBezTo>
                  <a:lnTo>
                    <a:pt x="2159" y="8859"/>
                  </a:lnTo>
                  <a:cubicBezTo>
                    <a:pt x="2212" y="8894"/>
                    <a:pt x="2255" y="8909"/>
                    <a:pt x="2300" y="8909"/>
                  </a:cubicBezTo>
                  <a:cubicBezTo>
                    <a:pt x="2332" y="8909"/>
                    <a:pt x="2364" y="8902"/>
                    <a:pt x="2402" y="8889"/>
                  </a:cubicBezTo>
                  <a:cubicBezTo>
                    <a:pt x="2463" y="8889"/>
                    <a:pt x="2524" y="8828"/>
                    <a:pt x="2585" y="8767"/>
                  </a:cubicBezTo>
                  <a:lnTo>
                    <a:pt x="2949" y="8129"/>
                  </a:lnTo>
                  <a:cubicBezTo>
                    <a:pt x="3284" y="8281"/>
                    <a:pt x="3618" y="8372"/>
                    <a:pt x="3952" y="8433"/>
                  </a:cubicBezTo>
                  <a:cubicBezTo>
                    <a:pt x="4120" y="8463"/>
                    <a:pt x="4279" y="8479"/>
                    <a:pt x="4431" y="8479"/>
                  </a:cubicBezTo>
                  <a:cubicBezTo>
                    <a:pt x="4583" y="8479"/>
                    <a:pt x="4727" y="8463"/>
                    <a:pt x="4864" y="8433"/>
                  </a:cubicBezTo>
                  <a:cubicBezTo>
                    <a:pt x="5138" y="8403"/>
                    <a:pt x="5381" y="8312"/>
                    <a:pt x="5624" y="8160"/>
                  </a:cubicBezTo>
                  <a:cubicBezTo>
                    <a:pt x="5837" y="8008"/>
                    <a:pt x="6019" y="7795"/>
                    <a:pt x="6171" y="7552"/>
                  </a:cubicBezTo>
                  <a:cubicBezTo>
                    <a:pt x="6354" y="7278"/>
                    <a:pt x="6445" y="7004"/>
                    <a:pt x="6475" y="6761"/>
                  </a:cubicBezTo>
                  <a:cubicBezTo>
                    <a:pt x="6506" y="6488"/>
                    <a:pt x="6475" y="6245"/>
                    <a:pt x="6384" y="5971"/>
                  </a:cubicBezTo>
                  <a:cubicBezTo>
                    <a:pt x="6323" y="5728"/>
                    <a:pt x="6171" y="5454"/>
                    <a:pt x="5959" y="5181"/>
                  </a:cubicBezTo>
                  <a:cubicBezTo>
                    <a:pt x="5746" y="4938"/>
                    <a:pt x="5503" y="4664"/>
                    <a:pt x="5199" y="4390"/>
                  </a:cubicBezTo>
                  <a:cubicBezTo>
                    <a:pt x="4864" y="4117"/>
                    <a:pt x="4621" y="3874"/>
                    <a:pt x="4408" y="3661"/>
                  </a:cubicBezTo>
                  <a:cubicBezTo>
                    <a:pt x="4196" y="3479"/>
                    <a:pt x="4013" y="3327"/>
                    <a:pt x="3922" y="3175"/>
                  </a:cubicBezTo>
                  <a:cubicBezTo>
                    <a:pt x="3800" y="3053"/>
                    <a:pt x="3740" y="2931"/>
                    <a:pt x="3709" y="2840"/>
                  </a:cubicBezTo>
                  <a:cubicBezTo>
                    <a:pt x="3679" y="2719"/>
                    <a:pt x="3679" y="2628"/>
                    <a:pt x="3740" y="2536"/>
                  </a:cubicBezTo>
                  <a:cubicBezTo>
                    <a:pt x="3800" y="2445"/>
                    <a:pt x="3861" y="2415"/>
                    <a:pt x="3952" y="2384"/>
                  </a:cubicBezTo>
                  <a:cubicBezTo>
                    <a:pt x="4044" y="2354"/>
                    <a:pt x="4135" y="2354"/>
                    <a:pt x="4256" y="2354"/>
                  </a:cubicBezTo>
                  <a:cubicBezTo>
                    <a:pt x="4348" y="2384"/>
                    <a:pt x="4469" y="2415"/>
                    <a:pt x="4591" y="2476"/>
                  </a:cubicBezTo>
                  <a:cubicBezTo>
                    <a:pt x="4712" y="2536"/>
                    <a:pt x="4834" y="2597"/>
                    <a:pt x="4955" y="2658"/>
                  </a:cubicBezTo>
                  <a:cubicBezTo>
                    <a:pt x="5107" y="2780"/>
                    <a:pt x="5259" y="2871"/>
                    <a:pt x="5351" y="2962"/>
                  </a:cubicBezTo>
                  <a:cubicBezTo>
                    <a:pt x="5442" y="3083"/>
                    <a:pt x="5533" y="3175"/>
                    <a:pt x="5563" y="3266"/>
                  </a:cubicBezTo>
                  <a:cubicBezTo>
                    <a:pt x="5624" y="3357"/>
                    <a:pt x="5655" y="3448"/>
                    <a:pt x="5685" y="3509"/>
                  </a:cubicBezTo>
                  <a:cubicBezTo>
                    <a:pt x="5685" y="3570"/>
                    <a:pt x="5715" y="3631"/>
                    <a:pt x="5715" y="3661"/>
                  </a:cubicBezTo>
                  <a:cubicBezTo>
                    <a:pt x="5746" y="3722"/>
                    <a:pt x="5776" y="3813"/>
                    <a:pt x="5807" y="3843"/>
                  </a:cubicBezTo>
                  <a:cubicBezTo>
                    <a:pt x="5867" y="3904"/>
                    <a:pt x="5928" y="3965"/>
                    <a:pt x="6019" y="4026"/>
                  </a:cubicBezTo>
                  <a:lnTo>
                    <a:pt x="7266" y="4786"/>
                  </a:lnTo>
                  <a:cubicBezTo>
                    <a:pt x="7326" y="4816"/>
                    <a:pt x="7387" y="4816"/>
                    <a:pt x="7448" y="4816"/>
                  </a:cubicBezTo>
                  <a:cubicBezTo>
                    <a:pt x="7509" y="4816"/>
                    <a:pt x="7569" y="4755"/>
                    <a:pt x="7600" y="4725"/>
                  </a:cubicBezTo>
                  <a:cubicBezTo>
                    <a:pt x="7661" y="4542"/>
                    <a:pt x="7721" y="4360"/>
                    <a:pt x="7721" y="4147"/>
                  </a:cubicBezTo>
                  <a:cubicBezTo>
                    <a:pt x="7721" y="3904"/>
                    <a:pt x="7691" y="3661"/>
                    <a:pt x="7600" y="3418"/>
                  </a:cubicBezTo>
                  <a:cubicBezTo>
                    <a:pt x="7539" y="3175"/>
                    <a:pt x="7418" y="2901"/>
                    <a:pt x="7235" y="2658"/>
                  </a:cubicBezTo>
                  <a:cubicBezTo>
                    <a:pt x="7083" y="2384"/>
                    <a:pt x="6870" y="2141"/>
                    <a:pt x="6627" y="1898"/>
                  </a:cubicBezTo>
                  <a:lnTo>
                    <a:pt x="7022" y="1229"/>
                  </a:lnTo>
                  <a:cubicBezTo>
                    <a:pt x="7053" y="1138"/>
                    <a:pt x="7083" y="1077"/>
                    <a:pt x="7053" y="986"/>
                  </a:cubicBezTo>
                  <a:cubicBezTo>
                    <a:pt x="7022" y="925"/>
                    <a:pt x="6962" y="865"/>
                    <a:pt x="6901" y="804"/>
                  </a:cubicBezTo>
                  <a:lnTo>
                    <a:pt x="5655" y="44"/>
                  </a:lnTo>
                  <a:cubicBezTo>
                    <a:pt x="5590" y="22"/>
                    <a:pt x="5541" y="1"/>
                    <a:pt x="54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68"/>
            <p:cNvSpPr/>
            <p:nvPr/>
          </p:nvSpPr>
          <p:spPr>
            <a:xfrm>
              <a:off x="3015006" y="3332353"/>
              <a:ext cx="501982" cy="732124"/>
            </a:xfrm>
            <a:custGeom>
              <a:rect b="b" l="l" r="r" t="t"/>
              <a:pathLst>
                <a:path extrusionOk="0" h="22965" w="15746">
                  <a:moveTo>
                    <a:pt x="10609" y="0"/>
                  </a:moveTo>
                  <a:lnTo>
                    <a:pt x="8603" y="456"/>
                  </a:lnTo>
                  <a:cubicBezTo>
                    <a:pt x="3223" y="1702"/>
                    <a:pt x="1" y="7690"/>
                    <a:pt x="1399" y="13830"/>
                  </a:cubicBezTo>
                  <a:cubicBezTo>
                    <a:pt x="2651" y="19238"/>
                    <a:pt x="7031" y="22964"/>
                    <a:pt x="11716" y="22964"/>
                  </a:cubicBezTo>
                  <a:cubicBezTo>
                    <a:pt x="12377" y="22964"/>
                    <a:pt x="13044" y="22890"/>
                    <a:pt x="13709" y="22736"/>
                  </a:cubicBezTo>
                  <a:lnTo>
                    <a:pt x="15746" y="22250"/>
                  </a:lnTo>
                  <a:lnTo>
                    <a:pt x="106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68"/>
            <p:cNvSpPr/>
            <p:nvPr/>
          </p:nvSpPr>
          <p:spPr>
            <a:xfrm>
              <a:off x="3093497" y="3322151"/>
              <a:ext cx="711307" cy="724569"/>
            </a:xfrm>
            <a:custGeom>
              <a:rect b="b" l="l" r="r" t="t"/>
              <a:pathLst>
                <a:path extrusionOk="0" h="22728" w="22312">
                  <a:moveTo>
                    <a:pt x="10596" y="1"/>
                  </a:moveTo>
                  <a:cubicBezTo>
                    <a:pt x="9935" y="1"/>
                    <a:pt x="9268" y="75"/>
                    <a:pt x="8603" y="229"/>
                  </a:cubicBezTo>
                  <a:cubicBezTo>
                    <a:pt x="3223" y="1475"/>
                    <a:pt x="1" y="7463"/>
                    <a:pt x="1399" y="13603"/>
                  </a:cubicBezTo>
                  <a:cubicBezTo>
                    <a:pt x="2654" y="18998"/>
                    <a:pt x="7055" y="22727"/>
                    <a:pt x="11754" y="22727"/>
                  </a:cubicBezTo>
                  <a:cubicBezTo>
                    <a:pt x="12403" y="22727"/>
                    <a:pt x="13057" y="22656"/>
                    <a:pt x="13709" y="22509"/>
                  </a:cubicBezTo>
                  <a:cubicBezTo>
                    <a:pt x="19089" y="21263"/>
                    <a:pt x="22311" y="15275"/>
                    <a:pt x="20883" y="9135"/>
                  </a:cubicBezTo>
                  <a:cubicBezTo>
                    <a:pt x="19657" y="3727"/>
                    <a:pt x="15280" y="1"/>
                    <a:pt x="10596" y="1"/>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68"/>
            <p:cNvSpPr/>
            <p:nvPr/>
          </p:nvSpPr>
          <p:spPr>
            <a:xfrm>
              <a:off x="3181680" y="3402906"/>
              <a:ext cx="533958" cy="562427"/>
            </a:xfrm>
            <a:custGeom>
              <a:rect b="b" l="l" r="r" t="t"/>
              <a:pathLst>
                <a:path extrusionOk="0" h="17642" w="16749">
                  <a:moveTo>
                    <a:pt x="7791" y="0"/>
                  </a:moveTo>
                  <a:cubicBezTo>
                    <a:pt x="7323" y="0"/>
                    <a:pt x="6853" y="51"/>
                    <a:pt x="6384" y="158"/>
                  </a:cubicBezTo>
                  <a:cubicBezTo>
                    <a:pt x="2372" y="1070"/>
                    <a:pt x="1" y="5720"/>
                    <a:pt x="1125" y="10492"/>
                  </a:cubicBezTo>
                  <a:cubicBezTo>
                    <a:pt x="2092" y="14707"/>
                    <a:pt x="5429" y="17641"/>
                    <a:pt x="8959" y="17641"/>
                  </a:cubicBezTo>
                  <a:cubicBezTo>
                    <a:pt x="9426" y="17641"/>
                    <a:pt x="9897" y="17590"/>
                    <a:pt x="10366" y="17483"/>
                  </a:cubicBezTo>
                  <a:cubicBezTo>
                    <a:pt x="14378" y="16572"/>
                    <a:pt x="16749" y="11921"/>
                    <a:pt x="15654" y="7149"/>
                  </a:cubicBezTo>
                  <a:cubicBezTo>
                    <a:pt x="14688" y="2934"/>
                    <a:pt x="11327" y="0"/>
                    <a:pt x="77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68"/>
            <p:cNvSpPr/>
            <p:nvPr/>
          </p:nvSpPr>
          <p:spPr>
            <a:xfrm>
              <a:off x="3390022" y="3408899"/>
              <a:ext cx="325622" cy="556434"/>
            </a:xfrm>
            <a:custGeom>
              <a:rect b="b" l="l" r="r" t="t"/>
              <a:pathLst>
                <a:path extrusionOk="0" h="17454" w="10214">
                  <a:moveTo>
                    <a:pt x="2828" y="0"/>
                  </a:moveTo>
                  <a:cubicBezTo>
                    <a:pt x="5350" y="973"/>
                    <a:pt x="7509" y="3465"/>
                    <a:pt x="8238" y="6687"/>
                  </a:cubicBezTo>
                  <a:cubicBezTo>
                    <a:pt x="9332" y="11459"/>
                    <a:pt x="6961" y="16080"/>
                    <a:pt x="2949" y="17022"/>
                  </a:cubicBezTo>
                  <a:cubicBezTo>
                    <a:pt x="2483" y="17121"/>
                    <a:pt x="2017" y="17167"/>
                    <a:pt x="1558" y="17167"/>
                  </a:cubicBezTo>
                  <a:cubicBezTo>
                    <a:pt x="1027" y="17167"/>
                    <a:pt x="505" y="17105"/>
                    <a:pt x="1" y="16991"/>
                  </a:cubicBezTo>
                  <a:lnTo>
                    <a:pt x="1" y="16991"/>
                  </a:lnTo>
                  <a:cubicBezTo>
                    <a:pt x="786" y="17286"/>
                    <a:pt x="1609" y="17454"/>
                    <a:pt x="2446" y="17454"/>
                  </a:cubicBezTo>
                  <a:cubicBezTo>
                    <a:pt x="2905" y="17454"/>
                    <a:pt x="3368" y="17403"/>
                    <a:pt x="3831" y="17295"/>
                  </a:cubicBezTo>
                  <a:cubicBezTo>
                    <a:pt x="7843" y="16384"/>
                    <a:pt x="10214" y="11733"/>
                    <a:pt x="9119" y="6961"/>
                  </a:cubicBezTo>
                  <a:cubicBezTo>
                    <a:pt x="8299" y="3374"/>
                    <a:pt x="5746" y="699"/>
                    <a:pt x="2828" y="0"/>
                  </a:cubicBez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68"/>
            <p:cNvSpPr/>
            <p:nvPr/>
          </p:nvSpPr>
          <p:spPr>
            <a:xfrm>
              <a:off x="3329958" y="3497401"/>
              <a:ext cx="256825" cy="343124"/>
            </a:xfrm>
            <a:custGeom>
              <a:rect b="b" l="l" r="r" t="t"/>
              <a:pathLst>
                <a:path extrusionOk="0" h="10763" w="8056">
                  <a:moveTo>
                    <a:pt x="3111" y="1"/>
                  </a:moveTo>
                  <a:cubicBezTo>
                    <a:pt x="3080" y="1"/>
                    <a:pt x="3047" y="8"/>
                    <a:pt x="3009" y="21"/>
                  </a:cubicBezTo>
                  <a:lnTo>
                    <a:pt x="1520" y="477"/>
                  </a:lnTo>
                  <a:cubicBezTo>
                    <a:pt x="1429" y="507"/>
                    <a:pt x="1368" y="537"/>
                    <a:pt x="1338" y="629"/>
                  </a:cubicBezTo>
                  <a:cubicBezTo>
                    <a:pt x="1277" y="720"/>
                    <a:pt x="1277" y="781"/>
                    <a:pt x="1307" y="872"/>
                  </a:cubicBezTo>
                  <a:lnTo>
                    <a:pt x="1550" y="1723"/>
                  </a:lnTo>
                  <a:cubicBezTo>
                    <a:pt x="1246" y="1905"/>
                    <a:pt x="973" y="2118"/>
                    <a:pt x="760" y="2361"/>
                  </a:cubicBezTo>
                  <a:cubicBezTo>
                    <a:pt x="517" y="2604"/>
                    <a:pt x="365" y="2848"/>
                    <a:pt x="243" y="3091"/>
                  </a:cubicBezTo>
                  <a:cubicBezTo>
                    <a:pt x="122" y="3364"/>
                    <a:pt x="31" y="3638"/>
                    <a:pt x="0" y="3911"/>
                  </a:cubicBezTo>
                  <a:cubicBezTo>
                    <a:pt x="0" y="4185"/>
                    <a:pt x="31" y="4459"/>
                    <a:pt x="91" y="4732"/>
                  </a:cubicBezTo>
                  <a:cubicBezTo>
                    <a:pt x="304" y="5370"/>
                    <a:pt x="639" y="5857"/>
                    <a:pt x="1125" y="6130"/>
                  </a:cubicBezTo>
                  <a:cubicBezTo>
                    <a:pt x="1504" y="6343"/>
                    <a:pt x="1993" y="6464"/>
                    <a:pt x="2578" y="6464"/>
                  </a:cubicBezTo>
                  <a:cubicBezTo>
                    <a:pt x="2745" y="6464"/>
                    <a:pt x="2919" y="6454"/>
                    <a:pt x="3101" y="6434"/>
                  </a:cubicBezTo>
                  <a:cubicBezTo>
                    <a:pt x="3557" y="6404"/>
                    <a:pt x="3921" y="6373"/>
                    <a:pt x="4256" y="6343"/>
                  </a:cubicBezTo>
                  <a:cubicBezTo>
                    <a:pt x="4590" y="6313"/>
                    <a:pt x="4864" y="6282"/>
                    <a:pt x="5076" y="6282"/>
                  </a:cubicBezTo>
                  <a:cubicBezTo>
                    <a:pt x="5289" y="6282"/>
                    <a:pt x="5471" y="6313"/>
                    <a:pt x="5593" y="6373"/>
                  </a:cubicBezTo>
                  <a:cubicBezTo>
                    <a:pt x="5715" y="6404"/>
                    <a:pt x="5806" y="6495"/>
                    <a:pt x="5836" y="6617"/>
                  </a:cubicBezTo>
                  <a:cubicBezTo>
                    <a:pt x="5897" y="6829"/>
                    <a:pt x="5806" y="7042"/>
                    <a:pt x="5563" y="7194"/>
                  </a:cubicBezTo>
                  <a:cubicBezTo>
                    <a:pt x="5319" y="7376"/>
                    <a:pt x="4985" y="7528"/>
                    <a:pt x="4590" y="7650"/>
                  </a:cubicBezTo>
                  <a:cubicBezTo>
                    <a:pt x="4377" y="7711"/>
                    <a:pt x="4164" y="7741"/>
                    <a:pt x="3982" y="7741"/>
                  </a:cubicBezTo>
                  <a:cubicBezTo>
                    <a:pt x="3830" y="7741"/>
                    <a:pt x="3678" y="7711"/>
                    <a:pt x="3557" y="7680"/>
                  </a:cubicBezTo>
                  <a:cubicBezTo>
                    <a:pt x="3435" y="7620"/>
                    <a:pt x="3313" y="7589"/>
                    <a:pt x="3253" y="7528"/>
                  </a:cubicBezTo>
                  <a:cubicBezTo>
                    <a:pt x="3161" y="7498"/>
                    <a:pt x="3101" y="7468"/>
                    <a:pt x="3070" y="7437"/>
                  </a:cubicBezTo>
                  <a:cubicBezTo>
                    <a:pt x="2979" y="7407"/>
                    <a:pt x="2918" y="7376"/>
                    <a:pt x="2827" y="7376"/>
                  </a:cubicBezTo>
                  <a:cubicBezTo>
                    <a:pt x="2809" y="7368"/>
                    <a:pt x="2789" y="7364"/>
                    <a:pt x="2767" y="7364"/>
                  </a:cubicBezTo>
                  <a:cubicBezTo>
                    <a:pt x="2713" y="7364"/>
                    <a:pt x="2648" y="7385"/>
                    <a:pt x="2584" y="7407"/>
                  </a:cubicBezTo>
                  <a:lnTo>
                    <a:pt x="1064" y="7863"/>
                  </a:lnTo>
                  <a:cubicBezTo>
                    <a:pt x="1003" y="7893"/>
                    <a:pt x="973" y="7924"/>
                    <a:pt x="943" y="7984"/>
                  </a:cubicBezTo>
                  <a:cubicBezTo>
                    <a:pt x="912" y="8045"/>
                    <a:pt x="882" y="8106"/>
                    <a:pt x="912" y="8197"/>
                  </a:cubicBezTo>
                  <a:cubicBezTo>
                    <a:pt x="1003" y="8410"/>
                    <a:pt x="1125" y="8653"/>
                    <a:pt x="1307" y="8835"/>
                  </a:cubicBezTo>
                  <a:cubicBezTo>
                    <a:pt x="1490" y="9048"/>
                    <a:pt x="1733" y="9200"/>
                    <a:pt x="2006" y="9322"/>
                  </a:cubicBezTo>
                  <a:cubicBezTo>
                    <a:pt x="2280" y="9474"/>
                    <a:pt x="2584" y="9565"/>
                    <a:pt x="2918" y="9626"/>
                  </a:cubicBezTo>
                  <a:cubicBezTo>
                    <a:pt x="3163" y="9670"/>
                    <a:pt x="3424" y="9698"/>
                    <a:pt x="3701" y="9698"/>
                  </a:cubicBezTo>
                  <a:cubicBezTo>
                    <a:pt x="3803" y="9698"/>
                    <a:pt x="3907" y="9695"/>
                    <a:pt x="4012" y="9687"/>
                  </a:cubicBezTo>
                  <a:lnTo>
                    <a:pt x="4256" y="10538"/>
                  </a:lnTo>
                  <a:cubicBezTo>
                    <a:pt x="4286" y="10629"/>
                    <a:pt x="4347" y="10690"/>
                    <a:pt x="4438" y="10720"/>
                  </a:cubicBezTo>
                  <a:cubicBezTo>
                    <a:pt x="4481" y="10741"/>
                    <a:pt x="4539" y="10763"/>
                    <a:pt x="4602" y="10763"/>
                  </a:cubicBezTo>
                  <a:cubicBezTo>
                    <a:pt x="4628" y="10763"/>
                    <a:pt x="4654" y="10759"/>
                    <a:pt x="4681" y="10750"/>
                  </a:cubicBezTo>
                  <a:lnTo>
                    <a:pt x="6171" y="10294"/>
                  </a:lnTo>
                  <a:cubicBezTo>
                    <a:pt x="6262" y="10264"/>
                    <a:pt x="6323" y="10203"/>
                    <a:pt x="6353" y="10112"/>
                  </a:cubicBezTo>
                  <a:cubicBezTo>
                    <a:pt x="6414" y="10051"/>
                    <a:pt x="6414" y="9960"/>
                    <a:pt x="6383" y="9869"/>
                  </a:cubicBezTo>
                  <a:lnTo>
                    <a:pt x="6140" y="9079"/>
                  </a:lnTo>
                  <a:cubicBezTo>
                    <a:pt x="6475" y="8896"/>
                    <a:pt x="6809" y="8683"/>
                    <a:pt x="7082" y="8471"/>
                  </a:cubicBezTo>
                  <a:cubicBezTo>
                    <a:pt x="7326" y="8228"/>
                    <a:pt x="7538" y="7984"/>
                    <a:pt x="7721" y="7711"/>
                  </a:cubicBezTo>
                  <a:cubicBezTo>
                    <a:pt x="7873" y="7437"/>
                    <a:pt x="7964" y="7133"/>
                    <a:pt x="7994" y="6829"/>
                  </a:cubicBezTo>
                  <a:cubicBezTo>
                    <a:pt x="8055" y="6525"/>
                    <a:pt x="8025" y="6221"/>
                    <a:pt x="7934" y="5887"/>
                  </a:cubicBezTo>
                  <a:cubicBezTo>
                    <a:pt x="7812" y="5553"/>
                    <a:pt x="7660" y="5249"/>
                    <a:pt x="7478" y="5006"/>
                  </a:cubicBezTo>
                  <a:cubicBezTo>
                    <a:pt x="7295" y="4793"/>
                    <a:pt x="7082" y="4610"/>
                    <a:pt x="6809" y="4489"/>
                  </a:cubicBezTo>
                  <a:cubicBezTo>
                    <a:pt x="6535" y="4337"/>
                    <a:pt x="6231" y="4276"/>
                    <a:pt x="5867" y="4246"/>
                  </a:cubicBezTo>
                  <a:cubicBezTo>
                    <a:pt x="5725" y="4220"/>
                    <a:pt x="5568" y="4211"/>
                    <a:pt x="5401" y="4211"/>
                  </a:cubicBezTo>
                  <a:cubicBezTo>
                    <a:pt x="5173" y="4211"/>
                    <a:pt x="4927" y="4228"/>
                    <a:pt x="4681" y="4246"/>
                  </a:cubicBezTo>
                  <a:cubicBezTo>
                    <a:pt x="4225" y="4307"/>
                    <a:pt x="3860" y="4337"/>
                    <a:pt x="3557" y="4367"/>
                  </a:cubicBezTo>
                  <a:cubicBezTo>
                    <a:pt x="3354" y="4367"/>
                    <a:pt x="3178" y="4381"/>
                    <a:pt x="3030" y="4381"/>
                  </a:cubicBezTo>
                  <a:cubicBezTo>
                    <a:pt x="2955" y="4381"/>
                    <a:pt x="2888" y="4377"/>
                    <a:pt x="2827" y="4367"/>
                  </a:cubicBezTo>
                  <a:cubicBezTo>
                    <a:pt x="2645" y="4367"/>
                    <a:pt x="2493" y="4337"/>
                    <a:pt x="2402" y="4276"/>
                  </a:cubicBezTo>
                  <a:cubicBezTo>
                    <a:pt x="2280" y="4215"/>
                    <a:pt x="2219" y="4124"/>
                    <a:pt x="2189" y="4033"/>
                  </a:cubicBezTo>
                  <a:cubicBezTo>
                    <a:pt x="2158" y="3911"/>
                    <a:pt x="2158" y="3820"/>
                    <a:pt x="2219" y="3699"/>
                  </a:cubicBezTo>
                  <a:cubicBezTo>
                    <a:pt x="2250" y="3607"/>
                    <a:pt x="2310" y="3516"/>
                    <a:pt x="2402" y="3455"/>
                  </a:cubicBezTo>
                  <a:cubicBezTo>
                    <a:pt x="2493" y="3395"/>
                    <a:pt x="2614" y="3303"/>
                    <a:pt x="2736" y="3243"/>
                  </a:cubicBezTo>
                  <a:cubicBezTo>
                    <a:pt x="2857" y="3182"/>
                    <a:pt x="2979" y="3151"/>
                    <a:pt x="3131" y="3091"/>
                  </a:cubicBezTo>
                  <a:cubicBezTo>
                    <a:pt x="3344" y="3030"/>
                    <a:pt x="3496" y="3000"/>
                    <a:pt x="3648" y="3000"/>
                  </a:cubicBezTo>
                  <a:cubicBezTo>
                    <a:pt x="3800" y="3000"/>
                    <a:pt x="3921" y="3030"/>
                    <a:pt x="4043" y="3060"/>
                  </a:cubicBezTo>
                  <a:cubicBezTo>
                    <a:pt x="4164" y="3091"/>
                    <a:pt x="4225" y="3121"/>
                    <a:pt x="4316" y="3151"/>
                  </a:cubicBezTo>
                  <a:cubicBezTo>
                    <a:pt x="4377" y="3182"/>
                    <a:pt x="4408" y="3212"/>
                    <a:pt x="4438" y="3243"/>
                  </a:cubicBezTo>
                  <a:cubicBezTo>
                    <a:pt x="4529" y="3273"/>
                    <a:pt x="4620" y="3303"/>
                    <a:pt x="4681" y="3303"/>
                  </a:cubicBezTo>
                  <a:cubicBezTo>
                    <a:pt x="4772" y="3303"/>
                    <a:pt x="4864" y="3303"/>
                    <a:pt x="4955" y="3273"/>
                  </a:cubicBezTo>
                  <a:lnTo>
                    <a:pt x="6444" y="2817"/>
                  </a:lnTo>
                  <a:cubicBezTo>
                    <a:pt x="6505" y="2787"/>
                    <a:pt x="6566" y="2756"/>
                    <a:pt x="6596" y="2696"/>
                  </a:cubicBezTo>
                  <a:cubicBezTo>
                    <a:pt x="6627" y="2635"/>
                    <a:pt x="6627" y="2544"/>
                    <a:pt x="6627" y="2483"/>
                  </a:cubicBezTo>
                  <a:cubicBezTo>
                    <a:pt x="6566" y="2300"/>
                    <a:pt x="6414" y="2118"/>
                    <a:pt x="6262" y="1936"/>
                  </a:cubicBezTo>
                  <a:cubicBezTo>
                    <a:pt x="6079" y="1753"/>
                    <a:pt x="5836" y="1601"/>
                    <a:pt x="5593" y="1449"/>
                  </a:cubicBezTo>
                  <a:cubicBezTo>
                    <a:pt x="5319" y="1328"/>
                    <a:pt x="5046" y="1237"/>
                    <a:pt x="4712" y="1145"/>
                  </a:cubicBezTo>
                  <a:cubicBezTo>
                    <a:pt x="4467" y="1101"/>
                    <a:pt x="4222" y="1073"/>
                    <a:pt x="3965" y="1073"/>
                  </a:cubicBezTo>
                  <a:cubicBezTo>
                    <a:pt x="3871" y="1073"/>
                    <a:pt x="3776" y="1076"/>
                    <a:pt x="3678" y="1085"/>
                  </a:cubicBezTo>
                  <a:lnTo>
                    <a:pt x="3405" y="234"/>
                  </a:lnTo>
                  <a:cubicBezTo>
                    <a:pt x="3374" y="142"/>
                    <a:pt x="3344" y="82"/>
                    <a:pt x="3253" y="51"/>
                  </a:cubicBezTo>
                  <a:cubicBezTo>
                    <a:pt x="3199" y="16"/>
                    <a:pt x="3156" y="1"/>
                    <a:pt x="31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68"/>
            <p:cNvSpPr/>
            <p:nvPr/>
          </p:nvSpPr>
          <p:spPr>
            <a:xfrm>
              <a:off x="1102118" y="1918494"/>
              <a:ext cx="40743" cy="83844"/>
            </a:xfrm>
            <a:custGeom>
              <a:rect b="b" l="l" r="r" t="t"/>
              <a:pathLst>
                <a:path extrusionOk="0" h="2630" w="1278">
                  <a:moveTo>
                    <a:pt x="426" y="1"/>
                  </a:moveTo>
                  <a:cubicBezTo>
                    <a:pt x="122" y="700"/>
                    <a:pt x="1" y="1460"/>
                    <a:pt x="92" y="2220"/>
                  </a:cubicBezTo>
                  <a:cubicBezTo>
                    <a:pt x="122" y="2341"/>
                    <a:pt x="152" y="2463"/>
                    <a:pt x="213" y="2524"/>
                  </a:cubicBezTo>
                  <a:cubicBezTo>
                    <a:pt x="273" y="2583"/>
                    <a:pt x="358" y="2630"/>
                    <a:pt x="435" y="2630"/>
                  </a:cubicBezTo>
                  <a:cubicBezTo>
                    <a:pt x="477" y="2630"/>
                    <a:pt x="516" y="2616"/>
                    <a:pt x="548" y="2585"/>
                  </a:cubicBezTo>
                  <a:cubicBezTo>
                    <a:pt x="608" y="2524"/>
                    <a:pt x="608" y="2402"/>
                    <a:pt x="639" y="2311"/>
                  </a:cubicBezTo>
                  <a:cubicBezTo>
                    <a:pt x="700" y="1673"/>
                    <a:pt x="1095" y="1095"/>
                    <a:pt x="1277" y="457"/>
                  </a:cubicBezTo>
                  <a:lnTo>
                    <a:pt x="4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68"/>
            <p:cNvSpPr/>
            <p:nvPr/>
          </p:nvSpPr>
          <p:spPr>
            <a:xfrm>
              <a:off x="1163170" y="1440758"/>
              <a:ext cx="752942" cy="383771"/>
            </a:xfrm>
            <a:custGeom>
              <a:rect b="b" l="l" r="r" t="t"/>
              <a:pathLst>
                <a:path extrusionOk="0" h="12038" w="23618">
                  <a:moveTo>
                    <a:pt x="17022" y="1"/>
                  </a:moveTo>
                  <a:lnTo>
                    <a:pt x="14742" y="487"/>
                  </a:lnTo>
                  <a:cubicBezTo>
                    <a:pt x="13557" y="670"/>
                    <a:pt x="12220" y="822"/>
                    <a:pt x="11095" y="1308"/>
                  </a:cubicBezTo>
                  <a:cubicBezTo>
                    <a:pt x="8298" y="2493"/>
                    <a:pt x="6171" y="5168"/>
                    <a:pt x="3982" y="7205"/>
                  </a:cubicBezTo>
                  <a:cubicBezTo>
                    <a:pt x="2463" y="8603"/>
                    <a:pt x="943" y="10062"/>
                    <a:pt x="0" y="11916"/>
                  </a:cubicBezTo>
                  <a:cubicBezTo>
                    <a:pt x="31" y="11913"/>
                    <a:pt x="61" y="11912"/>
                    <a:pt x="92" y="11912"/>
                  </a:cubicBezTo>
                  <a:cubicBezTo>
                    <a:pt x="401" y="11912"/>
                    <a:pt x="733" y="12038"/>
                    <a:pt x="1064" y="12038"/>
                  </a:cubicBezTo>
                  <a:cubicBezTo>
                    <a:pt x="1368" y="12007"/>
                    <a:pt x="1642" y="11855"/>
                    <a:pt x="1885" y="11673"/>
                  </a:cubicBezTo>
                  <a:cubicBezTo>
                    <a:pt x="3952" y="10366"/>
                    <a:pt x="5897" y="9363"/>
                    <a:pt x="7873" y="7934"/>
                  </a:cubicBezTo>
                  <a:cubicBezTo>
                    <a:pt x="9727" y="6566"/>
                    <a:pt x="10700" y="5655"/>
                    <a:pt x="11490" y="5563"/>
                  </a:cubicBezTo>
                  <a:lnTo>
                    <a:pt x="23618" y="4135"/>
                  </a:lnTo>
                  <a:cubicBezTo>
                    <a:pt x="22736" y="2554"/>
                    <a:pt x="21581" y="1338"/>
                    <a:pt x="20578" y="882"/>
                  </a:cubicBezTo>
                  <a:cubicBezTo>
                    <a:pt x="18724" y="62"/>
                    <a:pt x="17022" y="1"/>
                    <a:pt x="170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68"/>
            <p:cNvSpPr/>
            <p:nvPr/>
          </p:nvSpPr>
          <p:spPr>
            <a:xfrm>
              <a:off x="1183510" y="1686592"/>
              <a:ext cx="406056" cy="417979"/>
            </a:xfrm>
            <a:custGeom>
              <a:rect b="b" l="l" r="r" t="t"/>
              <a:pathLst>
                <a:path extrusionOk="0" h="13111" w="12737">
                  <a:moveTo>
                    <a:pt x="4817" y="1"/>
                  </a:moveTo>
                  <a:cubicBezTo>
                    <a:pt x="3513" y="1"/>
                    <a:pt x="2214" y="388"/>
                    <a:pt x="1095" y="1196"/>
                  </a:cubicBezTo>
                  <a:lnTo>
                    <a:pt x="1" y="1986"/>
                  </a:lnTo>
                  <a:lnTo>
                    <a:pt x="8116" y="13111"/>
                  </a:lnTo>
                  <a:lnTo>
                    <a:pt x="9211" y="12412"/>
                  </a:lnTo>
                  <a:cubicBezTo>
                    <a:pt x="12159" y="10284"/>
                    <a:pt x="12737" y="6059"/>
                    <a:pt x="10487" y="2959"/>
                  </a:cubicBezTo>
                  <a:cubicBezTo>
                    <a:pt x="9092" y="1035"/>
                    <a:pt x="6948" y="1"/>
                    <a:pt x="4817" y="1"/>
                  </a:cubicBez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68"/>
            <p:cNvSpPr/>
            <p:nvPr/>
          </p:nvSpPr>
          <p:spPr>
            <a:xfrm>
              <a:off x="1425773" y="1910747"/>
              <a:ext cx="237442" cy="176392"/>
            </a:xfrm>
            <a:custGeom>
              <a:rect b="b" l="l" r="r" t="t"/>
              <a:pathLst>
                <a:path extrusionOk="0" h="5533" w="7448">
                  <a:moveTo>
                    <a:pt x="7265" y="1"/>
                  </a:moveTo>
                  <a:lnTo>
                    <a:pt x="1" y="5259"/>
                  </a:lnTo>
                  <a:lnTo>
                    <a:pt x="213" y="5533"/>
                  </a:lnTo>
                  <a:lnTo>
                    <a:pt x="7448" y="274"/>
                  </a:lnTo>
                  <a:lnTo>
                    <a:pt x="7265" y="1"/>
                  </a:lnTo>
                  <a:close/>
                </a:path>
              </a:pathLst>
            </a:custGeom>
            <a:solidFill>
              <a:srgbClr val="E2A2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68"/>
            <p:cNvSpPr/>
            <p:nvPr/>
          </p:nvSpPr>
          <p:spPr>
            <a:xfrm>
              <a:off x="1406390" y="1884605"/>
              <a:ext cx="238431" cy="176392"/>
            </a:xfrm>
            <a:custGeom>
              <a:rect b="b" l="l" r="r" t="t"/>
              <a:pathLst>
                <a:path extrusionOk="0" h="5533" w="7479">
                  <a:moveTo>
                    <a:pt x="7265" y="0"/>
                  </a:moveTo>
                  <a:lnTo>
                    <a:pt x="1" y="5259"/>
                  </a:lnTo>
                  <a:lnTo>
                    <a:pt x="214" y="5532"/>
                  </a:lnTo>
                  <a:lnTo>
                    <a:pt x="7478" y="274"/>
                  </a:lnTo>
                  <a:lnTo>
                    <a:pt x="7265" y="0"/>
                  </a:lnTo>
                  <a:close/>
                </a:path>
              </a:pathLst>
            </a:custGeom>
            <a:solidFill>
              <a:srgbClr val="E2A2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68"/>
            <p:cNvSpPr/>
            <p:nvPr/>
          </p:nvSpPr>
          <p:spPr>
            <a:xfrm>
              <a:off x="1082734" y="1703744"/>
              <a:ext cx="482599" cy="434397"/>
            </a:xfrm>
            <a:custGeom>
              <a:rect b="b" l="l" r="r" t="t"/>
              <a:pathLst>
                <a:path extrusionOk="0" h="13626" w="15138">
                  <a:moveTo>
                    <a:pt x="7254" y="0"/>
                  </a:moveTo>
                  <a:cubicBezTo>
                    <a:pt x="5937" y="0"/>
                    <a:pt x="4623" y="392"/>
                    <a:pt x="3496" y="1205"/>
                  </a:cubicBezTo>
                  <a:cubicBezTo>
                    <a:pt x="548" y="3333"/>
                    <a:pt x="1" y="7588"/>
                    <a:pt x="2219" y="10688"/>
                  </a:cubicBezTo>
                  <a:cubicBezTo>
                    <a:pt x="3609" y="12604"/>
                    <a:pt x="5741" y="13626"/>
                    <a:pt x="7863" y="13626"/>
                  </a:cubicBezTo>
                  <a:cubicBezTo>
                    <a:pt x="9176" y="13626"/>
                    <a:pt x="10485" y="13234"/>
                    <a:pt x="11612" y="12421"/>
                  </a:cubicBezTo>
                  <a:cubicBezTo>
                    <a:pt x="14560" y="10293"/>
                    <a:pt x="15138" y="6038"/>
                    <a:pt x="12888" y="2938"/>
                  </a:cubicBezTo>
                  <a:cubicBezTo>
                    <a:pt x="11518" y="1022"/>
                    <a:pt x="9381" y="0"/>
                    <a:pt x="7254" y="0"/>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68"/>
            <p:cNvSpPr/>
            <p:nvPr/>
          </p:nvSpPr>
          <p:spPr>
            <a:xfrm>
              <a:off x="1141841" y="1754307"/>
              <a:ext cx="364388" cy="333688"/>
            </a:xfrm>
            <a:custGeom>
              <a:rect b="b" l="l" r="r" t="t"/>
              <a:pathLst>
                <a:path extrusionOk="0" h="10467" w="11430">
                  <a:moveTo>
                    <a:pt x="5266" y="0"/>
                  </a:moveTo>
                  <a:cubicBezTo>
                    <a:pt x="4307" y="0"/>
                    <a:pt x="3362" y="282"/>
                    <a:pt x="2554" y="865"/>
                  </a:cubicBezTo>
                  <a:cubicBezTo>
                    <a:pt x="365" y="2446"/>
                    <a:pt x="1" y="5698"/>
                    <a:pt x="1733" y="8099"/>
                  </a:cubicBezTo>
                  <a:cubicBezTo>
                    <a:pt x="2827" y="9634"/>
                    <a:pt x="4502" y="10467"/>
                    <a:pt x="6147" y="10467"/>
                  </a:cubicBezTo>
                  <a:cubicBezTo>
                    <a:pt x="7108" y="10467"/>
                    <a:pt x="8058" y="10183"/>
                    <a:pt x="8876" y="9589"/>
                  </a:cubicBezTo>
                  <a:cubicBezTo>
                    <a:pt x="11065" y="8008"/>
                    <a:pt x="11430" y="4756"/>
                    <a:pt x="9697" y="2355"/>
                  </a:cubicBezTo>
                  <a:cubicBezTo>
                    <a:pt x="8585" y="821"/>
                    <a:pt x="6905" y="0"/>
                    <a:pt x="52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68"/>
            <p:cNvSpPr/>
            <p:nvPr/>
          </p:nvSpPr>
          <p:spPr>
            <a:xfrm>
              <a:off x="1151533" y="1828399"/>
              <a:ext cx="322721" cy="259599"/>
            </a:xfrm>
            <a:custGeom>
              <a:rect b="b" l="l" r="r" t="t"/>
              <a:pathLst>
                <a:path extrusionOk="0" h="8143" w="10123">
                  <a:moveTo>
                    <a:pt x="943" y="0"/>
                  </a:moveTo>
                  <a:lnTo>
                    <a:pt x="943" y="0"/>
                  </a:lnTo>
                  <a:cubicBezTo>
                    <a:pt x="1" y="1702"/>
                    <a:pt x="122" y="3982"/>
                    <a:pt x="1429" y="5775"/>
                  </a:cubicBezTo>
                  <a:cubicBezTo>
                    <a:pt x="2523" y="7310"/>
                    <a:pt x="4198" y="8143"/>
                    <a:pt x="5843" y="8143"/>
                  </a:cubicBezTo>
                  <a:cubicBezTo>
                    <a:pt x="6804" y="8143"/>
                    <a:pt x="7754" y="7859"/>
                    <a:pt x="8572" y="7265"/>
                  </a:cubicBezTo>
                  <a:cubicBezTo>
                    <a:pt x="9271" y="6748"/>
                    <a:pt x="9788" y="6049"/>
                    <a:pt x="10122" y="5289"/>
                  </a:cubicBezTo>
                  <a:lnTo>
                    <a:pt x="10122" y="5289"/>
                  </a:lnTo>
                  <a:cubicBezTo>
                    <a:pt x="9788" y="5836"/>
                    <a:pt x="9363" y="6322"/>
                    <a:pt x="8815" y="6718"/>
                  </a:cubicBezTo>
                  <a:cubicBezTo>
                    <a:pt x="8006" y="7313"/>
                    <a:pt x="7060" y="7597"/>
                    <a:pt x="6099" y="7597"/>
                  </a:cubicBezTo>
                  <a:cubicBezTo>
                    <a:pt x="4462" y="7597"/>
                    <a:pt x="2784" y="6772"/>
                    <a:pt x="1672" y="5259"/>
                  </a:cubicBezTo>
                  <a:cubicBezTo>
                    <a:pt x="517" y="3617"/>
                    <a:pt x="305" y="1611"/>
                    <a:pt x="943" y="0"/>
                  </a:cubicBez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68"/>
            <p:cNvSpPr/>
            <p:nvPr/>
          </p:nvSpPr>
          <p:spPr>
            <a:xfrm>
              <a:off x="1232925" y="1819281"/>
              <a:ext cx="175436" cy="196572"/>
            </a:xfrm>
            <a:custGeom>
              <a:rect b="b" l="l" r="r" t="t"/>
              <a:pathLst>
                <a:path extrusionOk="0" h="6166" w="5503">
                  <a:moveTo>
                    <a:pt x="1534" y="0"/>
                  </a:moveTo>
                  <a:cubicBezTo>
                    <a:pt x="1500" y="0"/>
                    <a:pt x="1473" y="22"/>
                    <a:pt x="1430" y="43"/>
                  </a:cubicBezTo>
                  <a:lnTo>
                    <a:pt x="548" y="560"/>
                  </a:lnTo>
                  <a:cubicBezTo>
                    <a:pt x="487" y="590"/>
                    <a:pt x="457" y="621"/>
                    <a:pt x="426" y="681"/>
                  </a:cubicBezTo>
                  <a:cubicBezTo>
                    <a:pt x="426" y="742"/>
                    <a:pt x="426" y="772"/>
                    <a:pt x="457" y="833"/>
                  </a:cubicBezTo>
                  <a:lnTo>
                    <a:pt x="730" y="1289"/>
                  </a:lnTo>
                  <a:cubicBezTo>
                    <a:pt x="548" y="1441"/>
                    <a:pt x="396" y="1624"/>
                    <a:pt x="305" y="1806"/>
                  </a:cubicBezTo>
                  <a:cubicBezTo>
                    <a:pt x="183" y="1958"/>
                    <a:pt x="123" y="2140"/>
                    <a:pt x="62" y="2323"/>
                  </a:cubicBezTo>
                  <a:cubicBezTo>
                    <a:pt x="31" y="2505"/>
                    <a:pt x="1" y="2657"/>
                    <a:pt x="31" y="2839"/>
                  </a:cubicBezTo>
                  <a:cubicBezTo>
                    <a:pt x="62" y="3022"/>
                    <a:pt x="123" y="3174"/>
                    <a:pt x="214" y="3326"/>
                  </a:cubicBezTo>
                  <a:cubicBezTo>
                    <a:pt x="426" y="3660"/>
                    <a:pt x="700" y="3903"/>
                    <a:pt x="1034" y="3964"/>
                  </a:cubicBezTo>
                  <a:cubicBezTo>
                    <a:pt x="1154" y="3997"/>
                    <a:pt x="1290" y="4014"/>
                    <a:pt x="1439" y="4014"/>
                  </a:cubicBezTo>
                  <a:cubicBezTo>
                    <a:pt x="1704" y="4014"/>
                    <a:pt x="2010" y="3959"/>
                    <a:pt x="2341" y="3842"/>
                  </a:cubicBezTo>
                  <a:cubicBezTo>
                    <a:pt x="2615" y="3751"/>
                    <a:pt x="2858" y="3660"/>
                    <a:pt x="3041" y="3569"/>
                  </a:cubicBezTo>
                  <a:cubicBezTo>
                    <a:pt x="3253" y="3508"/>
                    <a:pt x="3436" y="3447"/>
                    <a:pt x="3557" y="3417"/>
                  </a:cubicBezTo>
                  <a:cubicBezTo>
                    <a:pt x="3709" y="3387"/>
                    <a:pt x="3831" y="3387"/>
                    <a:pt x="3892" y="3387"/>
                  </a:cubicBezTo>
                  <a:cubicBezTo>
                    <a:pt x="3983" y="3387"/>
                    <a:pt x="4044" y="3417"/>
                    <a:pt x="4074" y="3478"/>
                  </a:cubicBezTo>
                  <a:cubicBezTo>
                    <a:pt x="4165" y="3599"/>
                    <a:pt x="4135" y="3751"/>
                    <a:pt x="3983" y="3873"/>
                  </a:cubicBezTo>
                  <a:cubicBezTo>
                    <a:pt x="3861" y="4025"/>
                    <a:pt x="3679" y="4177"/>
                    <a:pt x="3436" y="4298"/>
                  </a:cubicBezTo>
                  <a:cubicBezTo>
                    <a:pt x="3314" y="4390"/>
                    <a:pt x="3192" y="4450"/>
                    <a:pt x="3071" y="4450"/>
                  </a:cubicBezTo>
                  <a:cubicBezTo>
                    <a:pt x="2985" y="4472"/>
                    <a:pt x="2914" y="4493"/>
                    <a:pt x="2848" y="4493"/>
                  </a:cubicBezTo>
                  <a:cubicBezTo>
                    <a:pt x="2820" y="4493"/>
                    <a:pt x="2794" y="4490"/>
                    <a:pt x="2767" y="4481"/>
                  </a:cubicBezTo>
                  <a:cubicBezTo>
                    <a:pt x="2706" y="4481"/>
                    <a:pt x="2615" y="4481"/>
                    <a:pt x="2554" y="4450"/>
                  </a:cubicBezTo>
                  <a:cubicBezTo>
                    <a:pt x="2493" y="4450"/>
                    <a:pt x="2463" y="4450"/>
                    <a:pt x="2433" y="4420"/>
                  </a:cubicBezTo>
                  <a:lnTo>
                    <a:pt x="2281" y="4420"/>
                  </a:lnTo>
                  <a:cubicBezTo>
                    <a:pt x="2250" y="4450"/>
                    <a:pt x="2189" y="4450"/>
                    <a:pt x="2129" y="4481"/>
                  </a:cubicBezTo>
                  <a:lnTo>
                    <a:pt x="1217" y="5028"/>
                  </a:lnTo>
                  <a:cubicBezTo>
                    <a:pt x="1186" y="5028"/>
                    <a:pt x="1156" y="5058"/>
                    <a:pt x="1156" y="5119"/>
                  </a:cubicBezTo>
                  <a:cubicBezTo>
                    <a:pt x="1156" y="5149"/>
                    <a:pt x="1156" y="5210"/>
                    <a:pt x="1156" y="5241"/>
                  </a:cubicBezTo>
                  <a:cubicBezTo>
                    <a:pt x="1247" y="5362"/>
                    <a:pt x="1369" y="5453"/>
                    <a:pt x="1521" y="5545"/>
                  </a:cubicBezTo>
                  <a:cubicBezTo>
                    <a:pt x="1642" y="5636"/>
                    <a:pt x="1825" y="5697"/>
                    <a:pt x="2007" y="5727"/>
                  </a:cubicBezTo>
                  <a:cubicBezTo>
                    <a:pt x="2136" y="5748"/>
                    <a:pt x="2280" y="5770"/>
                    <a:pt x="2440" y="5770"/>
                  </a:cubicBezTo>
                  <a:cubicBezTo>
                    <a:pt x="2506" y="5770"/>
                    <a:pt x="2574" y="5766"/>
                    <a:pt x="2645" y="5757"/>
                  </a:cubicBezTo>
                  <a:cubicBezTo>
                    <a:pt x="2858" y="5757"/>
                    <a:pt x="3101" y="5697"/>
                    <a:pt x="3344" y="5605"/>
                  </a:cubicBezTo>
                  <a:lnTo>
                    <a:pt x="3618" y="6061"/>
                  </a:lnTo>
                  <a:cubicBezTo>
                    <a:pt x="3648" y="6122"/>
                    <a:pt x="3679" y="6153"/>
                    <a:pt x="3740" y="6153"/>
                  </a:cubicBezTo>
                  <a:cubicBezTo>
                    <a:pt x="3757" y="6161"/>
                    <a:pt x="3775" y="6165"/>
                    <a:pt x="3792" y="6165"/>
                  </a:cubicBezTo>
                  <a:cubicBezTo>
                    <a:pt x="3833" y="6165"/>
                    <a:pt x="3870" y="6144"/>
                    <a:pt x="3892" y="6122"/>
                  </a:cubicBezTo>
                  <a:lnTo>
                    <a:pt x="4773" y="5605"/>
                  </a:lnTo>
                  <a:cubicBezTo>
                    <a:pt x="4834" y="5575"/>
                    <a:pt x="4864" y="5545"/>
                    <a:pt x="4895" y="5484"/>
                  </a:cubicBezTo>
                  <a:cubicBezTo>
                    <a:pt x="4895" y="5423"/>
                    <a:pt x="4895" y="5393"/>
                    <a:pt x="4864" y="5332"/>
                  </a:cubicBezTo>
                  <a:lnTo>
                    <a:pt x="4591" y="4906"/>
                  </a:lnTo>
                  <a:cubicBezTo>
                    <a:pt x="4803" y="4724"/>
                    <a:pt x="4986" y="4572"/>
                    <a:pt x="5107" y="4390"/>
                  </a:cubicBezTo>
                  <a:cubicBezTo>
                    <a:pt x="5259" y="4207"/>
                    <a:pt x="5351" y="4025"/>
                    <a:pt x="5411" y="3812"/>
                  </a:cubicBezTo>
                  <a:cubicBezTo>
                    <a:pt x="5503" y="3630"/>
                    <a:pt x="5503" y="3447"/>
                    <a:pt x="5503" y="3265"/>
                  </a:cubicBezTo>
                  <a:cubicBezTo>
                    <a:pt x="5472" y="3083"/>
                    <a:pt x="5411" y="2900"/>
                    <a:pt x="5320" y="2718"/>
                  </a:cubicBezTo>
                  <a:cubicBezTo>
                    <a:pt x="5199" y="2535"/>
                    <a:pt x="5077" y="2383"/>
                    <a:pt x="4925" y="2262"/>
                  </a:cubicBezTo>
                  <a:cubicBezTo>
                    <a:pt x="4773" y="2171"/>
                    <a:pt x="4621" y="2080"/>
                    <a:pt x="4408" y="2049"/>
                  </a:cubicBezTo>
                  <a:cubicBezTo>
                    <a:pt x="4333" y="2037"/>
                    <a:pt x="4252" y="2029"/>
                    <a:pt x="4168" y="2029"/>
                  </a:cubicBezTo>
                  <a:cubicBezTo>
                    <a:pt x="4050" y="2029"/>
                    <a:pt x="3925" y="2044"/>
                    <a:pt x="3800" y="2080"/>
                  </a:cubicBezTo>
                  <a:cubicBezTo>
                    <a:pt x="3557" y="2110"/>
                    <a:pt x="3314" y="2171"/>
                    <a:pt x="3041" y="2262"/>
                  </a:cubicBezTo>
                  <a:cubicBezTo>
                    <a:pt x="2767" y="2383"/>
                    <a:pt x="2524" y="2444"/>
                    <a:pt x="2341" y="2535"/>
                  </a:cubicBezTo>
                  <a:cubicBezTo>
                    <a:pt x="2159" y="2596"/>
                    <a:pt x="2007" y="2627"/>
                    <a:pt x="1885" y="2657"/>
                  </a:cubicBezTo>
                  <a:cubicBezTo>
                    <a:pt x="1825" y="2672"/>
                    <a:pt x="1771" y="2680"/>
                    <a:pt x="1722" y="2680"/>
                  </a:cubicBezTo>
                  <a:cubicBezTo>
                    <a:pt x="1673" y="2680"/>
                    <a:pt x="1627" y="2672"/>
                    <a:pt x="1582" y="2657"/>
                  </a:cubicBezTo>
                  <a:cubicBezTo>
                    <a:pt x="1521" y="2657"/>
                    <a:pt x="1460" y="2596"/>
                    <a:pt x="1430" y="2535"/>
                  </a:cubicBezTo>
                  <a:cubicBezTo>
                    <a:pt x="1399" y="2475"/>
                    <a:pt x="1399" y="2414"/>
                    <a:pt x="1399" y="2353"/>
                  </a:cubicBezTo>
                  <a:cubicBezTo>
                    <a:pt x="1399" y="2292"/>
                    <a:pt x="1430" y="2231"/>
                    <a:pt x="1490" y="2171"/>
                  </a:cubicBezTo>
                  <a:cubicBezTo>
                    <a:pt x="1551" y="2110"/>
                    <a:pt x="1612" y="2049"/>
                    <a:pt x="1673" y="1988"/>
                  </a:cubicBezTo>
                  <a:cubicBezTo>
                    <a:pt x="1733" y="1958"/>
                    <a:pt x="1825" y="1897"/>
                    <a:pt x="1916" y="1836"/>
                  </a:cubicBezTo>
                  <a:cubicBezTo>
                    <a:pt x="2037" y="1776"/>
                    <a:pt x="2129" y="1715"/>
                    <a:pt x="2220" y="1715"/>
                  </a:cubicBezTo>
                  <a:cubicBezTo>
                    <a:pt x="2311" y="1684"/>
                    <a:pt x="2402" y="1654"/>
                    <a:pt x="2493" y="1654"/>
                  </a:cubicBezTo>
                  <a:cubicBezTo>
                    <a:pt x="2554" y="1654"/>
                    <a:pt x="2615" y="1684"/>
                    <a:pt x="2676" y="1684"/>
                  </a:cubicBezTo>
                  <a:cubicBezTo>
                    <a:pt x="2706" y="1684"/>
                    <a:pt x="2737" y="1715"/>
                    <a:pt x="2767" y="1715"/>
                  </a:cubicBezTo>
                  <a:lnTo>
                    <a:pt x="2919" y="1715"/>
                  </a:lnTo>
                  <a:cubicBezTo>
                    <a:pt x="2980" y="1715"/>
                    <a:pt x="3041" y="1684"/>
                    <a:pt x="3101" y="1654"/>
                  </a:cubicBezTo>
                  <a:lnTo>
                    <a:pt x="3983" y="1137"/>
                  </a:lnTo>
                  <a:cubicBezTo>
                    <a:pt x="4013" y="1107"/>
                    <a:pt x="4044" y="1076"/>
                    <a:pt x="4044" y="1016"/>
                  </a:cubicBezTo>
                  <a:cubicBezTo>
                    <a:pt x="4074" y="985"/>
                    <a:pt x="4074" y="955"/>
                    <a:pt x="4044" y="894"/>
                  </a:cubicBezTo>
                  <a:cubicBezTo>
                    <a:pt x="3983" y="803"/>
                    <a:pt x="3861" y="712"/>
                    <a:pt x="3740" y="651"/>
                  </a:cubicBezTo>
                  <a:cubicBezTo>
                    <a:pt x="3588" y="560"/>
                    <a:pt x="3436" y="499"/>
                    <a:pt x="3253" y="469"/>
                  </a:cubicBezTo>
                  <a:cubicBezTo>
                    <a:pt x="3124" y="447"/>
                    <a:pt x="2995" y="426"/>
                    <a:pt x="2856" y="426"/>
                  </a:cubicBezTo>
                  <a:cubicBezTo>
                    <a:pt x="2798" y="426"/>
                    <a:pt x="2738" y="429"/>
                    <a:pt x="2676" y="438"/>
                  </a:cubicBezTo>
                  <a:cubicBezTo>
                    <a:pt x="2433" y="438"/>
                    <a:pt x="2220" y="469"/>
                    <a:pt x="1977" y="560"/>
                  </a:cubicBezTo>
                  <a:lnTo>
                    <a:pt x="1703" y="104"/>
                  </a:lnTo>
                  <a:cubicBezTo>
                    <a:pt x="1673" y="43"/>
                    <a:pt x="1642" y="13"/>
                    <a:pt x="1582" y="13"/>
                  </a:cubicBezTo>
                  <a:cubicBezTo>
                    <a:pt x="1564" y="4"/>
                    <a:pt x="1549" y="0"/>
                    <a:pt x="15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68"/>
            <p:cNvSpPr/>
            <p:nvPr/>
          </p:nvSpPr>
          <p:spPr>
            <a:xfrm>
              <a:off x="1616676" y="1367113"/>
              <a:ext cx="98860" cy="124141"/>
            </a:xfrm>
            <a:custGeom>
              <a:rect b="b" l="l" r="r" t="t"/>
              <a:pathLst>
                <a:path extrusionOk="0" h="3894" w="3101">
                  <a:moveTo>
                    <a:pt x="2311" y="1"/>
                  </a:moveTo>
                  <a:lnTo>
                    <a:pt x="1" y="2098"/>
                  </a:lnTo>
                  <a:cubicBezTo>
                    <a:pt x="1" y="2098"/>
                    <a:pt x="244" y="3040"/>
                    <a:pt x="305" y="3314"/>
                  </a:cubicBezTo>
                  <a:cubicBezTo>
                    <a:pt x="391" y="3631"/>
                    <a:pt x="697" y="3894"/>
                    <a:pt x="1039" y="3894"/>
                  </a:cubicBezTo>
                  <a:cubicBezTo>
                    <a:pt x="1058" y="3894"/>
                    <a:pt x="1076" y="3893"/>
                    <a:pt x="1095" y="3892"/>
                  </a:cubicBezTo>
                  <a:cubicBezTo>
                    <a:pt x="3101" y="3770"/>
                    <a:pt x="2979" y="2524"/>
                    <a:pt x="2979" y="2524"/>
                  </a:cubicBezTo>
                  <a:cubicBezTo>
                    <a:pt x="2554" y="1885"/>
                    <a:pt x="2311" y="1"/>
                    <a:pt x="23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68"/>
            <p:cNvSpPr/>
            <p:nvPr/>
          </p:nvSpPr>
          <p:spPr>
            <a:xfrm>
              <a:off x="1437952" y="1982480"/>
              <a:ext cx="136128" cy="127137"/>
            </a:xfrm>
            <a:custGeom>
              <a:rect b="b" l="l" r="r" t="t"/>
              <a:pathLst>
                <a:path extrusionOk="0" h="3988" w="4270">
                  <a:moveTo>
                    <a:pt x="2993" y="0"/>
                  </a:moveTo>
                  <a:cubicBezTo>
                    <a:pt x="2993" y="0"/>
                    <a:pt x="2506" y="821"/>
                    <a:pt x="2202" y="1064"/>
                  </a:cubicBezTo>
                  <a:cubicBezTo>
                    <a:pt x="1898" y="1277"/>
                    <a:pt x="1777" y="1277"/>
                    <a:pt x="1321" y="1398"/>
                  </a:cubicBezTo>
                  <a:cubicBezTo>
                    <a:pt x="895" y="1520"/>
                    <a:pt x="531" y="1976"/>
                    <a:pt x="409" y="2128"/>
                  </a:cubicBezTo>
                  <a:cubicBezTo>
                    <a:pt x="296" y="2240"/>
                    <a:pt x="351" y="2303"/>
                    <a:pt x="486" y="2303"/>
                  </a:cubicBezTo>
                  <a:cubicBezTo>
                    <a:pt x="533" y="2303"/>
                    <a:pt x="589" y="2295"/>
                    <a:pt x="652" y="2280"/>
                  </a:cubicBezTo>
                  <a:cubicBezTo>
                    <a:pt x="926" y="2219"/>
                    <a:pt x="1260" y="2037"/>
                    <a:pt x="1382" y="2037"/>
                  </a:cubicBezTo>
                  <a:cubicBezTo>
                    <a:pt x="1503" y="2037"/>
                    <a:pt x="1503" y="2158"/>
                    <a:pt x="1382" y="2401"/>
                  </a:cubicBezTo>
                  <a:cubicBezTo>
                    <a:pt x="1260" y="2644"/>
                    <a:pt x="956" y="3070"/>
                    <a:pt x="774" y="3192"/>
                  </a:cubicBezTo>
                  <a:cubicBezTo>
                    <a:pt x="591" y="3344"/>
                    <a:pt x="105" y="3617"/>
                    <a:pt x="44" y="3800"/>
                  </a:cubicBezTo>
                  <a:cubicBezTo>
                    <a:pt x="0" y="3910"/>
                    <a:pt x="4" y="3988"/>
                    <a:pt x="114" y="3988"/>
                  </a:cubicBezTo>
                  <a:cubicBezTo>
                    <a:pt x="155" y="3988"/>
                    <a:pt x="212" y="3977"/>
                    <a:pt x="287" y="3951"/>
                  </a:cubicBezTo>
                  <a:cubicBezTo>
                    <a:pt x="561" y="3891"/>
                    <a:pt x="774" y="3830"/>
                    <a:pt x="1078" y="3648"/>
                  </a:cubicBezTo>
                  <a:cubicBezTo>
                    <a:pt x="1123" y="3625"/>
                    <a:pt x="1171" y="3619"/>
                    <a:pt x="1226" y="3619"/>
                  </a:cubicBezTo>
                  <a:cubicBezTo>
                    <a:pt x="1281" y="3619"/>
                    <a:pt x="1344" y="3625"/>
                    <a:pt x="1420" y="3625"/>
                  </a:cubicBezTo>
                  <a:cubicBezTo>
                    <a:pt x="1572" y="3625"/>
                    <a:pt x="1777" y="3602"/>
                    <a:pt x="2081" y="3465"/>
                  </a:cubicBezTo>
                  <a:cubicBezTo>
                    <a:pt x="2202" y="3404"/>
                    <a:pt x="2537" y="3222"/>
                    <a:pt x="2628" y="3161"/>
                  </a:cubicBezTo>
                  <a:cubicBezTo>
                    <a:pt x="2658" y="3131"/>
                    <a:pt x="2719" y="3131"/>
                    <a:pt x="2749" y="3131"/>
                  </a:cubicBezTo>
                  <a:cubicBezTo>
                    <a:pt x="2993" y="3009"/>
                    <a:pt x="3114" y="2189"/>
                    <a:pt x="3236" y="1976"/>
                  </a:cubicBezTo>
                  <a:cubicBezTo>
                    <a:pt x="3357" y="1733"/>
                    <a:pt x="4269" y="912"/>
                    <a:pt x="4269" y="912"/>
                  </a:cubicBezTo>
                  <a:lnTo>
                    <a:pt x="29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68"/>
            <p:cNvSpPr/>
            <p:nvPr/>
          </p:nvSpPr>
          <p:spPr>
            <a:xfrm>
              <a:off x="1526549" y="1530885"/>
              <a:ext cx="365377" cy="491335"/>
            </a:xfrm>
            <a:custGeom>
              <a:rect b="b" l="l" r="r" t="t"/>
              <a:pathLst>
                <a:path extrusionOk="0" h="15412" w="11461">
                  <a:moveTo>
                    <a:pt x="6627" y="1"/>
                  </a:moveTo>
                  <a:lnTo>
                    <a:pt x="6202" y="1369"/>
                  </a:lnTo>
                  <a:cubicBezTo>
                    <a:pt x="6202" y="1369"/>
                    <a:pt x="6414" y="1460"/>
                    <a:pt x="6566" y="1733"/>
                  </a:cubicBezTo>
                  <a:cubicBezTo>
                    <a:pt x="6597" y="2493"/>
                    <a:pt x="5138" y="7083"/>
                    <a:pt x="5077" y="7144"/>
                  </a:cubicBezTo>
                  <a:cubicBezTo>
                    <a:pt x="2919" y="10274"/>
                    <a:pt x="1" y="14317"/>
                    <a:pt x="1" y="14317"/>
                  </a:cubicBezTo>
                  <a:lnTo>
                    <a:pt x="1247" y="15411"/>
                  </a:lnTo>
                  <a:cubicBezTo>
                    <a:pt x="1247" y="15411"/>
                    <a:pt x="5381" y="11217"/>
                    <a:pt x="7205" y="9515"/>
                  </a:cubicBezTo>
                  <a:cubicBezTo>
                    <a:pt x="9150" y="7721"/>
                    <a:pt x="10092" y="3770"/>
                    <a:pt x="10791" y="2584"/>
                  </a:cubicBezTo>
                  <a:cubicBezTo>
                    <a:pt x="11460" y="1399"/>
                    <a:pt x="9028" y="183"/>
                    <a:pt x="9028" y="183"/>
                  </a:cubicBezTo>
                  <a:lnTo>
                    <a:pt x="8147" y="609"/>
                  </a:lnTo>
                  <a:cubicBezTo>
                    <a:pt x="7569" y="365"/>
                    <a:pt x="6627" y="1"/>
                    <a:pt x="66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68"/>
            <p:cNvSpPr/>
            <p:nvPr/>
          </p:nvSpPr>
          <p:spPr>
            <a:xfrm>
              <a:off x="1500406" y="1261363"/>
              <a:ext cx="194787" cy="190642"/>
            </a:xfrm>
            <a:custGeom>
              <a:rect b="b" l="l" r="r" t="t"/>
              <a:pathLst>
                <a:path extrusionOk="0" h="5980" w="6110">
                  <a:moveTo>
                    <a:pt x="3045" y="0"/>
                  </a:moveTo>
                  <a:cubicBezTo>
                    <a:pt x="2178" y="0"/>
                    <a:pt x="1229" y="326"/>
                    <a:pt x="730" y="977"/>
                  </a:cubicBezTo>
                  <a:cubicBezTo>
                    <a:pt x="0" y="1889"/>
                    <a:pt x="608" y="3713"/>
                    <a:pt x="1094" y="4594"/>
                  </a:cubicBezTo>
                  <a:cubicBezTo>
                    <a:pt x="1429" y="5111"/>
                    <a:pt x="1885" y="5628"/>
                    <a:pt x="2462" y="5841"/>
                  </a:cubicBezTo>
                  <a:cubicBezTo>
                    <a:pt x="2700" y="5936"/>
                    <a:pt x="2957" y="5980"/>
                    <a:pt x="3218" y="5980"/>
                  </a:cubicBezTo>
                  <a:cubicBezTo>
                    <a:pt x="3623" y="5980"/>
                    <a:pt x="4038" y="5874"/>
                    <a:pt x="4408" y="5689"/>
                  </a:cubicBezTo>
                  <a:cubicBezTo>
                    <a:pt x="5441" y="5142"/>
                    <a:pt x="6110" y="3956"/>
                    <a:pt x="6019" y="2801"/>
                  </a:cubicBezTo>
                  <a:cubicBezTo>
                    <a:pt x="5958" y="1646"/>
                    <a:pt x="5137" y="552"/>
                    <a:pt x="4012" y="157"/>
                  </a:cubicBezTo>
                  <a:cubicBezTo>
                    <a:pt x="3726" y="53"/>
                    <a:pt x="3392" y="0"/>
                    <a:pt x="30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68"/>
            <p:cNvSpPr/>
            <p:nvPr/>
          </p:nvSpPr>
          <p:spPr>
            <a:xfrm>
              <a:off x="1450959" y="1170375"/>
              <a:ext cx="289789" cy="207666"/>
            </a:xfrm>
            <a:custGeom>
              <a:rect b="b" l="l" r="r" t="t"/>
              <a:pathLst>
                <a:path extrusionOk="0" h="6514" w="9090">
                  <a:moveTo>
                    <a:pt x="4353" y="0"/>
                  </a:moveTo>
                  <a:cubicBezTo>
                    <a:pt x="4331" y="0"/>
                    <a:pt x="4309" y="1"/>
                    <a:pt x="4287" y="2"/>
                  </a:cubicBezTo>
                  <a:cubicBezTo>
                    <a:pt x="3467" y="32"/>
                    <a:pt x="2708" y="608"/>
                    <a:pt x="2464" y="1366"/>
                  </a:cubicBezTo>
                  <a:lnTo>
                    <a:pt x="2464" y="1366"/>
                  </a:lnTo>
                  <a:cubicBezTo>
                    <a:pt x="2466" y="1348"/>
                    <a:pt x="2411" y="1342"/>
                    <a:pt x="2332" y="1342"/>
                  </a:cubicBezTo>
                  <a:cubicBezTo>
                    <a:pt x="2166" y="1342"/>
                    <a:pt x="1896" y="1369"/>
                    <a:pt x="1855" y="1369"/>
                  </a:cubicBezTo>
                  <a:cubicBezTo>
                    <a:pt x="1612" y="1400"/>
                    <a:pt x="1369" y="1461"/>
                    <a:pt x="1156" y="1582"/>
                  </a:cubicBezTo>
                  <a:cubicBezTo>
                    <a:pt x="761" y="1825"/>
                    <a:pt x="457" y="2190"/>
                    <a:pt x="275" y="2585"/>
                  </a:cubicBezTo>
                  <a:cubicBezTo>
                    <a:pt x="92" y="2950"/>
                    <a:pt x="1" y="3406"/>
                    <a:pt x="62" y="3801"/>
                  </a:cubicBezTo>
                  <a:cubicBezTo>
                    <a:pt x="92" y="3892"/>
                    <a:pt x="123" y="3983"/>
                    <a:pt x="153" y="4075"/>
                  </a:cubicBezTo>
                  <a:cubicBezTo>
                    <a:pt x="445" y="4711"/>
                    <a:pt x="1131" y="5070"/>
                    <a:pt x="1806" y="5070"/>
                  </a:cubicBezTo>
                  <a:cubicBezTo>
                    <a:pt x="1904" y="5070"/>
                    <a:pt x="2002" y="5063"/>
                    <a:pt x="2098" y="5047"/>
                  </a:cubicBezTo>
                  <a:cubicBezTo>
                    <a:pt x="2858" y="4926"/>
                    <a:pt x="3527" y="4379"/>
                    <a:pt x="3831" y="3649"/>
                  </a:cubicBezTo>
                  <a:cubicBezTo>
                    <a:pt x="3991" y="4128"/>
                    <a:pt x="4504" y="4424"/>
                    <a:pt x="5002" y="4424"/>
                  </a:cubicBezTo>
                  <a:cubicBezTo>
                    <a:pt x="5262" y="4424"/>
                    <a:pt x="5517" y="4343"/>
                    <a:pt x="5715" y="4166"/>
                  </a:cubicBezTo>
                  <a:lnTo>
                    <a:pt x="5715" y="4166"/>
                  </a:lnTo>
                  <a:cubicBezTo>
                    <a:pt x="5685" y="4895"/>
                    <a:pt x="6354" y="5594"/>
                    <a:pt x="7083" y="5594"/>
                  </a:cubicBezTo>
                  <a:cubicBezTo>
                    <a:pt x="6870" y="5929"/>
                    <a:pt x="7114" y="6415"/>
                    <a:pt x="7509" y="6506"/>
                  </a:cubicBezTo>
                  <a:cubicBezTo>
                    <a:pt x="7540" y="6511"/>
                    <a:pt x="7572" y="6513"/>
                    <a:pt x="7603" y="6513"/>
                  </a:cubicBezTo>
                  <a:cubicBezTo>
                    <a:pt x="7965" y="6513"/>
                    <a:pt x="8306" y="6204"/>
                    <a:pt x="8390" y="5868"/>
                  </a:cubicBezTo>
                  <a:cubicBezTo>
                    <a:pt x="8481" y="5473"/>
                    <a:pt x="8329" y="5078"/>
                    <a:pt x="8086" y="4774"/>
                  </a:cubicBezTo>
                  <a:cubicBezTo>
                    <a:pt x="8846" y="4196"/>
                    <a:pt x="9089" y="3041"/>
                    <a:pt x="8633" y="2190"/>
                  </a:cubicBezTo>
                  <a:cubicBezTo>
                    <a:pt x="8283" y="1536"/>
                    <a:pt x="7556" y="1134"/>
                    <a:pt x="6825" y="1134"/>
                  </a:cubicBezTo>
                  <a:cubicBezTo>
                    <a:pt x="6604" y="1134"/>
                    <a:pt x="6383" y="1170"/>
                    <a:pt x="6171" y="1248"/>
                  </a:cubicBezTo>
                  <a:cubicBezTo>
                    <a:pt x="5876" y="509"/>
                    <a:pt x="5121" y="0"/>
                    <a:pt x="43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68"/>
            <p:cNvSpPr/>
            <p:nvPr/>
          </p:nvSpPr>
          <p:spPr>
            <a:xfrm>
              <a:off x="1649641" y="1322129"/>
              <a:ext cx="43612" cy="51104"/>
            </a:xfrm>
            <a:custGeom>
              <a:rect b="b" l="l" r="r" t="t"/>
              <a:pathLst>
                <a:path extrusionOk="0" h="1603" w="1368">
                  <a:moveTo>
                    <a:pt x="619" y="1"/>
                  </a:moveTo>
                  <a:cubicBezTo>
                    <a:pt x="337" y="1"/>
                    <a:pt x="87" y="161"/>
                    <a:pt x="61" y="500"/>
                  </a:cubicBezTo>
                  <a:cubicBezTo>
                    <a:pt x="0" y="895"/>
                    <a:pt x="274" y="1533"/>
                    <a:pt x="608" y="1594"/>
                  </a:cubicBezTo>
                  <a:cubicBezTo>
                    <a:pt x="639" y="1600"/>
                    <a:pt x="671" y="1603"/>
                    <a:pt x="702" y="1603"/>
                  </a:cubicBezTo>
                  <a:cubicBezTo>
                    <a:pt x="1002" y="1603"/>
                    <a:pt x="1280" y="1344"/>
                    <a:pt x="1307" y="986"/>
                  </a:cubicBezTo>
                  <a:cubicBezTo>
                    <a:pt x="1368" y="591"/>
                    <a:pt x="1094" y="74"/>
                    <a:pt x="760" y="14"/>
                  </a:cubicBezTo>
                  <a:cubicBezTo>
                    <a:pt x="713" y="5"/>
                    <a:pt x="665" y="1"/>
                    <a:pt x="6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68"/>
            <p:cNvSpPr/>
            <p:nvPr/>
          </p:nvSpPr>
          <p:spPr>
            <a:xfrm>
              <a:off x="2812467" y="3100737"/>
              <a:ext cx="48489" cy="64716"/>
            </a:xfrm>
            <a:custGeom>
              <a:rect b="b" l="l" r="r" t="t"/>
              <a:pathLst>
                <a:path extrusionOk="0" h="2030" w="1521">
                  <a:moveTo>
                    <a:pt x="1430" y="1"/>
                  </a:moveTo>
                  <a:lnTo>
                    <a:pt x="62" y="426"/>
                  </a:lnTo>
                  <a:cubicBezTo>
                    <a:pt x="62" y="426"/>
                    <a:pt x="1" y="1429"/>
                    <a:pt x="62" y="1794"/>
                  </a:cubicBezTo>
                  <a:cubicBezTo>
                    <a:pt x="92" y="1961"/>
                    <a:pt x="396" y="2029"/>
                    <a:pt x="708" y="2029"/>
                  </a:cubicBezTo>
                  <a:cubicBezTo>
                    <a:pt x="1019" y="2029"/>
                    <a:pt x="1338" y="1961"/>
                    <a:pt x="1399" y="1855"/>
                  </a:cubicBezTo>
                  <a:cubicBezTo>
                    <a:pt x="1521" y="1672"/>
                    <a:pt x="1430" y="1"/>
                    <a:pt x="1430" y="1"/>
                  </a:cubicBezTo>
                  <a:close/>
                </a:path>
              </a:pathLst>
            </a:custGeom>
            <a:solidFill>
              <a:srgbClr val="AD6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68"/>
            <p:cNvSpPr/>
            <p:nvPr/>
          </p:nvSpPr>
          <p:spPr>
            <a:xfrm>
              <a:off x="2709746" y="3147029"/>
              <a:ext cx="157997" cy="74280"/>
            </a:xfrm>
            <a:custGeom>
              <a:rect b="b" l="l" r="r" t="t"/>
              <a:pathLst>
                <a:path extrusionOk="0" h="2330" w="4956">
                  <a:moveTo>
                    <a:pt x="3167" y="0"/>
                  </a:moveTo>
                  <a:cubicBezTo>
                    <a:pt x="3085" y="0"/>
                    <a:pt x="3113" y="79"/>
                    <a:pt x="3010" y="312"/>
                  </a:cubicBezTo>
                  <a:cubicBezTo>
                    <a:pt x="2858" y="707"/>
                    <a:pt x="1" y="1132"/>
                    <a:pt x="123" y="1740"/>
                  </a:cubicBezTo>
                  <a:cubicBezTo>
                    <a:pt x="153" y="1892"/>
                    <a:pt x="822" y="2196"/>
                    <a:pt x="1794" y="2318"/>
                  </a:cubicBezTo>
                  <a:cubicBezTo>
                    <a:pt x="1868" y="2326"/>
                    <a:pt x="1961" y="2330"/>
                    <a:pt x="2063" y="2330"/>
                  </a:cubicBezTo>
                  <a:cubicBezTo>
                    <a:pt x="2341" y="2330"/>
                    <a:pt x="2688" y="2301"/>
                    <a:pt x="2889" y="2257"/>
                  </a:cubicBezTo>
                  <a:cubicBezTo>
                    <a:pt x="3253" y="2166"/>
                    <a:pt x="3588" y="1892"/>
                    <a:pt x="3588" y="1892"/>
                  </a:cubicBezTo>
                  <a:lnTo>
                    <a:pt x="3740" y="2105"/>
                  </a:lnTo>
                  <a:lnTo>
                    <a:pt x="4925" y="1862"/>
                  </a:lnTo>
                  <a:cubicBezTo>
                    <a:pt x="4925" y="1862"/>
                    <a:pt x="4955" y="1163"/>
                    <a:pt x="4955" y="767"/>
                  </a:cubicBezTo>
                  <a:cubicBezTo>
                    <a:pt x="4925" y="403"/>
                    <a:pt x="4652" y="312"/>
                    <a:pt x="4652" y="312"/>
                  </a:cubicBezTo>
                  <a:cubicBezTo>
                    <a:pt x="4530" y="433"/>
                    <a:pt x="4378" y="494"/>
                    <a:pt x="4196" y="555"/>
                  </a:cubicBezTo>
                  <a:cubicBezTo>
                    <a:pt x="4151" y="564"/>
                    <a:pt x="4107" y="568"/>
                    <a:pt x="4063" y="568"/>
                  </a:cubicBezTo>
                  <a:cubicBezTo>
                    <a:pt x="3814" y="568"/>
                    <a:pt x="3596" y="423"/>
                    <a:pt x="3466" y="190"/>
                  </a:cubicBezTo>
                  <a:cubicBezTo>
                    <a:pt x="3375" y="38"/>
                    <a:pt x="3223" y="8"/>
                    <a:pt x="3223" y="8"/>
                  </a:cubicBezTo>
                  <a:cubicBezTo>
                    <a:pt x="3200" y="3"/>
                    <a:pt x="3182" y="0"/>
                    <a:pt x="3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68"/>
            <p:cNvSpPr/>
            <p:nvPr/>
          </p:nvSpPr>
          <p:spPr>
            <a:xfrm>
              <a:off x="2750458" y="2504499"/>
              <a:ext cx="399265" cy="630523"/>
            </a:xfrm>
            <a:custGeom>
              <a:rect b="b" l="l" r="r" t="t"/>
              <a:pathLst>
                <a:path extrusionOk="0" h="19778" w="12524">
                  <a:moveTo>
                    <a:pt x="11435" y="1"/>
                  </a:moveTo>
                  <a:cubicBezTo>
                    <a:pt x="7031" y="1"/>
                    <a:pt x="930" y="1744"/>
                    <a:pt x="426" y="3900"/>
                  </a:cubicBezTo>
                  <a:cubicBezTo>
                    <a:pt x="1" y="5724"/>
                    <a:pt x="1125" y="14873"/>
                    <a:pt x="1946" y="19432"/>
                  </a:cubicBezTo>
                  <a:cubicBezTo>
                    <a:pt x="2289" y="19692"/>
                    <a:pt x="2601" y="19778"/>
                    <a:pt x="2862" y="19778"/>
                  </a:cubicBezTo>
                  <a:cubicBezTo>
                    <a:pt x="3363" y="19778"/>
                    <a:pt x="3678" y="19462"/>
                    <a:pt x="3678" y="19462"/>
                  </a:cubicBezTo>
                  <a:cubicBezTo>
                    <a:pt x="4043" y="16757"/>
                    <a:pt x="4499" y="12563"/>
                    <a:pt x="4469" y="9189"/>
                  </a:cubicBezTo>
                  <a:cubicBezTo>
                    <a:pt x="4438" y="8186"/>
                    <a:pt x="4043" y="7183"/>
                    <a:pt x="3952" y="6423"/>
                  </a:cubicBezTo>
                  <a:cubicBezTo>
                    <a:pt x="5709" y="6274"/>
                    <a:pt x="10237" y="5571"/>
                    <a:pt x="12078" y="5571"/>
                  </a:cubicBezTo>
                  <a:cubicBezTo>
                    <a:pt x="12116" y="5571"/>
                    <a:pt x="12153" y="5571"/>
                    <a:pt x="12189" y="5572"/>
                  </a:cubicBezTo>
                  <a:lnTo>
                    <a:pt x="12524" y="40"/>
                  </a:lnTo>
                  <a:cubicBezTo>
                    <a:pt x="12176" y="13"/>
                    <a:pt x="11812" y="1"/>
                    <a:pt x="114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68"/>
            <p:cNvSpPr/>
            <p:nvPr/>
          </p:nvSpPr>
          <p:spPr>
            <a:xfrm>
              <a:off x="2953954" y="3144351"/>
              <a:ext cx="48489" cy="65226"/>
            </a:xfrm>
            <a:custGeom>
              <a:rect b="b" l="l" r="r" t="t"/>
              <a:pathLst>
                <a:path extrusionOk="0" h="2046" w="1521">
                  <a:moveTo>
                    <a:pt x="1369" y="0"/>
                  </a:moveTo>
                  <a:lnTo>
                    <a:pt x="1" y="456"/>
                  </a:lnTo>
                  <a:cubicBezTo>
                    <a:pt x="1" y="456"/>
                    <a:pt x="1" y="1459"/>
                    <a:pt x="61" y="1824"/>
                  </a:cubicBezTo>
                  <a:cubicBezTo>
                    <a:pt x="105" y="1982"/>
                    <a:pt x="379" y="2045"/>
                    <a:pt x="668" y="2045"/>
                  </a:cubicBezTo>
                  <a:cubicBezTo>
                    <a:pt x="992" y="2045"/>
                    <a:pt x="1335" y="1967"/>
                    <a:pt x="1399" y="1854"/>
                  </a:cubicBezTo>
                  <a:cubicBezTo>
                    <a:pt x="1520" y="1642"/>
                    <a:pt x="1369" y="0"/>
                    <a:pt x="1369" y="0"/>
                  </a:cubicBezTo>
                  <a:close/>
                </a:path>
              </a:pathLst>
            </a:custGeom>
            <a:solidFill>
              <a:srgbClr val="AD6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68"/>
            <p:cNvSpPr/>
            <p:nvPr/>
          </p:nvSpPr>
          <p:spPr>
            <a:xfrm>
              <a:off x="2852222" y="3191598"/>
              <a:ext cx="157965" cy="75843"/>
            </a:xfrm>
            <a:custGeom>
              <a:rect b="b" l="l" r="r" t="t"/>
              <a:pathLst>
                <a:path extrusionOk="0" h="2379" w="4955">
                  <a:moveTo>
                    <a:pt x="3124" y="1"/>
                  </a:moveTo>
                  <a:cubicBezTo>
                    <a:pt x="3024" y="1"/>
                    <a:pt x="3056" y="80"/>
                    <a:pt x="2979" y="312"/>
                  </a:cubicBezTo>
                  <a:cubicBezTo>
                    <a:pt x="2827" y="707"/>
                    <a:pt x="0" y="1254"/>
                    <a:pt x="152" y="1862"/>
                  </a:cubicBezTo>
                  <a:cubicBezTo>
                    <a:pt x="183" y="1983"/>
                    <a:pt x="851" y="2287"/>
                    <a:pt x="1824" y="2379"/>
                  </a:cubicBezTo>
                  <a:cubicBezTo>
                    <a:pt x="2097" y="2379"/>
                    <a:pt x="2675" y="2318"/>
                    <a:pt x="2949" y="2257"/>
                  </a:cubicBezTo>
                  <a:cubicBezTo>
                    <a:pt x="3283" y="2166"/>
                    <a:pt x="3617" y="1892"/>
                    <a:pt x="3617" y="1892"/>
                  </a:cubicBezTo>
                  <a:lnTo>
                    <a:pt x="3769" y="2075"/>
                  </a:lnTo>
                  <a:lnTo>
                    <a:pt x="4955" y="1801"/>
                  </a:lnTo>
                  <a:cubicBezTo>
                    <a:pt x="4955" y="1801"/>
                    <a:pt x="4955" y="1102"/>
                    <a:pt x="4924" y="707"/>
                  </a:cubicBezTo>
                  <a:cubicBezTo>
                    <a:pt x="4894" y="342"/>
                    <a:pt x="4620" y="251"/>
                    <a:pt x="4620" y="251"/>
                  </a:cubicBezTo>
                  <a:cubicBezTo>
                    <a:pt x="4499" y="403"/>
                    <a:pt x="4347" y="464"/>
                    <a:pt x="4164" y="524"/>
                  </a:cubicBezTo>
                  <a:cubicBezTo>
                    <a:pt x="4124" y="534"/>
                    <a:pt x="4082" y="538"/>
                    <a:pt x="4040" y="538"/>
                  </a:cubicBezTo>
                  <a:cubicBezTo>
                    <a:pt x="3803" y="538"/>
                    <a:pt x="3564" y="397"/>
                    <a:pt x="3435" y="190"/>
                  </a:cubicBezTo>
                  <a:cubicBezTo>
                    <a:pt x="3313" y="38"/>
                    <a:pt x="3192" y="8"/>
                    <a:pt x="3192" y="8"/>
                  </a:cubicBezTo>
                  <a:cubicBezTo>
                    <a:pt x="3164" y="3"/>
                    <a:pt x="3142" y="1"/>
                    <a:pt x="31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68"/>
            <p:cNvSpPr/>
            <p:nvPr/>
          </p:nvSpPr>
          <p:spPr>
            <a:xfrm>
              <a:off x="2902594" y="2513490"/>
              <a:ext cx="481643" cy="662594"/>
            </a:xfrm>
            <a:custGeom>
              <a:rect b="b" l="l" r="r" t="t"/>
              <a:pathLst>
                <a:path extrusionOk="0" h="20784" w="15108">
                  <a:moveTo>
                    <a:pt x="8383" y="0"/>
                  </a:moveTo>
                  <a:cubicBezTo>
                    <a:pt x="8118" y="0"/>
                    <a:pt x="1514" y="1319"/>
                    <a:pt x="943" y="2311"/>
                  </a:cubicBezTo>
                  <a:cubicBezTo>
                    <a:pt x="1" y="3952"/>
                    <a:pt x="1551" y="13588"/>
                    <a:pt x="1399" y="20518"/>
                  </a:cubicBezTo>
                  <a:cubicBezTo>
                    <a:pt x="1399" y="20518"/>
                    <a:pt x="1735" y="20784"/>
                    <a:pt x="2340" y="20784"/>
                  </a:cubicBezTo>
                  <a:cubicBezTo>
                    <a:pt x="2627" y="20784"/>
                    <a:pt x="2974" y="20724"/>
                    <a:pt x="3375" y="20548"/>
                  </a:cubicBezTo>
                  <a:cubicBezTo>
                    <a:pt x="3679" y="17144"/>
                    <a:pt x="5837" y="9575"/>
                    <a:pt x="4469" y="5837"/>
                  </a:cubicBezTo>
                  <a:lnTo>
                    <a:pt x="4469" y="5837"/>
                  </a:lnTo>
                  <a:cubicBezTo>
                    <a:pt x="5836" y="5924"/>
                    <a:pt x="7075" y="6006"/>
                    <a:pt x="8265" y="6006"/>
                  </a:cubicBezTo>
                  <a:cubicBezTo>
                    <a:pt x="9986" y="6006"/>
                    <a:pt x="11601" y="5834"/>
                    <a:pt x="13344" y="5259"/>
                  </a:cubicBezTo>
                  <a:cubicBezTo>
                    <a:pt x="14044" y="5047"/>
                    <a:pt x="14226" y="4591"/>
                    <a:pt x="14651" y="3861"/>
                  </a:cubicBezTo>
                  <a:cubicBezTo>
                    <a:pt x="15107" y="3010"/>
                    <a:pt x="14803" y="1065"/>
                    <a:pt x="14348" y="1"/>
                  </a:cubicBezTo>
                  <a:lnTo>
                    <a:pt x="8390" y="1"/>
                  </a:lnTo>
                  <a:cubicBezTo>
                    <a:pt x="8389" y="1"/>
                    <a:pt x="8386" y="0"/>
                    <a:pt x="83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68"/>
            <p:cNvSpPr/>
            <p:nvPr/>
          </p:nvSpPr>
          <p:spPr>
            <a:xfrm>
              <a:off x="2434550" y="2147209"/>
              <a:ext cx="192874" cy="79254"/>
            </a:xfrm>
            <a:custGeom>
              <a:rect b="b" l="l" r="r" t="t"/>
              <a:pathLst>
                <a:path extrusionOk="0" h="2486" w="6050">
                  <a:moveTo>
                    <a:pt x="2858" y="0"/>
                  </a:moveTo>
                  <a:cubicBezTo>
                    <a:pt x="2189" y="0"/>
                    <a:pt x="2037" y="365"/>
                    <a:pt x="1794" y="365"/>
                  </a:cubicBezTo>
                  <a:cubicBezTo>
                    <a:pt x="1573" y="337"/>
                    <a:pt x="597" y="83"/>
                    <a:pt x="285" y="83"/>
                  </a:cubicBezTo>
                  <a:cubicBezTo>
                    <a:pt x="254" y="83"/>
                    <a:pt x="230" y="86"/>
                    <a:pt x="213" y="91"/>
                  </a:cubicBezTo>
                  <a:cubicBezTo>
                    <a:pt x="1" y="152"/>
                    <a:pt x="153" y="304"/>
                    <a:pt x="335" y="395"/>
                  </a:cubicBezTo>
                  <a:cubicBezTo>
                    <a:pt x="578" y="547"/>
                    <a:pt x="912" y="669"/>
                    <a:pt x="1338" y="851"/>
                  </a:cubicBezTo>
                  <a:cubicBezTo>
                    <a:pt x="1764" y="1034"/>
                    <a:pt x="1733" y="1064"/>
                    <a:pt x="2128" y="1216"/>
                  </a:cubicBezTo>
                  <a:cubicBezTo>
                    <a:pt x="2554" y="1368"/>
                    <a:pt x="3071" y="1611"/>
                    <a:pt x="2797" y="1794"/>
                  </a:cubicBezTo>
                  <a:cubicBezTo>
                    <a:pt x="2686" y="1855"/>
                    <a:pt x="2670" y="1872"/>
                    <a:pt x="2654" y="1872"/>
                  </a:cubicBezTo>
                  <a:cubicBezTo>
                    <a:pt x="2635" y="1872"/>
                    <a:pt x="2615" y="1849"/>
                    <a:pt x="2443" y="1849"/>
                  </a:cubicBezTo>
                  <a:cubicBezTo>
                    <a:pt x="2400" y="1849"/>
                    <a:pt x="2346" y="1851"/>
                    <a:pt x="2280" y="1854"/>
                  </a:cubicBezTo>
                  <a:cubicBezTo>
                    <a:pt x="1703" y="1915"/>
                    <a:pt x="1399" y="2250"/>
                    <a:pt x="1764" y="2310"/>
                  </a:cubicBezTo>
                  <a:cubicBezTo>
                    <a:pt x="2058" y="2356"/>
                    <a:pt x="2438" y="2486"/>
                    <a:pt x="2864" y="2486"/>
                  </a:cubicBezTo>
                  <a:cubicBezTo>
                    <a:pt x="3009" y="2486"/>
                    <a:pt x="3159" y="2471"/>
                    <a:pt x="3314" y="2432"/>
                  </a:cubicBezTo>
                  <a:cubicBezTo>
                    <a:pt x="3618" y="2341"/>
                    <a:pt x="3861" y="2250"/>
                    <a:pt x="3982" y="2189"/>
                  </a:cubicBezTo>
                  <a:cubicBezTo>
                    <a:pt x="4104" y="2128"/>
                    <a:pt x="4226" y="2128"/>
                    <a:pt x="4378" y="2128"/>
                  </a:cubicBezTo>
                  <a:lnTo>
                    <a:pt x="5198" y="2158"/>
                  </a:lnTo>
                  <a:lnTo>
                    <a:pt x="6049" y="973"/>
                  </a:lnTo>
                  <a:lnTo>
                    <a:pt x="6049" y="973"/>
                  </a:lnTo>
                  <a:cubicBezTo>
                    <a:pt x="6049" y="973"/>
                    <a:pt x="5745" y="996"/>
                    <a:pt x="5403" y="996"/>
                  </a:cubicBezTo>
                  <a:cubicBezTo>
                    <a:pt x="5061" y="996"/>
                    <a:pt x="4682" y="973"/>
                    <a:pt x="4530" y="882"/>
                  </a:cubicBezTo>
                  <a:cubicBezTo>
                    <a:pt x="4226" y="730"/>
                    <a:pt x="3557" y="0"/>
                    <a:pt x="2858" y="0"/>
                  </a:cubicBezTo>
                  <a:close/>
                </a:path>
              </a:pathLst>
            </a:custGeom>
            <a:solidFill>
              <a:srgbClr val="AD6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68"/>
            <p:cNvSpPr/>
            <p:nvPr/>
          </p:nvSpPr>
          <p:spPr>
            <a:xfrm>
              <a:off x="2571192" y="2002820"/>
              <a:ext cx="544606" cy="244201"/>
            </a:xfrm>
            <a:custGeom>
              <a:rect b="b" l="l" r="r" t="t"/>
              <a:pathLst>
                <a:path extrusionOk="0" h="7660" w="17083">
                  <a:moveTo>
                    <a:pt x="17083" y="0"/>
                  </a:moveTo>
                  <a:lnTo>
                    <a:pt x="17083" y="0"/>
                  </a:lnTo>
                  <a:cubicBezTo>
                    <a:pt x="17083" y="0"/>
                    <a:pt x="15472" y="0"/>
                    <a:pt x="14469" y="699"/>
                  </a:cubicBezTo>
                  <a:cubicBezTo>
                    <a:pt x="13922" y="1095"/>
                    <a:pt x="9058" y="4286"/>
                    <a:pt x="8450" y="4590"/>
                  </a:cubicBezTo>
                  <a:cubicBezTo>
                    <a:pt x="7842" y="4924"/>
                    <a:pt x="396" y="5350"/>
                    <a:pt x="396" y="5350"/>
                  </a:cubicBezTo>
                  <a:cubicBezTo>
                    <a:pt x="396" y="5350"/>
                    <a:pt x="0" y="5715"/>
                    <a:pt x="0" y="6231"/>
                  </a:cubicBezTo>
                  <a:cubicBezTo>
                    <a:pt x="0" y="6748"/>
                    <a:pt x="152" y="7204"/>
                    <a:pt x="152" y="7204"/>
                  </a:cubicBezTo>
                  <a:cubicBezTo>
                    <a:pt x="152" y="7204"/>
                    <a:pt x="4963" y="7659"/>
                    <a:pt x="7634" y="7659"/>
                  </a:cubicBezTo>
                  <a:cubicBezTo>
                    <a:pt x="8273" y="7659"/>
                    <a:pt x="8790" y="7633"/>
                    <a:pt x="9089" y="7569"/>
                  </a:cubicBezTo>
                  <a:cubicBezTo>
                    <a:pt x="10639" y="7265"/>
                    <a:pt x="16870" y="4590"/>
                    <a:pt x="16870" y="4590"/>
                  </a:cubicBezTo>
                  <a:lnTo>
                    <a:pt x="1708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68"/>
            <p:cNvSpPr/>
            <p:nvPr/>
          </p:nvSpPr>
          <p:spPr>
            <a:xfrm>
              <a:off x="3009204" y="1981874"/>
              <a:ext cx="377937" cy="576837"/>
            </a:xfrm>
            <a:custGeom>
              <a:rect b="b" l="l" r="r" t="t"/>
              <a:pathLst>
                <a:path extrusionOk="0" h="18094" w="11855">
                  <a:moveTo>
                    <a:pt x="6019" y="1"/>
                  </a:moveTo>
                  <a:cubicBezTo>
                    <a:pt x="3827" y="1"/>
                    <a:pt x="1718" y="620"/>
                    <a:pt x="730" y="1356"/>
                  </a:cubicBezTo>
                  <a:cubicBezTo>
                    <a:pt x="0" y="2177"/>
                    <a:pt x="456" y="6615"/>
                    <a:pt x="1216" y="10202"/>
                  </a:cubicBezTo>
                  <a:cubicBezTo>
                    <a:pt x="1702" y="12329"/>
                    <a:pt x="1216" y="14487"/>
                    <a:pt x="1125" y="17405"/>
                  </a:cubicBezTo>
                  <a:cubicBezTo>
                    <a:pt x="1125" y="17405"/>
                    <a:pt x="1599" y="18047"/>
                    <a:pt x="3431" y="18047"/>
                  </a:cubicBezTo>
                  <a:cubicBezTo>
                    <a:pt x="3511" y="18047"/>
                    <a:pt x="3593" y="18046"/>
                    <a:pt x="3678" y="18044"/>
                  </a:cubicBezTo>
                  <a:cubicBezTo>
                    <a:pt x="3832" y="18037"/>
                    <a:pt x="3996" y="18035"/>
                    <a:pt x="4167" y="18035"/>
                  </a:cubicBezTo>
                  <a:cubicBezTo>
                    <a:pt x="4987" y="18035"/>
                    <a:pt x="5980" y="18094"/>
                    <a:pt x="6957" y="18094"/>
                  </a:cubicBezTo>
                  <a:cubicBezTo>
                    <a:pt x="8784" y="18094"/>
                    <a:pt x="10554" y="17888"/>
                    <a:pt x="11034" y="16706"/>
                  </a:cubicBezTo>
                  <a:cubicBezTo>
                    <a:pt x="10152" y="14335"/>
                    <a:pt x="11672" y="4001"/>
                    <a:pt x="11703" y="3423"/>
                  </a:cubicBezTo>
                  <a:cubicBezTo>
                    <a:pt x="11855" y="1752"/>
                    <a:pt x="11155" y="1113"/>
                    <a:pt x="8906" y="414"/>
                  </a:cubicBezTo>
                  <a:cubicBezTo>
                    <a:pt x="7988" y="124"/>
                    <a:pt x="6995" y="1"/>
                    <a:pt x="60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68"/>
            <p:cNvSpPr/>
            <p:nvPr/>
          </p:nvSpPr>
          <p:spPr>
            <a:xfrm>
              <a:off x="2915187" y="2503798"/>
              <a:ext cx="344049" cy="90157"/>
            </a:xfrm>
            <a:custGeom>
              <a:rect b="b" l="l" r="r" t="t"/>
              <a:pathLst>
                <a:path extrusionOk="0" h="2828" w="10792">
                  <a:moveTo>
                    <a:pt x="1" y="1"/>
                  </a:moveTo>
                  <a:lnTo>
                    <a:pt x="6262" y="2828"/>
                  </a:lnTo>
                  <a:lnTo>
                    <a:pt x="10791" y="852"/>
                  </a:lnTo>
                  <a:lnTo>
                    <a:pt x="1" y="1"/>
                  </a:lnTo>
                  <a:close/>
                </a:path>
              </a:pathLst>
            </a:custGeom>
            <a:solidFill>
              <a:srgbClr val="2F97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68"/>
            <p:cNvSpPr/>
            <p:nvPr/>
          </p:nvSpPr>
          <p:spPr>
            <a:xfrm>
              <a:off x="3112881" y="2530928"/>
              <a:ext cx="146361" cy="71762"/>
            </a:xfrm>
            <a:custGeom>
              <a:rect b="b" l="l" r="r" t="t"/>
              <a:pathLst>
                <a:path extrusionOk="0" h="2251" w="4591">
                  <a:moveTo>
                    <a:pt x="4590" y="1"/>
                  </a:moveTo>
                  <a:lnTo>
                    <a:pt x="1" y="1855"/>
                  </a:lnTo>
                  <a:lnTo>
                    <a:pt x="1" y="2250"/>
                  </a:lnTo>
                  <a:lnTo>
                    <a:pt x="4530" y="366"/>
                  </a:lnTo>
                  <a:lnTo>
                    <a:pt x="45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68"/>
            <p:cNvSpPr/>
            <p:nvPr/>
          </p:nvSpPr>
          <p:spPr>
            <a:xfrm>
              <a:off x="2982966" y="2478612"/>
              <a:ext cx="131888" cy="87415"/>
            </a:xfrm>
            <a:custGeom>
              <a:rect b="b" l="l" r="r" t="t"/>
              <a:pathLst>
                <a:path extrusionOk="0" h="2742" w="4137">
                  <a:moveTo>
                    <a:pt x="3498" y="1"/>
                  </a:moveTo>
                  <a:lnTo>
                    <a:pt x="2586" y="426"/>
                  </a:lnTo>
                  <a:cubicBezTo>
                    <a:pt x="2586" y="426"/>
                    <a:pt x="2198" y="110"/>
                    <a:pt x="1669" y="110"/>
                  </a:cubicBezTo>
                  <a:cubicBezTo>
                    <a:pt x="1429" y="110"/>
                    <a:pt x="1160" y="175"/>
                    <a:pt x="884" y="365"/>
                  </a:cubicBezTo>
                  <a:cubicBezTo>
                    <a:pt x="0" y="925"/>
                    <a:pt x="830" y="2742"/>
                    <a:pt x="1463" y="2742"/>
                  </a:cubicBezTo>
                  <a:cubicBezTo>
                    <a:pt x="1483" y="2742"/>
                    <a:pt x="1503" y="2740"/>
                    <a:pt x="1522" y="2736"/>
                  </a:cubicBezTo>
                  <a:cubicBezTo>
                    <a:pt x="2191" y="2584"/>
                    <a:pt x="4136" y="1338"/>
                    <a:pt x="4136" y="1338"/>
                  </a:cubicBezTo>
                  <a:lnTo>
                    <a:pt x="3498" y="1"/>
                  </a:lnTo>
                  <a:close/>
                </a:path>
              </a:pathLst>
            </a:custGeom>
            <a:solidFill>
              <a:srgbClr val="FEAF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68"/>
            <p:cNvSpPr/>
            <p:nvPr/>
          </p:nvSpPr>
          <p:spPr>
            <a:xfrm>
              <a:off x="3076058" y="2014711"/>
              <a:ext cx="344049" cy="522067"/>
            </a:xfrm>
            <a:custGeom>
              <a:rect b="b" l="l" r="r" t="t"/>
              <a:pathLst>
                <a:path extrusionOk="0" h="16376" w="10792">
                  <a:moveTo>
                    <a:pt x="8181" y="0"/>
                  </a:moveTo>
                  <a:cubicBezTo>
                    <a:pt x="7031" y="0"/>
                    <a:pt x="6648" y="1641"/>
                    <a:pt x="6505" y="2667"/>
                  </a:cubicBezTo>
                  <a:cubicBezTo>
                    <a:pt x="6414" y="3488"/>
                    <a:pt x="6596" y="4551"/>
                    <a:pt x="6688" y="5372"/>
                  </a:cubicBezTo>
                  <a:cubicBezTo>
                    <a:pt x="6840" y="6922"/>
                    <a:pt x="6992" y="8472"/>
                    <a:pt x="7144" y="10023"/>
                  </a:cubicBezTo>
                  <a:cubicBezTo>
                    <a:pt x="6201" y="10418"/>
                    <a:pt x="5320" y="11026"/>
                    <a:pt x="4499" y="11634"/>
                  </a:cubicBezTo>
                  <a:cubicBezTo>
                    <a:pt x="2706" y="13001"/>
                    <a:pt x="153" y="14521"/>
                    <a:pt x="153" y="14521"/>
                  </a:cubicBezTo>
                  <a:cubicBezTo>
                    <a:pt x="153" y="14521"/>
                    <a:pt x="1" y="15129"/>
                    <a:pt x="92" y="15433"/>
                  </a:cubicBezTo>
                  <a:cubicBezTo>
                    <a:pt x="244" y="16223"/>
                    <a:pt x="760" y="16375"/>
                    <a:pt x="760" y="16375"/>
                  </a:cubicBezTo>
                  <a:cubicBezTo>
                    <a:pt x="760" y="16375"/>
                    <a:pt x="8238" y="13336"/>
                    <a:pt x="9423" y="11725"/>
                  </a:cubicBezTo>
                  <a:cubicBezTo>
                    <a:pt x="10214" y="10661"/>
                    <a:pt x="10092" y="8533"/>
                    <a:pt x="10153" y="7287"/>
                  </a:cubicBezTo>
                  <a:cubicBezTo>
                    <a:pt x="10244" y="5433"/>
                    <a:pt x="10791" y="418"/>
                    <a:pt x="8420" y="23"/>
                  </a:cubicBezTo>
                  <a:cubicBezTo>
                    <a:pt x="8337" y="7"/>
                    <a:pt x="8257" y="0"/>
                    <a:pt x="81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68"/>
            <p:cNvSpPr/>
            <p:nvPr/>
          </p:nvSpPr>
          <p:spPr>
            <a:xfrm>
              <a:off x="2767993" y="2286497"/>
              <a:ext cx="344910" cy="316186"/>
            </a:xfrm>
            <a:custGeom>
              <a:rect b="b" l="l" r="r" t="t"/>
              <a:pathLst>
                <a:path extrusionOk="0" h="9918" w="10819">
                  <a:moveTo>
                    <a:pt x="603" y="1"/>
                  </a:moveTo>
                  <a:cubicBezTo>
                    <a:pt x="277" y="1"/>
                    <a:pt x="0" y="285"/>
                    <a:pt x="28" y="647"/>
                  </a:cubicBezTo>
                  <a:lnTo>
                    <a:pt x="332" y="7638"/>
                  </a:lnTo>
                  <a:cubicBezTo>
                    <a:pt x="332" y="7972"/>
                    <a:pt x="575" y="8245"/>
                    <a:pt x="910" y="8306"/>
                  </a:cubicBezTo>
                  <a:lnTo>
                    <a:pt x="10819" y="9917"/>
                  </a:lnTo>
                  <a:lnTo>
                    <a:pt x="10484" y="2075"/>
                  </a:lnTo>
                  <a:cubicBezTo>
                    <a:pt x="10484" y="1802"/>
                    <a:pt x="10271" y="1558"/>
                    <a:pt x="9998" y="1528"/>
                  </a:cubicBezTo>
                  <a:lnTo>
                    <a:pt x="697" y="8"/>
                  </a:lnTo>
                  <a:cubicBezTo>
                    <a:pt x="665" y="3"/>
                    <a:pt x="634" y="1"/>
                    <a:pt x="6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68"/>
            <p:cNvSpPr/>
            <p:nvPr/>
          </p:nvSpPr>
          <p:spPr>
            <a:xfrm>
              <a:off x="3089640" y="1747995"/>
              <a:ext cx="187996" cy="257750"/>
            </a:xfrm>
            <a:custGeom>
              <a:rect b="b" l="l" r="r" t="t"/>
              <a:pathLst>
                <a:path extrusionOk="0" h="8085" w="5897">
                  <a:moveTo>
                    <a:pt x="2503" y="1"/>
                  </a:moveTo>
                  <a:cubicBezTo>
                    <a:pt x="1676" y="1"/>
                    <a:pt x="981" y="363"/>
                    <a:pt x="942" y="1519"/>
                  </a:cubicBezTo>
                  <a:cubicBezTo>
                    <a:pt x="942" y="1519"/>
                    <a:pt x="486" y="3404"/>
                    <a:pt x="304" y="3890"/>
                  </a:cubicBezTo>
                  <a:cubicBezTo>
                    <a:pt x="243" y="4042"/>
                    <a:pt x="0" y="4528"/>
                    <a:pt x="31" y="4711"/>
                  </a:cubicBezTo>
                  <a:cubicBezTo>
                    <a:pt x="91" y="4832"/>
                    <a:pt x="365" y="4802"/>
                    <a:pt x="486" y="4832"/>
                  </a:cubicBezTo>
                  <a:cubicBezTo>
                    <a:pt x="730" y="4923"/>
                    <a:pt x="365" y="6474"/>
                    <a:pt x="882" y="6626"/>
                  </a:cubicBezTo>
                  <a:cubicBezTo>
                    <a:pt x="1246" y="6707"/>
                    <a:pt x="1571" y="6720"/>
                    <a:pt x="1872" y="6720"/>
                  </a:cubicBezTo>
                  <a:cubicBezTo>
                    <a:pt x="2023" y="6720"/>
                    <a:pt x="2168" y="6717"/>
                    <a:pt x="2310" y="6717"/>
                  </a:cubicBezTo>
                  <a:cubicBezTo>
                    <a:pt x="2310" y="6747"/>
                    <a:pt x="2189" y="7568"/>
                    <a:pt x="2189" y="7568"/>
                  </a:cubicBezTo>
                  <a:lnTo>
                    <a:pt x="2310" y="8085"/>
                  </a:lnTo>
                  <a:lnTo>
                    <a:pt x="3252" y="8085"/>
                  </a:lnTo>
                  <a:lnTo>
                    <a:pt x="4529" y="7750"/>
                  </a:lnTo>
                  <a:cubicBezTo>
                    <a:pt x="4529" y="7750"/>
                    <a:pt x="4590" y="6078"/>
                    <a:pt x="4651" y="5896"/>
                  </a:cubicBezTo>
                  <a:cubicBezTo>
                    <a:pt x="4681" y="5774"/>
                    <a:pt x="5167" y="5319"/>
                    <a:pt x="5532" y="4467"/>
                  </a:cubicBezTo>
                  <a:cubicBezTo>
                    <a:pt x="5745" y="3981"/>
                    <a:pt x="5897" y="3495"/>
                    <a:pt x="5897" y="3191"/>
                  </a:cubicBezTo>
                  <a:cubicBezTo>
                    <a:pt x="5897" y="2279"/>
                    <a:pt x="5866" y="1367"/>
                    <a:pt x="5289" y="911"/>
                  </a:cubicBezTo>
                  <a:cubicBezTo>
                    <a:pt x="4958" y="650"/>
                    <a:pt x="3611" y="1"/>
                    <a:pt x="2503" y="1"/>
                  </a:cubicBezTo>
                  <a:close/>
                </a:path>
              </a:pathLst>
            </a:custGeom>
            <a:solidFill>
              <a:srgbClr val="AD6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68"/>
            <p:cNvSpPr/>
            <p:nvPr/>
          </p:nvSpPr>
          <p:spPr>
            <a:xfrm>
              <a:off x="3083359" y="1729281"/>
              <a:ext cx="224212" cy="208782"/>
            </a:xfrm>
            <a:custGeom>
              <a:rect b="b" l="l" r="r" t="t"/>
              <a:pathLst>
                <a:path extrusionOk="0" h="6549" w="7033">
                  <a:moveTo>
                    <a:pt x="872" y="1"/>
                  </a:moveTo>
                  <a:cubicBezTo>
                    <a:pt x="0" y="1"/>
                    <a:pt x="159" y="1383"/>
                    <a:pt x="258" y="1802"/>
                  </a:cubicBezTo>
                  <a:cubicBezTo>
                    <a:pt x="288" y="2045"/>
                    <a:pt x="592" y="2106"/>
                    <a:pt x="653" y="2197"/>
                  </a:cubicBezTo>
                  <a:cubicBezTo>
                    <a:pt x="683" y="2288"/>
                    <a:pt x="592" y="2744"/>
                    <a:pt x="592" y="2927"/>
                  </a:cubicBezTo>
                  <a:cubicBezTo>
                    <a:pt x="592" y="3109"/>
                    <a:pt x="896" y="3231"/>
                    <a:pt x="896" y="3231"/>
                  </a:cubicBezTo>
                  <a:cubicBezTo>
                    <a:pt x="896" y="3231"/>
                    <a:pt x="987" y="2744"/>
                    <a:pt x="1018" y="2684"/>
                  </a:cubicBezTo>
                  <a:cubicBezTo>
                    <a:pt x="1018" y="2623"/>
                    <a:pt x="1139" y="2137"/>
                    <a:pt x="1170" y="2137"/>
                  </a:cubicBezTo>
                  <a:cubicBezTo>
                    <a:pt x="1291" y="2076"/>
                    <a:pt x="1383" y="2076"/>
                    <a:pt x="1383" y="2076"/>
                  </a:cubicBezTo>
                  <a:cubicBezTo>
                    <a:pt x="1535" y="2015"/>
                    <a:pt x="2234" y="1985"/>
                    <a:pt x="2568" y="1985"/>
                  </a:cubicBezTo>
                  <a:cubicBezTo>
                    <a:pt x="2659" y="1985"/>
                    <a:pt x="2750" y="2045"/>
                    <a:pt x="2750" y="2137"/>
                  </a:cubicBezTo>
                  <a:cubicBezTo>
                    <a:pt x="2720" y="3261"/>
                    <a:pt x="3267" y="3444"/>
                    <a:pt x="3510" y="3474"/>
                  </a:cubicBezTo>
                  <a:cubicBezTo>
                    <a:pt x="3571" y="3474"/>
                    <a:pt x="3632" y="3535"/>
                    <a:pt x="3632" y="3595"/>
                  </a:cubicBezTo>
                  <a:cubicBezTo>
                    <a:pt x="3618" y="4400"/>
                    <a:pt x="3782" y="4625"/>
                    <a:pt x="3970" y="4625"/>
                  </a:cubicBezTo>
                  <a:cubicBezTo>
                    <a:pt x="4208" y="4625"/>
                    <a:pt x="4483" y="4264"/>
                    <a:pt x="4483" y="4264"/>
                  </a:cubicBezTo>
                  <a:cubicBezTo>
                    <a:pt x="4756" y="4477"/>
                    <a:pt x="4696" y="5480"/>
                    <a:pt x="4726" y="6058"/>
                  </a:cubicBezTo>
                  <a:cubicBezTo>
                    <a:pt x="4726" y="6331"/>
                    <a:pt x="4817" y="6544"/>
                    <a:pt x="4817" y="6544"/>
                  </a:cubicBezTo>
                  <a:cubicBezTo>
                    <a:pt x="4817" y="6544"/>
                    <a:pt x="4846" y="6549"/>
                    <a:pt x="4895" y="6549"/>
                  </a:cubicBezTo>
                  <a:cubicBezTo>
                    <a:pt x="4968" y="6549"/>
                    <a:pt x="5085" y="6538"/>
                    <a:pt x="5212" y="6483"/>
                  </a:cubicBezTo>
                  <a:cubicBezTo>
                    <a:pt x="5273" y="6453"/>
                    <a:pt x="5638" y="6058"/>
                    <a:pt x="5729" y="6027"/>
                  </a:cubicBezTo>
                  <a:cubicBezTo>
                    <a:pt x="6185" y="5662"/>
                    <a:pt x="6459" y="5115"/>
                    <a:pt x="6671" y="3383"/>
                  </a:cubicBezTo>
                  <a:cubicBezTo>
                    <a:pt x="7032" y="717"/>
                    <a:pt x="4477" y="334"/>
                    <a:pt x="3499" y="334"/>
                  </a:cubicBezTo>
                  <a:cubicBezTo>
                    <a:pt x="3406" y="334"/>
                    <a:pt x="3328" y="338"/>
                    <a:pt x="3267" y="343"/>
                  </a:cubicBezTo>
                  <a:cubicBezTo>
                    <a:pt x="3095" y="363"/>
                    <a:pt x="2885" y="374"/>
                    <a:pt x="2674" y="374"/>
                  </a:cubicBezTo>
                  <a:cubicBezTo>
                    <a:pt x="2251" y="374"/>
                    <a:pt x="1818" y="333"/>
                    <a:pt x="1656" y="252"/>
                  </a:cubicBezTo>
                  <a:cubicBezTo>
                    <a:pt x="1330" y="75"/>
                    <a:pt x="1074" y="1"/>
                    <a:pt x="8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68"/>
            <p:cNvSpPr/>
            <p:nvPr/>
          </p:nvSpPr>
          <p:spPr>
            <a:xfrm>
              <a:off x="3219491" y="1846507"/>
              <a:ext cx="42655" cy="55567"/>
            </a:xfrm>
            <a:custGeom>
              <a:rect b="b" l="l" r="r" t="t"/>
              <a:pathLst>
                <a:path extrusionOk="0" h="1743" w="1338">
                  <a:moveTo>
                    <a:pt x="604" y="0"/>
                  </a:moveTo>
                  <a:cubicBezTo>
                    <a:pt x="205" y="0"/>
                    <a:pt x="152" y="526"/>
                    <a:pt x="152" y="526"/>
                  </a:cubicBezTo>
                  <a:cubicBezTo>
                    <a:pt x="0" y="1104"/>
                    <a:pt x="0" y="1742"/>
                    <a:pt x="0" y="1742"/>
                  </a:cubicBezTo>
                  <a:cubicBezTo>
                    <a:pt x="1338" y="1712"/>
                    <a:pt x="1338" y="131"/>
                    <a:pt x="699" y="10"/>
                  </a:cubicBezTo>
                  <a:cubicBezTo>
                    <a:pt x="665" y="3"/>
                    <a:pt x="633" y="0"/>
                    <a:pt x="604" y="0"/>
                  </a:cubicBezTo>
                  <a:close/>
                </a:path>
              </a:pathLst>
            </a:custGeom>
            <a:solidFill>
              <a:srgbClr val="AD6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68"/>
            <p:cNvSpPr/>
            <p:nvPr/>
          </p:nvSpPr>
          <p:spPr>
            <a:xfrm>
              <a:off x="3163285" y="1960163"/>
              <a:ext cx="95959" cy="76608"/>
            </a:xfrm>
            <a:custGeom>
              <a:rect b="b" l="l" r="r" t="t"/>
              <a:pathLst>
                <a:path extrusionOk="0" h="2403" w="3010">
                  <a:moveTo>
                    <a:pt x="2401" y="1"/>
                  </a:moveTo>
                  <a:cubicBezTo>
                    <a:pt x="1642" y="457"/>
                    <a:pt x="0" y="1399"/>
                    <a:pt x="0" y="1399"/>
                  </a:cubicBezTo>
                  <a:lnTo>
                    <a:pt x="395" y="2402"/>
                  </a:lnTo>
                  <a:cubicBezTo>
                    <a:pt x="395" y="2402"/>
                    <a:pt x="2006" y="1521"/>
                    <a:pt x="2341" y="1338"/>
                  </a:cubicBezTo>
                  <a:cubicBezTo>
                    <a:pt x="2736" y="1126"/>
                    <a:pt x="3009" y="822"/>
                    <a:pt x="3009" y="822"/>
                  </a:cubicBezTo>
                  <a:cubicBezTo>
                    <a:pt x="2736" y="335"/>
                    <a:pt x="2401" y="1"/>
                    <a:pt x="24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68"/>
            <p:cNvSpPr/>
            <p:nvPr/>
          </p:nvSpPr>
          <p:spPr>
            <a:xfrm>
              <a:off x="3134209" y="1963096"/>
              <a:ext cx="29106" cy="66884"/>
            </a:xfrm>
            <a:custGeom>
              <a:rect b="b" l="l" r="r" t="t"/>
              <a:pathLst>
                <a:path extrusionOk="0" h="2098" w="913">
                  <a:moveTo>
                    <a:pt x="912" y="0"/>
                  </a:moveTo>
                  <a:lnTo>
                    <a:pt x="912" y="0"/>
                  </a:lnTo>
                  <a:cubicBezTo>
                    <a:pt x="669" y="91"/>
                    <a:pt x="213" y="578"/>
                    <a:pt x="213" y="578"/>
                  </a:cubicBezTo>
                  <a:cubicBezTo>
                    <a:pt x="0" y="1277"/>
                    <a:pt x="152" y="2097"/>
                    <a:pt x="152" y="2097"/>
                  </a:cubicBezTo>
                  <a:cubicBezTo>
                    <a:pt x="365" y="1702"/>
                    <a:pt x="639" y="1520"/>
                    <a:pt x="912" y="1307"/>
                  </a:cubicBezTo>
                  <a:cubicBezTo>
                    <a:pt x="791" y="912"/>
                    <a:pt x="912" y="0"/>
                    <a:pt x="9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4" name="Google Shape;1684;p68"/>
          <p:cNvGrpSpPr/>
          <p:nvPr/>
        </p:nvGrpSpPr>
        <p:grpSpPr>
          <a:xfrm>
            <a:off x="3872000" y="2182152"/>
            <a:ext cx="542964" cy="465786"/>
            <a:chOff x="5863675" y="3789852"/>
            <a:chExt cx="542964" cy="465786"/>
          </a:xfrm>
        </p:grpSpPr>
        <p:sp>
          <p:nvSpPr>
            <p:cNvPr id="1685" name="Google Shape;1685;p68"/>
            <p:cNvSpPr/>
            <p:nvPr/>
          </p:nvSpPr>
          <p:spPr>
            <a:xfrm>
              <a:off x="5863675" y="3789852"/>
              <a:ext cx="246376" cy="285134"/>
            </a:xfrm>
            <a:custGeom>
              <a:rect b="b" l="l" r="r" t="t"/>
              <a:pathLst>
                <a:path extrusionOk="0" h="7092" w="6128">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68"/>
            <p:cNvSpPr/>
            <p:nvPr/>
          </p:nvSpPr>
          <p:spPr>
            <a:xfrm>
              <a:off x="6250483" y="4074917"/>
              <a:ext cx="156156" cy="180721"/>
            </a:xfrm>
            <a:custGeom>
              <a:rect b="b" l="l" r="r" t="t"/>
              <a:pathLst>
                <a:path extrusionOk="0" h="4495" w="3884">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39"/>
          <p:cNvSpPr txBox="1"/>
          <p:nvPr>
            <p:ph type="title"/>
          </p:nvPr>
        </p:nvSpPr>
        <p:spPr>
          <a:xfrm>
            <a:off x="713225" y="1550838"/>
            <a:ext cx="4123500" cy="110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801" name="Google Shape;801;p39"/>
          <p:cNvSpPr txBox="1"/>
          <p:nvPr>
            <p:ph idx="1" type="body"/>
          </p:nvPr>
        </p:nvSpPr>
        <p:spPr>
          <a:xfrm>
            <a:off x="713225" y="2656950"/>
            <a:ext cx="3773100" cy="93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Bitcoin's volatile price attracts investors and analysts, who seek to predict its trends for informed decision-making in the cryptocurrency market.</a:t>
            </a:r>
            <a:endParaRPr/>
          </a:p>
        </p:txBody>
      </p:sp>
      <p:pic>
        <p:nvPicPr>
          <p:cNvPr id="802" name="Google Shape;802;p39"/>
          <p:cNvPicPr preferRelativeResize="0"/>
          <p:nvPr/>
        </p:nvPicPr>
        <p:blipFill>
          <a:blip r:embed="rId3">
            <a:alphaModFix/>
          </a:blip>
          <a:stretch>
            <a:fillRect/>
          </a:stretch>
        </p:blipFill>
        <p:spPr>
          <a:xfrm>
            <a:off x="5717136" y="3"/>
            <a:ext cx="3426865" cy="5143500"/>
          </a:xfrm>
          <a:prstGeom prst="rect">
            <a:avLst/>
          </a:prstGeom>
          <a:noFill/>
          <a:ln>
            <a:noFill/>
          </a:ln>
        </p:spPr>
      </p:pic>
      <p:grpSp>
        <p:nvGrpSpPr>
          <p:cNvPr id="803" name="Google Shape;803;p39"/>
          <p:cNvGrpSpPr/>
          <p:nvPr/>
        </p:nvGrpSpPr>
        <p:grpSpPr>
          <a:xfrm>
            <a:off x="4971638" y="2191152"/>
            <a:ext cx="542964" cy="465786"/>
            <a:chOff x="4971638" y="2191152"/>
            <a:chExt cx="542964" cy="465786"/>
          </a:xfrm>
        </p:grpSpPr>
        <p:sp>
          <p:nvSpPr>
            <p:cNvPr id="804" name="Google Shape;804;p39"/>
            <p:cNvSpPr/>
            <p:nvPr/>
          </p:nvSpPr>
          <p:spPr>
            <a:xfrm>
              <a:off x="4971638" y="2191152"/>
              <a:ext cx="246376" cy="285134"/>
            </a:xfrm>
            <a:custGeom>
              <a:rect b="b" l="l" r="r" t="t"/>
              <a:pathLst>
                <a:path extrusionOk="0" h="7092" w="6128">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9"/>
            <p:cNvSpPr/>
            <p:nvPr/>
          </p:nvSpPr>
          <p:spPr>
            <a:xfrm>
              <a:off x="5358446" y="2476217"/>
              <a:ext cx="156156" cy="180721"/>
            </a:xfrm>
            <a:custGeom>
              <a:rect b="b" l="l" r="r" t="t"/>
              <a:pathLst>
                <a:path extrusionOk="0" h="4495" w="3884">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6" name="Google Shape;806;p39"/>
          <p:cNvGrpSpPr/>
          <p:nvPr/>
        </p:nvGrpSpPr>
        <p:grpSpPr>
          <a:xfrm>
            <a:off x="4405118" y="2875397"/>
            <a:ext cx="2514214" cy="2172998"/>
            <a:chOff x="4405118" y="2875397"/>
            <a:chExt cx="2514214" cy="2172998"/>
          </a:xfrm>
        </p:grpSpPr>
        <p:grpSp>
          <p:nvGrpSpPr>
            <p:cNvPr id="807" name="Google Shape;807;p39"/>
            <p:cNvGrpSpPr/>
            <p:nvPr/>
          </p:nvGrpSpPr>
          <p:grpSpPr>
            <a:xfrm>
              <a:off x="4405118" y="2875397"/>
              <a:ext cx="2514214" cy="2172998"/>
              <a:chOff x="4405274" y="2988663"/>
              <a:chExt cx="2383367" cy="2059909"/>
            </a:xfrm>
          </p:grpSpPr>
          <p:sp>
            <p:nvSpPr>
              <p:cNvPr id="808" name="Google Shape;808;p39"/>
              <p:cNvSpPr/>
              <p:nvPr/>
            </p:nvSpPr>
            <p:spPr>
              <a:xfrm>
                <a:off x="4602201" y="3700668"/>
                <a:ext cx="1986367" cy="1044420"/>
              </a:xfrm>
              <a:custGeom>
                <a:rect b="b" l="l" r="r" t="t"/>
                <a:pathLst>
                  <a:path extrusionOk="0" h="22117" w="42064">
                    <a:moveTo>
                      <a:pt x="0" y="1"/>
                    </a:moveTo>
                    <a:lnTo>
                      <a:pt x="5638" y="22117"/>
                    </a:lnTo>
                    <a:lnTo>
                      <a:pt x="36460" y="22117"/>
                    </a:lnTo>
                    <a:lnTo>
                      <a:pt x="4206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9"/>
              <p:cNvSpPr/>
              <p:nvPr/>
            </p:nvSpPr>
            <p:spPr>
              <a:xfrm>
                <a:off x="4405274" y="3432905"/>
                <a:ext cx="2383367" cy="315069"/>
              </a:xfrm>
              <a:custGeom>
                <a:rect b="b" l="l" r="r" t="t"/>
                <a:pathLst>
                  <a:path extrusionOk="0" h="6672" w="50471">
                    <a:moveTo>
                      <a:pt x="3336" y="0"/>
                    </a:moveTo>
                    <a:cubicBezTo>
                      <a:pt x="1502" y="0"/>
                      <a:pt x="1" y="1501"/>
                      <a:pt x="1" y="3336"/>
                    </a:cubicBezTo>
                    <a:cubicBezTo>
                      <a:pt x="1" y="5137"/>
                      <a:pt x="1502" y="6672"/>
                      <a:pt x="3336" y="6672"/>
                    </a:cubicBezTo>
                    <a:lnTo>
                      <a:pt x="47101" y="6672"/>
                    </a:lnTo>
                    <a:cubicBezTo>
                      <a:pt x="48969" y="6672"/>
                      <a:pt x="50403" y="5137"/>
                      <a:pt x="50470" y="3336"/>
                    </a:cubicBezTo>
                    <a:cubicBezTo>
                      <a:pt x="50470" y="1501"/>
                      <a:pt x="48969" y="0"/>
                      <a:pt x="471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9"/>
              <p:cNvSpPr/>
              <p:nvPr/>
            </p:nvSpPr>
            <p:spPr>
              <a:xfrm>
                <a:off x="5353593" y="3916484"/>
                <a:ext cx="485211" cy="483653"/>
              </a:xfrm>
              <a:custGeom>
                <a:rect b="b" l="l" r="r" t="t"/>
                <a:pathLst>
                  <a:path extrusionOk="0" h="10242" w="10275">
                    <a:moveTo>
                      <a:pt x="5138" y="1"/>
                    </a:moveTo>
                    <a:cubicBezTo>
                      <a:pt x="2302" y="1"/>
                      <a:pt x="1" y="2302"/>
                      <a:pt x="1" y="5138"/>
                    </a:cubicBezTo>
                    <a:cubicBezTo>
                      <a:pt x="1" y="7973"/>
                      <a:pt x="2302" y="10241"/>
                      <a:pt x="5138" y="10241"/>
                    </a:cubicBezTo>
                    <a:cubicBezTo>
                      <a:pt x="7973" y="10241"/>
                      <a:pt x="10275" y="7973"/>
                      <a:pt x="10275" y="5138"/>
                    </a:cubicBezTo>
                    <a:cubicBezTo>
                      <a:pt x="10275" y="2302"/>
                      <a:pt x="7973" y="1"/>
                      <a:pt x="51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9"/>
              <p:cNvSpPr/>
              <p:nvPr/>
            </p:nvSpPr>
            <p:spPr>
              <a:xfrm>
                <a:off x="4829021" y="4441668"/>
                <a:ext cx="693132" cy="606904"/>
              </a:xfrm>
              <a:custGeom>
                <a:rect b="b" l="l" r="r" t="t"/>
                <a:pathLst>
                  <a:path extrusionOk="0" h="12852" w="14678">
                    <a:moveTo>
                      <a:pt x="7341" y="0"/>
                    </a:moveTo>
                    <a:cubicBezTo>
                      <a:pt x="6278" y="0"/>
                      <a:pt x="5200" y="265"/>
                      <a:pt x="4204" y="822"/>
                    </a:cubicBezTo>
                    <a:cubicBezTo>
                      <a:pt x="1102" y="2556"/>
                      <a:pt x="1" y="6459"/>
                      <a:pt x="1735" y="9561"/>
                    </a:cubicBezTo>
                    <a:cubicBezTo>
                      <a:pt x="2913" y="11668"/>
                      <a:pt x="5090" y="12851"/>
                      <a:pt x="7338" y="12851"/>
                    </a:cubicBezTo>
                    <a:cubicBezTo>
                      <a:pt x="8401" y="12851"/>
                      <a:pt x="9479" y="12587"/>
                      <a:pt x="10475" y="12030"/>
                    </a:cubicBezTo>
                    <a:cubicBezTo>
                      <a:pt x="13577" y="10295"/>
                      <a:pt x="14678" y="6392"/>
                      <a:pt x="12943" y="3290"/>
                    </a:cubicBezTo>
                    <a:cubicBezTo>
                      <a:pt x="11766" y="1184"/>
                      <a:pt x="9588" y="0"/>
                      <a:pt x="73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9"/>
              <p:cNvSpPr/>
              <p:nvPr/>
            </p:nvSpPr>
            <p:spPr>
              <a:xfrm>
                <a:off x="4929846" y="4530167"/>
                <a:ext cx="489933" cy="429111"/>
              </a:xfrm>
              <a:custGeom>
                <a:rect b="b" l="l" r="r" t="t"/>
                <a:pathLst>
                  <a:path extrusionOk="0" h="9087" w="10375">
                    <a:moveTo>
                      <a:pt x="5189" y="1"/>
                    </a:moveTo>
                    <a:cubicBezTo>
                      <a:pt x="4437" y="1"/>
                      <a:pt x="3674" y="187"/>
                      <a:pt x="2969" y="582"/>
                    </a:cubicBezTo>
                    <a:cubicBezTo>
                      <a:pt x="801" y="1816"/>
                      <a:pt x="1" y="4585"/>
                      <a:pt x="1235" y="6753"/>
                    </a:cubicBezTo>
                    <a:cubicBezTo>
                      <a:pt x="2076" y="8253"/>
                      <a:pt x="3628" y="9087"/>
                      <a:pt x="5218" y="9087"/>
                    </a:cubicBezTo>
                    <a:cubicBezTo>
                      <a:pt x="5962" y="9087"/>
                      <a:pt x="6715" y="8904"/>
                      <a:pt x="7406" y="8521"/>
                    </a:cubicBezTo>
                    <a:cubicBezTo>
                      <a:pt x="9608" y="7287"/>
                      <a:pt x="10375" y="4518"/>
                      <a:pt x="9174" y="2317"/>
                    </a:cubicBezTo>
                    <a:cubicBezTo>
                      <a:pt x="8335" y="843"/>
                      <a:pt x="6786" y="1"/>
                      <a:pt x="51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9"/>
              <p:cNvSpPr/>
              <p:nvPr/>
            </p:nvSpPr>
            <p:spPr>
              <a:xfrm>
                <a:off x="5678120" y="4441668"/>
                <a:ext cx="691574" cy="606904"/>
              </a:xfrm>
              <a:custGeom>
                <a:rect b="b" l="l" r="r" t="t"/>
                <a:pathLst>
                  <a:path extrusionOk="0" h="12852" w="14645">
                    <a:moveTo>
                      <a:pt x="7314" y="0"/>
                    </a:moveTo>
                    <a:cubicBezTo>
                      <a:pt x="6248" y="0"/>
                      <a:pt x="5166" y="265"/>
                      <a:pt x="4170" y="822"/>
                    </a:cubicBezTo>
                    <a:cubicBezTo>
                      <a:pt x="1101" y="2556"/>
                      <a:pt x="0" y="6459"/>
                      <a:pt x="1735" y="9561"/>
                    </a:cubicBezTo>
                    <a:cubicBezTo>
                      <a:pt x="2890" y="11668"/>
                      <a:pt x="5075" y="12851"/>
                      <a:pt x="7330" y="12851"/>
                    </a:cubicBezTo>
                    <a:cubicBezTo>
                      <a:pt x="8397" y="12851"/>
                      <a:pt x="9479" y="12587"/>
                      <a:pt x="10474" y="12030"/>
                    </a:cubicBezTo>
                    <a:cubicBezTo>
                      <a:pt x="13543" y="10295"/>
                      <a:pt x="14644" y="6392"/>
                      <a:pt x="12910" y="3290"/>
                    </a:cubicBezTo>
                    <a:cubicBezTo>
                      <a:pt x="11754" y="1184"/>
                      <a:pt x="9569" y="0"/>
                      <a:pt x="73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9"/>
              <p:cNvSpPr/>
              <p:nvPr/>
            </p:nvSpPr>
            <p:spPr>
              <a:xfrm>
                <a:off x="5778945" y="4530167"/>
                <a:ext cx="489933" cy="429111"/>
              </a:xfrm>
              <a:custGeom>
                <a:rect b="b" l="l" r="r" t="t"/>
                <a:pathLst>
                  <a:path extrusionOk="0" h="9087" w="10375">
                    <a:moveTo>
                      <a:pt x="5187" y="1"/>
                    </a:moveTo>
                    <a:cubicBezTo>
                      <a:pt x="4436" y="1"/>
                      <a:pt x="3674" y="187"/>
                      <a:pt x="2969" y="582"/>
                    </a:cubicBezTo>
                    <a:cubicBezTo>
                      <a:pt x="767" y="1816"/>
                      <a:pt x="0" y="4585"/>
                      <a:pt x="1234" y="6753"/>
                    </a:cubicBezTo>
                    <a:cubicBezTo>
                      <a:pt x="2052" y="8253"/>
                      <a:pt x="3598" y="9087"/>
                      <a:pt x="5196" y="9087"/>
                    </a:cubicBezTo>
                    <a:cubicBezTo>
                      <a:pt x="5944" y="9087"/>
                      <a:pt x="6703" y="8904"/>
                      <a:pt x="7405" y="8521"/>
                    </a:cubicBezTo>
                    <a:cubicBezTo>
                      <a:pt x="9607" y="7287"/>
                      <a:pt x="10374" y="4518"/>
                      <a:pt x="9140" y="2317"/>
                    </a:cubicBezTo>
                    <a:cubicBezTo>
                      <a:pt x="8324" y="843"/>
                      <a:pt x="6782" y="1"/>
                      <a:pt x="51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9"/>
              <p:cNvSpPr/>
              <p:nvPr/>
            </p:nvSpPr>
            <p:spPr>
              <a:xfrm>
                <a:off x="4947177" y="3376188"/>
                <a:ext cx="228462" cy="55156"/>
              </a:xfrm>
              <a:custGeom>
                <a:rect b="b" l="l" r="r" t="t"/>
                <a:pathLst>
                  <a:path extrusionOk="0" h="1168" w="4838">
                    <a:moveTo>
                      <a:pt x="1" y="0"/>
                    </a:moveTo>
                    <a:lnTo>
                      <a:pt x="1" y="1168"/>
                    </a:lnTo>
                    <a:lnTo>
                      <a:pt x="4837" y="1168"/>
                    </a:lnTo>
                    <a:lnTo>
                      <a:pt x="483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9"/>
              <p:cNvSpPr/>
              <p:nvPr/>
            </p:nvSpPr>
            <p:spPr>
              <a:xfrm>
                <a:off x="4947177" y="3321030"/>
                <a:ext cx="228462" cy="55203"/>
              </a:xfrm>
              <a:custGeom>
                <a:rect b="b" l="l" r="r" t="t"/>
                <a:pathLst>
                  <a:path extrusionOk="0" h="1169" w="4838">
                    <a:moveTo>
                      <a:pt x="1" y="1"/>
                    </a:moveTo>
                    <a:lnTo>
                      <a:pt x="1" y="1168"/>
                    </a:lnTo>
                    <a:lnTo>
                      <a:pt x="4837" y="1168"/>
                    </a:lnTo>
                    <a:lnTo>
                      <a:pt x="4837"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9"/>
              <p:cNvSpPr/>
              <p:nvPr/>
            </p:nvSpPr>
            <p:spPr>
              <a:xfrm>
                <a:off x="4909398" y="3264313"/>
                <a:ext cx="228415" cy="55203"/>
              </a:xfrm>
              <a:custGeom>
                <a:rect b="b" l="l" r="r" t="t"/>
                <a:pathLst>
                  <a:path extrusionOk="0" h="1169" w="4837">
                    <a:moveTo>
                      <a:pt x="0" y="1"/>
                    </a:moveTo>
                    <a:lnTo>
                      <a:pt x="0" y="1168"/>
                    </a:lnTo>
                    <a:lnTo>
                      <a:pt x="4837" y="1168"/>
                    </a:lnTo>
                    <a:lnTo>
                      <a:pt x="4837"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9"/>
              <p:cNvSpPr/>
              <p:nvPr/>
            </p:nvSpPr>
            <p:spPr>
              <a:xfrm>
                <a:off x="4641587" y="3376188"/>
                <a:ext cx="228462" cy="55156"/>
              </a:xfrm>
              <a:custGeom>
                <a:rect b="b" l="l" r="r" t="t"/>
                <a:pathLst>
                  <a:path extrusionOk="0" h="1168" w="4838">
                    <a:moveTo>
                      <a:pt x="0" y="0"/>
                    </a:moveTo>
                    <a:lnTo>
                      <a:pt x="0" y="1168"/>
                    </a:lnTo>
                    <a:lnTo>
                      <a:pt x="4837" y="1168"/>
                    </a:lnTo>
                    <a:lnTo>
                      <a:pt x="483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9"/>
              <p:cNvSpPr/>
              <p:nvPr/>
            </p:nvSpPr>
            <p:spPr>
              <a:xfrm>
                <a:off x="4720357" y="3321030"/>
                <a:ext cx="228415" cy="55203"/>
              </a:xfrm>
              <a:custGeom>
                <a:rect b="b" l="l" r="r" t="t"/>
                <a:pathLst>
                  <a:path extrusionOk="0" h="1169" w="4837">
                    <a:moveTo>
                      <a:pt x="0" y="1"/>
                    </a:moveTo>
                    <a:lnTo>
                      <a:pt x="0" y="1168"/>
                    </a:lnTo>
                    <a:lnTo>
                      <a:pt x="4837" y="1168"/>
                    </a:lnTo>
                    <a:lnTo>
                      <a:pt x="4837"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9"/>
              <p:cNvSpPr/>
              <p:nvPr/>
            </p:nvSpPr>
            <p:spPr>
              <a:xfrm>
                <a:off x="4641587" y="3264313"/>
                <a:ext cx="228462" cy="55203"/>
              </a:xfrm>
              <a:custGeom>
                <a:rect b="b" l="l" r="r" t="t"/>
                <a:pathLst>
                  <a:path extrusionOk="0" h="1169" w="4838">
                    <a:moveTo>
                      <a:pt x="0" y="1"/>
                    </a:moveTo>
                    <a:lnTo>
                      <a:pt x="0" y="1168"/>
                    </a:lnTo>
                    <a:lnTo>
                      <a:pt x="4837" y="1168"/>
                    </a:lnTo>
                    <a:lnTo>
                      <a:pt x="4837"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9"/>
              <p:cNvSpPr/>
              <p:nvPr/>
            </p:nvSpPr>
            <p:spPr>
              <a:xfrm>
                <a:off x="5175603" y="3376188"/>
                <a:ext cx="228462" cy="55156"/>
              </a:xfrm>
              <a:custGeom>
                <a:rect b="b" l="l" r="r" t="t"/>
                <a:pathLst>
                  <a:path extrusionOk="0" h="1168" w="4838">
                    <a:moveTo>
                      <a:pt x="0" y="0"/>
                    </a:moveTo>
                    <a:lnTo>
                      <a:pt x="0" y="1168"/>
                    </a:lnTo>
                    <a:lnTo>
                      <a:pt x="4837" y="1168"/>
                    </a:lnTo>
                    <a:lnTo>
                      <a:pt x="483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9"/>
              <p:cNvSpPr/>
              <p:nvPr/>
            </p:nvSpPr>
            <p:spPr>
              <a:xfrm>
                <a:off x="5175603" y="3321030"/>
                <a:ext cx="228462" cy="55203"/>
              </a:xfrm>
              <a:custGeom>
                <a:rect b="b" l="l" r="r" t="t"/>
                <a:pathLst>
                  <a:path extrusionOk="0" h="1169" w="4838">
                    <a:moveTo>
                      <a:pt x="0" y="1"/>
                    </a:moveTo>
                    <a:lnTo>
                      <a:pt x="0" y="1168"/>
                    </a:lnTo>
                    <a:lnTo>
                      <a:pt x="4837" y="1168"/>
                    </a:lnTo>
                    <a:lnTo>
                      <a:pt x="4837"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9"/>
              <p:cNvSpPr/>
              <p:nvPr/>
            </p:nvSpPr>
            <p:spPr>
              <a:xfrm>
                <a:off x="5175603" y="3264313"/>
                <a:ext cx="228462" cy="55203"/>
              </a:xfrm>
              <a:custGeom>
                <a:rect b="b" l="l" r="r" t="t"/>
                <a:pathLst>
                  <a:path extrusionOk="0" h="1169" w="4838">
                    <a:moveTo>
                      <a:pt x="0" y="1"/>
                    </a:moveTo>
                    <a:lnTo>
                      <a:pt x="0" y="1168"/>
                    </a:lnTo>
                    <a:lnTo>
                      <a:pt x="4837" y="1168"/>
                    </a:lnTo>
                    <a:lnTo>
                      <a:pt x="4837"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9"/>
              <p:cNvSpPr/>
              <p:nvPr/>
            </p:nvSpPr>
            <p:spPr>
              <a:xfrm>
                <a:off x="5404028" y="3376188"/>
                <a:ext cx="228415" cy="55156"/>
              </a:xfrm>
              <a:custGeom>
                <a:rect b="b" l="l" r="r" t="t"/>
                <a:pathLst>
                  <a:path extrusionOk="0" h="1168" w="4837">
                    <a:moveTo>
                      <a:pt x="0" y="0"/>
                    </a:moveTo>
                    <a:lnTo>
                      <a:pt x="0" y="1168"/>
                    </a:lnTo>
                    <a:lnTo>
                      <a:pt x="4837" y="1168"/>
                    </a:lnTo>
                    <a:lnTo>
                      <a:pt x="483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9"/>
              <p:cNvSpPr/>
              <p:nvPr/>
            </p:nvSpPr>
            <p:spPr>
              <a:xfrm>
                <a:off x="5404028" y="3321030"/>
                <a:ext cx="228415" cy="55203"/>
              </a:xfrm>
              <a:custGeom>
                <a:rect b="b" l="l" r="r" t="t"/>
                <a:pathLst>
                  <a:path extrusionOk="0" h="1169" w="4837">
                    <a:moveTo>
                      <a:pt x="0" y="1"/>
                    </a:moveTo>
                    <a:lnTo>
                      <a:pt x="0" y="1168"/>
                    </a:lnTo>
                    <a:lnTo>
                      <a:pt x="4837" y="1168"/>
                    </a:lnTo>
                    <a:lnTo>
                      <a:pt x="4837"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9"/>
              <p:cNvSpPr/>
              <p:nvPr/>
            </p:nvSpPr>
            <p:spPr>
              <a:xfrm>
                <a:off x="5404028" y="3264313"/>
                <a:ext cx="228415" cy="55203"/>
              </a:xfrm>
              <a:custGeom>
                <a:rect b="b" l="l" r="r" t="t"/>
                <a:pathLst>
                  <a:path extrusionOk="0" h="1169" w="4837">
                    <a:moveTo>
                      <a:pt x="0" y="1"/>
                    </a:moveTo>
                    <a:lnTo>
                      <a:pt x="0" y="1168"/>
                    </a:lnTo>
                    <a:lnTo>
                      <a:pt x="4837" y="1168"/>
                    </a:lnTo>
                    <a:lnTo>
                      <a:pt x="4837"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9"/>
              <p:cNvSpPr/>
              <p:nvPr/>
            </p:nvSpPr>
            <p:spPr>
              <a:xfrm>
                <a:off x="5632407" y="3376188"/>
                <a:ext cx="228462" cy="55156"/>
              </a:xfrm>
              <a:custGeom>
                <a:rect b="b" l="l" r="r" t="t"/>
                <a:pathLst>
                  <a:path extrusionOk="0" h="1168" w="4838">
                    <a:moveTo>
                      <a:pt x="1" y="0"/>
                    </a:moveTo>
                    <a:lnTo>
                      <a:pt x="1" y="1168"/>
                    </a:lnTo>
                    <a:lnTo>
                      <a:pt x="4838" y="1168"/>
                    </a:lnTo>
                    <a:lnTo>
                      <a:pt x="4838"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9"/>
              <p:cNvSpPr/>
              <p:nvPr/>
            </p:nvSpPr>
            <p:spPr>
              <a:xfrm>
                <a:off x="5632407" y="3321030"/>
                <a:ext cx="228462" cy="55203"/>
              </a:xfrm>
              <a:custGeom>
                <a:rect b="b" l="l" r="r" t="t"/>
                <a:pathLst>
                  <a:path extrusionOk="0" h="1169" w="4838">
                    <a:moveTo>
                      <a:pt x="1" y="1"/>
                    </a:moveTo>
                    <a:lnTo>
                      <a:pt x="1" y="1168"/>
                    </a:lnTo>
                    <a:lnTo>
                      <a:pt x="4838" y="1168"/>
                    </a:lnTo>
                    <a:lnTo>
                      <a:pt x="4838"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9"/>
              <p:cNvSpPr/>
              <p:nvPr/>
            </p:nvSpPr>
            <p:spPr>
              <a:xfrm>
                <a:off x="5632407" y="3264313"/>
                <a:ext cx="228462" cy="55203"/>
              </a:xfrm>
              <a:custGeom>
                <a:rect b="b" l="l" r="r" t="t"/>
                <a:pathLst>
                  <a:path extrusionOk="0" h="1169" w="4838">
                    <a:moveTo>
                      <a:pt x="1" y="1"/>
                    </a:moveTo>
                    <a:lnTo>
                      <a:pt x="1" y="1168"/>
                    </a:lnTo>
                    <a:lnTo>
                      <a:pt x="4838" y="1168"/>
                    </a:lnTo>
                    <a:lnTo>
                      <a:pt x="4838"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9"/>
              <p:cNvSpPr/>
              <p:nvPr/>
            </p:nvSpPr>
            <p:spPr>
              <a:xfrm>
                <a:off x="5151991" y="3209202"/>
                <a:ext cx="228415" cy="55156"/>
              </a:xfrm>
              <a:custGeom>
                <a:rect b="b" l="l" r="r" t="t"/>
                <a:pathLst>
                  <a:path extrusionOk="0" h="1168" w="4837">
                    <a:moveTo>
                      <a:pt x="0" y="0"/>
                    </a:moveTo>
                    <a:lnTo>
                      <a:pt x="0" y="1168"/>
                    </a:lnTo>
                    <a:lnTo>
                      <a:pt x="4837" y="1168"/>
                    </a:lnTo>
                    <a:lnTo>
                      <a:pt x="483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9"/>
              <p:cNvSpPr/>
              <p:nvPr/>
            </p:nvSpPr>
            <p:spPr>
              <a:xfrm>
                <a:off x="5175603" y="3154044"/>
                <a:ext cx="228462" cy="55203"/>
              </a:xfrm>
              <a:custGeom>
                <a:rect b="b" l="l" r="r" t="t"/>
                <a:pathLst>
                  <a:path extrusionOk="0" h="1169" w="4838">
                    <a:moveTo>
                      <a:pt x="0" y="1"/>
                    </a:moveTo>
                    <a:lnTo>
                      <a:pt x="0" y="1168"/>
                    </a:lnTo>
                    <a:lnTo>
                      <a:pt x="4837" y="1168"/>
                    </a:lnTo>
                    <a:lnTo>
                      <a:pt x="4837"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9"/>
              <p:cNvSpPr/>
              <p:nvPr/>
            </p:nvSpPr>
            <p:spPr>
              <a:xfrm>
                <a:off x="5151991" y="3098933"/>
                <a:ext cx="228415" cy="55156"/>
              </a:xfrm>
              <a:custGeom>
                <a:rect b="b" l="l" r="r" t="t"/>
                <a:pathLst>
                  <a:path extrusionOk="0" h="1168" w="4837">
                    <a:moveTo>
                      <a:pt x="0" y="0"/>
                    </a:moveTo>
                    <a:lnTo>
                      <a:pt x="0" y="1168"/>
                    </a:lnTo>
                    <a:lnTo>
                      <a:pt x="4837" y="1168"/>
                    </a:lnTo>
                    <a:lnTo>
                      <a:pt x="483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9"/>
              <p:cNvSpPr/>
              <p:nvPr/>
            </p:nvSpPr>
            <p:spPr>
              <a:xfrm>
                <a:off x="5404028" y="3209202"/>
                <a:ext cx="228415" cy="55156"/>
              </a:xfrm>
              <a:custGeom>
                <a:rect b="b" l="l" r="r" t="t"/>
                <a:pathLst>
                  <a:path extrusionOk="0" h="1168" w="4837">
                    <a:moveTo>
                      <a:pt x="0" y="0"/>
                    </a:moveTo>
                    <a:lnTo>
                      <a:pt x="0" y="1168"/>
                    </a:lnTo>
                    <a:lnTo>
                      <a:pt x="4837" y="1168"/>
                    </a:lnTo>
                    <a:lnTo>
                      <a:pt x="483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9"/>
              <p:cNvSpPr/>
              <p:nvPr/>
            </p:nvSpPr>
            <p:spPr>
              <a:xfrm>
                <a:off x="5404028" y="3154044"/>
                <a:ext cx="228415" cy="55203"/>
              </a:xfrm>
              <a:custGeom>
                <a:rect b="b" l="l" r="r" t="t"/>
                <a:pathLst>
                  <a:path extrusionOk="0" h="1169" w="4837">
                    <a:moveTo>
                      <a:pt x="0" y="1"/>
                    </a:moveTo>
                    <a:lnTo>
                      <a:pt x="0" y="1168"/>
                    </a:lnTo>
                    <a:lnTo>
                      <a:pt x="4837" y="1168"/>
                    </a:lnTo>
                    <a:lnTo>
                      <a:pt x="4837"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9"/>
              <p:cNvSpPr/>
              <p:nvPr/>
            </p:nvSpPr>
            <p:spPr>
              <a:xfrm>
                <a:off x="5404028" y="3098933"/>
                <a:ext cx="228415" cy="55156"/>
              </a:xfrm>
              <a:custGeom>
                <a:rect b="b" l="l" r="r" t="t"/>
                <a:pathLst>
                  <a:path extrusionOk="0" h="1168" w="4837">
                    <a:moveTo>
                      <a:pt x="0" y="0"/>
                    </a:moveTo>
                    <a:lnTo>
                      <a:pt x="0" y="1168"/>
                    </a:lnTo>
                    <a:lnTo>
                      <a:pt x="4837" y="1168"/>
                    </a:lnTo>
                    <a:lnTo>
                      <a:pt x="483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9"/>
              <p:cNvSpPr/>
              <p:nvPr/>
            </p:nvSpPr>
            <p:spPr>
              <a:xfrm>
                <a:off x="5329980" y="3043774"/>
                <a:ext cx="228462" cy="55203"/>
              </a:xfrm>
              <a:custGeom>
                <a:rect b="b" l="l" r="r" t="t"/>
                <a:pathLst>
                  <a:path extrusionOk="0" h="1169" w="4838">
                    <a:moveTo>
                      <a:pt x="0" y="1"/>
                    </a:moveTo>
                    <a:lnTo>
                      <a:pt x="0" y="1168"/>
                    </a:lnTo>
                    <a:lnTo>
                      <a:pt x="4837" y="1168"/>
                    </a:lnTo>
                    <a:lnTo>
                      <a:pt x="4837"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9"/>
              <p:cNvSpPr/>
              <p:nvPr/>
            </p:nvSpPr>
            <p:spPr>
              <a:xfrm>
                <a:off x="5656066" y="3209202"/>
                <a:ext cx="228462" cy="55156"/>
              </a:xfrm>
              <a:custGeom>
                <a:rect b="b" l="l" r="r" t="t"/>
                <a:pathLst>
                  <a:path extrusionOk="0" h="1168" w="4838">
                    <a:moveTo>
                      <a:pt x="0" y="0"/>
                    </a:moveTo>
                    <a:lnTo>
                      <a:pt x="0" y="1168"/>
                    </a:lnTo>
                    <a:lnTo>
                      <a:pt x="4837" y="1168"/>
                    </a:lnTo>
                    <a:lnTo>
                      <a:pt x="483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9"/>
              <p:cNvSpPr/>
              <p:nvPr/>
            </p:nvSpPr>
            <p:spPr>
              <a:xfrm>
                <a:off x="5632407" y="3154044"/>
                <a:ext cx="228462" cy="55203"/>
              </a:xfrm>
              <a:custGeom>
                <a:rect b="b" l="l" r="r" t="t"/>
                <a:pathLst>
                  <a:path extrusionOk="0" h="1169" w="4838">
                    <a:moveTo>
                      <a:pt x="1" y="1"/>
                    </a:moveTo>
                    <a:lnTo>
                      <a:pt x="1" y="1168"/>
                    </a:lnTo>
                    <a:lnTo>
                      <a:pt x="4838" y="1168"/>
                    </a:lnTo>
                    <a:lnTo>
                      <a:pt x="4838"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9"/>
              <p:cNvSpPr/>
              <p:nvPr/>
            </p:nvSpPr>
            <p:spPr>
              <a:xfrm>
                <a:off x="5656066" y="3098933"/>
                <a:ext cx="228462" cy="55156"/>
              </a:xfrm>
              <a:custGeom>
                <a:rect b="b" l="l" r="r" t="t"/>
                <a:pathLst>
                  <a:path extrusionOk="0" h="1168" w="4838">
                    <a:moveTo>
                      <a:pt x="0" y="0"/>
                    </a:moveTo>
                    <a:lnTo>
                      <a:pt x="0" y="1168"/>
                    </a:lnTo>
                    <a:lnTo>
                      <a:pt x="4837" y="1168"/>
                    </a:lnTo>
                    <a:lnTo>
                      <a:pt x="483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9"/>
              <p:cNvSpPr/>
              <p:nvPr/>
            </p:nvSpPr>
            <p:spPr>
              <a:xfrm>
                <a:off x="5659230" y="3043774"/>
                <a:ext cx="228415" cy="55203"/>
              </a:xfrm>
              <a:custGeom>
                <a:rect b="b" l="l" r="r" t="t"/>
                <a:pathLst>
                  <a:path extrusionOk="0" h="1169" w="4837">
                    <a:moveTo>
                      <a:pt x="0" y="1"/>
                    </a:moveTo>
                    <a:lnTo>
                      <a:pt x="0" y="1168"/>
                    </a:lnTo>
                    <a:lnTo>
                      <a:pt x="4837" y="1168"/>
                    </a:lnTo>
                    <a:lnTo>
                      <a:pt x="4837"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9"/>
              <p:cNvSpPr/>
              <p:nvPr/>
            </p:nvSpPr>
            <p:spPr>
              <a:xfrm>
                <a:off x="5632407" y="2988663"/>
                <a:ext cx="228462" cy="55156"/>
              </a:xfrm>
              <a:custGeom>
                <a:rect b="b" l="l" r="r" t="t"/>
                <a:pathLst>
                  <a:path extrusionOk="0" h="1168" w="4838">
                    <a:moveTo>
                      <a:pt x="1" y="0"/>
                    </a:moveTo>
                    <a:lnTo>
                      <a:pt x="1" y="1168"/>
                    </a:lnTo>
                    <a:lnTo>
                      <a:pt x="4838" y="1168"/>
                    </a:lnTo>
                    <a:lnTo>
                      <a:pt x="4838"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9"/>
              <p:cNvSpPr/>
              <p:nvPr/>
            </p:nvSpPr>
            <p:spPr>
              <a:xfrm>
                <a:off x="5859274" y="3376188"/>
                <a:ext cx="228462" cy="55156"/>
              </a:xfrm>
              <a:custGeom>
                <a:rect b="b" l="l" r="r" t="t"/>
                <a:pathLst>
                  <a:path extrusionOk="0" h="1168" w="4838">
                    <a:moveTo>
                      <a:pt x="0" y="0"/>
                    </a:moveTo>
                    <a:lnTo>
                      <a:pt x="0" y="1168"/>
                    </a:lnTo>
                    <a:lnTo>
                      <a:pt x="4837" y="1168"/>
                    </a:lnTo>
                    <a:lnTo>
                      <a:pt x="483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9"/>
              <p:cNvSpPr/>
              <p:nvPr/>
            </p:nvSpPr>
            <p:spPr>
              <a:xfrm>
                <a:off x="5859274" y="3321030"/>
                <a:ext cx="228462" cy="55203"/>
              </a:xfrm>
              <a:custGeom>
                <a:rect b="b" l="l" r="r" t="t"/>
                <a:pathLst>
                  <a:path extrusionOk="0" h="1169" w="4838">
                    <a:moveTo>
                      <a:pt x="0" y="1"/>
                    </a:moveTo>
                    <a:lnTo>
                      <a:pt x="0" y="1168"/>
                    </a:lnTo>
                    <a:lnTo>
                      <a:pt x="4837" y="1168"/>
                    </a:lnTo>
                    <a:lnTo>
                      <a:pt x="4837"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9"/>
              <p:cNvSpPr/>
              <p:nvPr/>
            </p:nvSpPr>
            <p:spPr>
              <a:xfrm>
                <a:off x="5859274" y="3264313"/>
                <a:ext cx="228462" cy="55203"/>
              </a:xfrm>
              <a:custGeom>
                <a:rect b="b" l="l" r="r" t="t"/>
                <a:pathLst>
                  <a:path extrusionOk="0" h="1169" w="4838">
                    <a:moveTo>
                      <a:pt x="0" y="1"/>
                    </a:moveTo>
                    <a:lnTo>
                      <a:pt x="0" y="1168"/>
                    </a:lnTo>
                    <a:lnTo>
                      <a:pt x="4837" y="1168"/>
                    </a:lnTo>
                    <a:lnTo>
                      <a:pt x="4837"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9"/>
              <p:cNvSpPr/>
              <p:nvPr/>
            </p:nvSpPr>
            <p:spPr>
              <a:xfrm>
                <a:off x="6087700" y="3376188"/>
                <a:ext cx="228415" cy="55156"/>
              </a:xfrm>
              <a:custGeom>
                <a:rect b="b" l="l" r="r" t="t"/>
                <a:pathLst>
                  <a:path extrusionOk="0" h="1168" w="4837">
                    <a:moveTo>
                      <a:pt x="0" y="0"/>
                    </a:moveTo>
                    <a:lnTo>
                      <a:pt x="0" y="1168"/>
                    </a:lnTo>
                    <a:lnTo>
                      <a:pt x="4837" y="1168"/>
                    </a:lnTo>
                    <a:lnTo>
                      <a:pt x="483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9"/>
              <p:cNvSpPr/>
              <p:nvPr/>
            </p:nvSpPr>
            <p:spPr>
              <a:xfrm>
                <a:off x="6122363" y="3321030"/>
                <a:ext cx="228415" cy="55203"/>
              </a:xfrm>
              <a:custGeom>
                <a:rect b="b" l="l" r="r" t="t"/>
                <a:pathLst>
                  <a:path extrusionOk="0" h="1169" w="4837">
                    <a:moveTo>
                      <a:pt x="0" y="1"/>
                    </a:moveTo>
                    <a:lnTo>
                      <a:pt x="0" y="1168"/>
                    </a:lnTo>
                    <a:lnTo>
                      <a:pt x="4837" y="1168"/>
                    </a:lnTo>
                    <a:lnTo>
                      <a:pt x="4837"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9"/>
              <p:cNvSpPr/>
              <p:nvPr/>
            </p:nvSpPr>
            <p:spPr>
              <a:xfrm>
                <a:off x="6087700" y="3264313"/>
                <a:ext cx="228415" cy="55203"/>
              </a:xfrm>
              <a:custGeom>
                <a:rect b="b" l="l" r="r" t="t"/>
                <a:pathLst>
                  <a:path extrusionOk="0" h="1169" w="4837">
                    <a:moveTo>
                      <a:pt x="0" y="1"/>
                    </a:moveTo>
                    <a:lnTo>
                      <a:pt x="0" y="1168"/>
                    </a:lnTo>
                    <a:lnTo>
                      <a:pt x="4837" y="1168"/>
                    </a:lnTo>
                    <a:lnTo>
                      <a:pt x="4837"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9"/>
              <p:cNvSpPr/>
              <p:nvPr/>
            </p:nvSpPr>
            <p:spPr>
              <a:xfrm>
                <a:off x="5934881" y="3209202"/>
                <a:ext cx="228462" cy="55156"/>
              </a:xfrm>
              <a:custGeom>
                <a:rect b="b" l="l" r="r" t="t"/>
                <a:pathLst>
                  <a:path extrusionOk="0" h="1168" w="4838">
                    <a:moveTo>
                      <a:pt x="1" y="0"/>
                    </a:moveTo>
                    <a:lnTo>
                      <a:pt x="1" y="1168"/>
                    </a:lnTo>
                    <a:lnTo>
                      <a:pt x="4837" y="1168"/>
                    </a:lnTo>
                    <a:lnTo>
                      <a:pt x="483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9"/>
              <p:cNvSpPr/>
              <p:nvPr/>
            </p:nvSpPr>
            <p:spPr>
              <a:xfrm>
                <a:off x="5972708" y="3154044"/>
                <a:ext cx="228415" cy="55203"/>
              </a:xfrm>
              <a:custGeom>
                <a:rect b="b" l="l" r="r" t="t"/>
                <a:pathLst>
                  <a:path extrusionOk="0" h="1169" w="4837">
                    <a:moveTo>
                      <a:pt x="0" y="1"/>
                    </a:moveTo>
                    <a:lnTo>
                      <a:pt x="0" y="1168"/>
                    </a:lnTo>
                    <a:lnTo>
                      <a:pt x="4837" y="1168"/>
                    </a:lnTo>
                    <a:lnTo>
                      <a:pt x="4837"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9"/>
              <p:cNvSpPr/>
              <p:nvPr/>
            </p:nvSpPr>
            <p:spPr>
              <a:xfrm>
                <a:off x="5919108" y="3098933"/>
                <a:ext cx="228462" cy="55156"/>
              </a:xfrm>
              <a:custGeom>
                <a:rect b="b" l="l" r="r" t="t"/>
                <a:pathLst>
                  <a:path extrusionOk="0" h="1168" w="4838">
                    <a:moveTo>
                      <a:pt x="1" y="0"/>
                    </a:moveTo>
                    <a:lnTo>
                      <a:pt x="1" y="1168"/>
                    </a:lnTo>
                    <a:lnTo>
                      <a:pt x="4838" y="1168"/>
                    </a:lnTo>
                    <a:lnTo>
                      <a:pt x="4838"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1" name="Google Shape;851;p39"/>
            <p:cNvSpPr/>
            <p:nvPr/>
          </p:nvSpPr>
          <p:spPr>
            <a:xfrm>
              <a:off x="5539063" y="3958295"/>
              <a:ext cx="246355" cy="321857"/>
            </a:xfrm>
            <a:custGeom>
              <a:rect b="b" l="l" r="r" t="t"/>
              <a:pathLst>
                <a:path extrusionOk="0" h="36327" w="27821">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4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857" name="Google Shape;857;p40"/>
          <p:cNvSpPr txBox="1"/>
          <p:nvPr>
            <p:ph idx="1" type="subTitle"/>
          </p:nvPr>
        </p:nvSpPr>
        <p:spPr>
          <a:xfrm>
            <a:off x="4904050" y="2159475"/>
            <a:ext cx="3526500" cy="1203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Developing a machine learning model to predict Bitcoin's future trend based on historical data and relevant indicators over an 8-year period.</a:t>
            </a:r>
            <a:endParaRPr/>
          </a:p>
        </p:txBody>
      </p:sp>
      <p:grpSp>
        <p:nvGrpSpPr>
          <p:cNvPr id="858" name="Google Shape;858;p40"/>
          <p:cNvGrpSpPr/>
          <p:nvPr/>
        </p:nvGrpSpPr>
        <p:grpSpPr>
          <a:xfrm>
            <a:off x="1136276" y="1355688"/>
            <a:ext cx="2883349" cy="3041464"/>
            <a:chOff x="1136276" y="1355688"/>
            <a:chExt cx="2883349" cy="3041464"/>
          </a:xfrm>
        </p:grpSpPr>
        <p:grpSp>
          <p:nvGrpSpPr>
            <p:cNvPr id="859" name="Google Shape;859;p40"/>
            <p:cNvGrpSpPr/>
            <p:nvPr/>
          </p:nvGrpSpPr>
          <p:grpSpPr>
            <a:xfrm>
              <a:off x="1136276" y="1355688"/>
              <a:ext cx="1644812" cy="3041464"/>
              <a:chOff x="2418425" y="2089200"/>
              <a:chExt cx="1299425" cy="2402800"/>
            </a:xfrm>
          </p:grpSpPr>
          <p:sp>
            <p:nvSpPr>
              <p:cNvPr id="860" name="Google Shape;860;p40"/>
              <p:cNvSpPr/>
              <p:nvPr/>
            </p:nvSpPr>
            <p:spPr>
              <a:xfrm>
                <a:off x="2418425" y="2089200"/>
                <a:ext cx="1299425" cy="2402800"/>
              </a:xfrm>
              <a:custGeom>
                <a:rect b="b" l="l" r="r" t="t"/>
                <a:pathLst>
                  <a:path extrusionOk="0" h="96112" w="51977">
                    <a:moveTo>
                      <a:pt x="5137" y="1"/>
                    </a:moveTo>
                    <a:cubicBezTo>
                      <a:pt x="2310" y="1"/>
                      <a:pt x="0" y="2311"/>
                      <a:pt x="0" y="5138"/>
                    </a:cubicBezTo>
                    <a:lnTo>
                      <a:pt x="0" y="90975"/>
                    </a:lnTo>
                    <a:cubicBezTo>
                      <a:pt x="0" y="93832"/>
                      <a:pt x="2310" y="96112"/>
                      <a:pt x="5137" y="96112"/>
                    </a:cubicBezTo>
                    <a:lnTo>
                      <a:pt x="46840" y="96112"/>
                    </a:lnTo>
                    <a:cubicBezTo>
                      <a:pt x="49697" y="96112"/>
                      <a:pt x="51977" y="93832"/>
                      <a:pt x="51977" y="90975"/>
                    </a:cubicBezTo>
                    <a:lnTo>
                      <a:pt x="51977" y="5138"/>
                    </a:lnTo>
                    <a:cubicBezTo>
                      <a:pt x="51977" y="2311"/>
                      <a:pt x="49697" y="1"/>
                      <a:pt x="468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0"/>
              <p:cNvSpPr/>
              <p:nvPr/>
            </p:nvSpPr>
            <p:spPr>
              <a:xfrm>
                <a:off x="2508850" y="2181925"/>
                <a:ext cx="1118575" cy="2217375"/>
              </a:xfrm>
              <a:custGeom>
                <a:rect b="b" l="l" r="r" t="t"/>
                <a:pathLst>
                  <a:path extrusionOk="0" h="88695" w="44743">
                    <a:moveTo>
                      <a:pt x="3009" y="0"/>
                    </a:moveTo>
                    <a:cubicBezTo>
                      <a:pt x="1338" y="0"/>
                      <a:pt x="0" y="1368"/>
                      <a:pt x="0" y="3040"/>
                    </a:cubicBezTo>
                    <a:lnTo>
                      <a:pt x="0" y="85685"/>
                    </a:lnTo>
                    <a:cubicBezTo>
                      <a:pt x="0" y="87357"/>
                      <a:pt x="1338" y="88694"/>
                      <a:pt x="3009" y="88694"/>
                    </a:cubicBezTo>
                    <a:lnTo>
                      <a:pt x="41734" y="88694"/>
                    </a:lnTo>
                    <a:cubicBezTo>
                      <a:pt x="43405" y="88694"/>
                      <a:pt x="44743" y="87357"/>
                      <a:pt x="44743" y="85685"/>
                    </a:cubicBezTo>
                    <a:lnTo>
                      <a:pt x="44743" y="3040"/>
                    </a:lnTo>
                    <a:cubicBezTo>
                      <a:pt x="44743" y="1368"/>
                      <a:pt x="43405" y="0"/>
                      <a:pt x="41734" y="0"/>
                    </a:cubicBezTo>
                    <a:lnTo>
                      <a:pt x="30791" y="0"/>
                    </a:lnTo>
                    <a:lnTo>
                      <a:pt x="30791" y="578"/>
                    </a:lnTo>
                    <a:cubicBezTo>
                      <a:pt x="30791" y="1398"/>
                      <a:pt x="30153" y="2067"/>
                      <a:pt x="29332" y="2067"/>
                    </a:cubicBezTo>
                    <a:lnTo>
                      <a:pt x="15411" y="2067"/>
                    </a:lnTo>
                    <a:cubicBezTo>
                      <a:pt x="14590" y="2067"/>
                      <a:pt x="13952" y="1398"/>
                      <a:pt x="13952" y="578"/>
                    </a:cubicBezTo>
                    <a:lnTo>
                      <a:pt x="139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0"/>
              <p:cNvSpPr/>
              <p:nvPr/>
            </p:nvSpPr>
            <p:spPr>
              <a:xfrm>
                <a:off x="2890300" y="2160625"/>
                <a:ext cx="42600" cy="43350"/>
              </a:xfrm>
              <a:custGeom>
                <a:rect b="b" l="l" r="r" t="t"/>
                <a:pathLst>
                  <a:path extrusionOk="0" h="1734" w="1704">
                    <a:moveTo>
                      <a:pt x="852" y="1"/>
                    </a:moveTo>
                    <a:cubicBezTo>
                      <a:pt x="366" y="1"/>
                      <a:pt x="1" y="396"/>
                      <a:pt x="1" y="852"/>
                    </a:cubicBezTo>
                    <a:cubicBezTo>
                      <a:pt x="1" y="1338"/>
                      <a:pt x="366" y="1733"/>
                      <a:pt x="852" y="1733"/>
                    </a:cubicBezTo>
                    <a:cubicBezTo>
                      <a:pt x="1308" y="1733"/>
                      <a:pt x="1703" y="1338"/>
                      <a:pt x="1703" y="852"/>
                    </a:cubicBezTo>
                    <a:cubicBezTo>
                      <a:pt x="1703" y="396"/>
                      <a:pt x="1308" y="1"/>
                      <a:pt x="852" y="1"/>
                    </a:cubicBezTo>
                    <a:close/>
                  </a:path>
                </a:pathLst>
              </a:custGeom>
              <a:solidFill>
                <a:srgbClr val="1820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0"/>
              <p:cNvSpPr/>
              <p:nvPr/>
            </p:nvSpPr>
            <p:spPr>
              <a:xfrm>
                <a:off x="2975425" y="2160625"/>
                <a:ext cx="268250" cy="43350"/>
              </a:xfrm>
              <a:custGeom>
                <a:rect b="b" l="l" r="r" t="t"/>
                <a:pathLst>
                  <a:path extrusionOk="0" h="1734" w="10730">
                    <a:moveTo>
                      <a:pt x="851" y="1"/>
                    </a:moveTo>
                    <a:cubicBezTo>
                      <a:pt x="365" y="1"/>
                      <a:pt x="0" y="396"/>
                      <a:pt x="0" y="852"/>
                    </a:cubicBezTo>
                    <a:cubicBezTo>
                      <a:pt x="0" y="1338"/>
                      <a:pt x="365" y="1733"/>
                      <a:pt x="851" y="1733"/>
                    </a:cubicBezTo>
                    <a:lnTo>
                      <a:pt x="9879" y="1733"/>
                    </a:lnTo>
                    <a:cubicBezTo>
                      <a:pt x="10365" y="1733"/>
                      <a:pt x="10730" y="1338"/>
                      <a:pt x="10730" y="852"/>
                    </a:cubicBezTo>
                    <a:cubicBezTo>
                      <a:pt x="10730" y="396"/>
                      <a:pt x="10365" y="1"/>
                      <a:pt x="9879" y="1"/>
                    </a:cubicBezTo>
                    <a:close/>
                  </a:path>
                </a:pathLst>
              </a:custGeom>
              <a:solidFill>
                <a:srgbClr val="1820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4" name="Google Shape;864;p40"/>
              <p:cNvGrpSpPr/>
              <p:nvPr/>
            </p:nvGrpSpPr>
            <p:grpSpPr>
              <a:xfrm flipH="1">
                <a:off x="2685152" y="2899207"/>
                <a:ext cx="783372" cy="782794"/>
                <a:chOff x="889282" y="2874625"/>
                <a:chExt cx="1356253" cy="1355487"/>
              </a:xfrm>
            </p:grpSpPr>
            <p:sp>
              <p:nvSpPr>
                <p:cNvPr id="865" name="Google Shape;865;p40"/>
                <p:cNvSpPr/>
                <p:nvPr/>
              </p:nvSpPr>
              <p:spPr>
                <a:xfrm>
                  <a:off x="889282" y="2874625"/>
                  <a:ext cx="1356253" cy="1355487"/>
                </a:xfrm>
                <a:custGeom>
                  <a:rect b="b" l="l" r="r" t="t"/>
                  <a:pathLst>
                    <a:path extrusionOk="0" h="60177" w="60211">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0"/>
                <p:cNvSpPr/>
                <p:nvPr/>
              </p:nvSpPr>
              <p:spPr>
                <a:xfrm>
                  <a:off x="992992" y="2979078"/>
                  <a:ext cx="1149608" cy="1148865"/>
                </a:xfrm>
                <a:custGeom>
                  <a:rect b="b" l="l" r="r" t="t"/>
                  <a:pathLst>
                    <a:path extrusionOk="0" h="51004" w="51037">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0"/>
                <p:cNvSpPr/>
                <p:nvPr/>
              </p:nvSpPr>
              <p:spPr>
                <a:xfrm flipH="1">
                  <a:off x="1246192" y="3142865"/>
                  <a:ext cx="626668" cy="818266"/>
                </a:xfrm>
                <a:custGeom>
                  <a:rect b="b" l="l" r="r" t="t"/>
                  <a:pathLst>
                    <a:path extrusionOk="0" h="36327" w="27821">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68" name="Google Shape;868;p40"/>
            <p:cNvGrpSpPr/>
            <p:nvPr/>
          </p:nvGrpSpPr>
          <p:grpSpPr>
            <a:xfrm>
              <a:off x="2576419" y="3089938"/>
              <a:ext cx="938597" cy="1202962"/>
              <a:chOff x="829475" y="2774625"/>
              <a:chExt cx="857950" cy="1099600"/>
            </a:xfrm>
          </p:grpSpPr>
          <p:sp>
            <p:nvSpPr>
              <p:cNvPr id="869" name="Google Shape;869;p40"/>
              <p:cNvSpPr/>
              <p:nvPr/>
            </p:nvSpPr>
            <p:spPr>
              <a:xfrm>
                <a:off x="829475" y="2912675"/>
                <a:ext cx="795650" cy="961550"/>
              </a:xfrm>
              <a:custGeom>
                <a:rect b="b" l="l" r="r" t="t"/>
                <a:pathLst>
                  <a:path extrusionOk="0" h="38462" w="31826">
                    <a:moveTo>
                      <a:pt x="22954" y="0"/>
                    </a:moveTo>
                    <a:cubicBezTo>
                      <a:pt x="21576" y="0"/>
                      <a:pt x="18962" y="414"/>
                      <a:pt x="14682" y="2564"/>
                    </a:cubicBezTo>
                    <a:cubicBezTo>
                      <a:pt x="7721" y="6029"/>
                      <a:pt x="2311" y="9190"/>
                      <a:pt x="1095" y="9980"/>
                    </a:cubicBezTo>
                    <a:cubicBezTo>
                      <a:pt x="487" y="10345"/>
                      <a:pt x="122" y="10801"/>
                      <a:pt x="62" y="11622"/>
                    </a:cubicBezTo>
                    <a:cubicBezTo>
                      <a:pt x="1" y="12442"/>
                      <a:pt x="214" y="13658"/>
                      <a:pt x="852" y="15573"/>
                    </a:cubicBezTo>
                    <a:cubicBezTo>
                      <a:pt x="2068" y="19433"/>
                      <a:pt x="7812" y="33810"/>
                      <a:pt x="8512" y="35482"/>
                    </a:cubicBezTo>
                    <a:cubicBezTo>
                      <a:pt x="8937" y="36516"/>
                      <a:pt x="9515" y="37367"/>
                      <a:pt x="10639" y="37731"/>
                    </a:cubicBezTo>
                    <a:cubicBezTo>
                      <a:pt x="10974" y="37823"/>
                      <a:pt x="11338" y="37883"/>
                      <a:pt x="11764" y="37914"/>
                    </a:cubicBezTo>
                    <a:cubicBezTo>
                      <a:pt x="12324" y="38295"/>
                      <a:pt x="13000" y="38461"/>
                      <a:pt x="13622" y="38461"/>
                    </a:cubicBezTo>
                    <a:cubicBezTo>
                      <a:pt x="13843" y="38461"/>
                      <a:pt x="14057" y="38440"/>
                      <a:pt x="14256" y="38400"/>
                    </a:cubicBezTo>
                    <a:cubicBezTo>
                      <a:pt x="14348" y="38370"/>
                      <a:pt x="14439" y="38339"/>
                      <a:pt x="14530" y="38309"/>
                    </a:cubicBezTo>
                    <a:cubicBezTo>
                      <a:pt x="18329" y="37154"/>
                      <a:pt x="31825" y="27640"/>
                      <a:pt x="31825" y="27640"/>
                    </a:cubicBezTo>
                    <a:lnTo>
                      <a:pt x="25928" y="6454"/>
                    </a:lnTo>
                    <a:lnTo>
                      <a:pt x="24196" y="163"/>
                    </a:lnTo>
                    <a:cubicBezTo>
                      <a:pt x="24196" y="163"/>
                      <a:pt x="23817" y="0"/>
                      <a:pt x="229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0"/>
              <p:cNvSpPr/>
              <p:nvPr/>
            </p:nvSpPr>
            <p:spPr>
              <a:xfrm>
                <a:off x="853050" y="2937250"/>
                <a:ext cx="531925" cy="923275"/>
              </a:xfrm>
              <a:custGeom>
                <a:rect b="b" l="l" r="r" t="t"/>
                <a:pathLst>
                  <a:path extrusionOk="0" h="36931" w="21277">
                    <a:moveTo>
                      <a:pt x="21125" y="0"/>
                    </a:moveTo>
                    <a:cubicBezTo>
                      <a:pt x="21125" y="0"/>
                      <a:pt x="20578" y="31"/>
                      <a:pt x="18085" y="1003"/>
                    </a:cubicBezTo>
                    <a:cubicBezTo>
                      <a:pt x="18055" y="1034"/>
                      <a:pt x="18025" y="1034"/>
                      <a:pt x="17994" y="1064"/>
                    </a:cubicBezTo>
                    <a:cubicBezTo>
                      <a:pt x="17933" y="1094"/>
                      <a:pt x="17873" y="1125"/>
                      <a:pt x="17781" y="1155"/>
                    </a:cubicBezTo>
                    <a:cubicBezTo>
                      <a:pt x="17478" y="1277"/>
                      <a:pt x="17052" y="1490"/>
                      <a:pt x="16566" y="1733"/>
                    </a:cubicBezTo>
                    <a:cubicBezTo>
                      <a:pt x="16474" y="1794"/>
                      <a:pt x="16353" y="1854"/>
                      <a:pt x="16231" y="1885"/>
                    </a:cubicBezTo>
                    <a:cubicBezTo>
                      <a:pt x="15836" y="2098"/>
                      <a:pt x="15411" y="2310"/>
                      <a:pt x="14955" y="2553"/>
                    </a:cubicBezTo>
                    <a:cubicBezTo>
                      <a:pt x="14803" y="2614"/>
                      <a:pt x="14681" y="2705"/>
                      <a:pt x="14560" y="2766"/>
                    </a:cubicBezTo>
                    <a:cubicBezTo>
                      <a:pt x="14286" y="2888"/>
                      <a:pt x="14012" y="3040"/>
                      <a:pt x="13708" y="3192"/>
                    </a:cubicBezTo>
                    <a:cubicBezTo>
                      <a:pt x="13587" y="3283"/>
                      <a:pt x="13465" y="3344"/>
                      <a:pt x="13313" y="3435"/>
                    </a:cubicBezTo>
                    <a:cubicBezTo>
                      <a:pt x="12614" y="3800"/>
                      <a:pt x="11885" y="4195"/>
                      <a:pt x="11155" y="4590"/>
                    </a:cubicBezTo>
                    <a:cubicBezTo>
                      <a:pt x="10790" y="4772"/>
                      <a:pt x="10426" y="4985"/>
                      <a:pt x="10061" y="5198"/>
                    </a:cubicBezTo>
                    <a:cubicBezTo>
                      <a:pt x="9483" y="5502"/>
                      <a:pt x="8906" y="5806"/>
                      <a:pt x="8359" y="6110"/>
                    </a:cubicBezTo>
                    <a:cubicBezTo>
                      <a:pt x="8268" y="6171"/>
                      <a:pt x="8176" y="6201"/>
                      <a:pt x="8116" y="6262"/>
                    </a:cubicBezTo>
                    <a:cubicBezTo>
                      <a:pt x="7599" y="6535"/>
                      <a:pt x="7082" y="6809"/>
                      <a:pt x="6565" y="7082"/>
                    </a:cubicBezTo>
                    <a:cubicBezTo>
                      <a:pt x="6474" y="7143"/>
                      <a:pt x="6353" y="7234"/>
                      <a:pt x="6262" y="7295"/>
                    </a:cubicBezTo>
                    <a:cubicBezTo>
                      <a:pt x="6018" y="7417"/>
                      <a:pt x="5806" y="7538"/>
                      <a:pt x="5593" y="7660"/>
                    </a:cubicBezTo>
                    <a:cubicBezTo>
                      <a:pt x="5471" y="7721"/>
                      <a:pt x="5380" y="7781"/>
                      <a:pt x="5289" y="7842"/>
                    </a:cubicBezTo>
                    <a:cubicBezTo>
                      <a:pt x="2584" y="9332"/>
                      <a:pt x="517" y="10547"/>
                      <a:pt x="395" y="10760"/>
                    </a:cubicBezTo>
                    <a:cubicBezTo>
                      <a:pt x="0" y="11277"/>
                      <a:pt x="669" y="13405"/>
                      <a:pt x="2067" y="17508"/>
                    </a:cubicBezTo>
                    <a:cubicBezTo>
                      <a:pt x="3283" y="21095"/>
                      <a:pt x="8176" y="33679"/>
                      <a:pt x="9696" y="36748"/>
                    </a:cubicBezTo>
                    <a:cubicBezTo>
                      <a:pt x="10031" y="36840"/>
                      <a:pt x="10395" y="36900"/>
                      <a:pt x="10821" y="36931"/>
                    </a:cubicBezTo>
                    <a:cubicBezTo>
                      <a:pt x="10790" y="36779"/>
                      <a:pt x="10760" y="36596"/>
                      <a:pt x="10638" y="36414"/>
                    </a:cubicBezTo>
                    <a:cubicBezTo>
                      <a:pt x="10152" y="35624"/>
                      <a:pt x="3496" y="18177"/>
                      <a:pt x="2796" y="15745"/>
                    </a:cubicBezTo>
                    <a:cubicBezTo>
                      <a:pt x="2097" y="13344"/>
                      <a:pt x="1854" y="11824"/>
                      <a:pt x="2827" y="10943"/>
                    </a:cubicBezTo>
                    <a:cubicBezTo>
                      <a:pt x="3070" y="10699"/>
                      <a:pt x="4529" y="9848"/>
                      <a:pt x="6505" y="8724"/>
                    </a:cubicBezTo>
                    <a:cubicBezTo>
                      <a:pt x="6717" y="8602"/>
                      <a:pt x="6930" y="8481"/>
                      <a:pt x="7143" y="8359"/>
                    </a:cubicBezTo>
                    <a:cubicBezTo>
                      <a:pt x="7204" y="8329"/>
                      <a:pt x="7265" y="8298"/>
                      <a:pt x="7325" y="8237"/>
                    </a:cubicBezTo>
                    <a:cubicBezTo>
                      <a:pt x="7447" y="8177"/>
                      <a:pt x="7569" y="8116"/>
                      <a:pt x="7690" y="8055"/>
                    </a:cubicBezTo>
                    <a:cubicBezTo>
                      <a:pt x="8237" y="7721"/>
                      <a:pt x="8845" y="7386"/>
                      <a:pt x="9453" y="7052"/>
                    </a:cubicBezTo>
                    <a:cubicBezTo>
                      <a:pt x="9483" y="7022"/>
                      <a:pt x="9544" y="6991"/>
                      <a:pt x="9575" y="6961"/>
                    </a:cubicBezTo>
                    <a:cubicBezTo>
                      <a:pt x="10578" y="6414"/>
                      <a:pt x="11642" y="5806"/>
                      <a:pt x="12675" y="5228"/>
                    </a:cubicBezTo>
                    <a:cubicBezTo>
                      <a:pt x="13070" y="4985"/>
                      <a:pt x="13496" y="4742"/>
                      <a:pt x="13891" y="4529"/>
                    </a:cubicBezTo>
                    <a:cubicBezTo>
                      <a:pt x="14073" y="4408"/>
                      <a:pt x="14256" y="4316"/>
                      <a:pt x="14438" y="4195"/>
                    </a:cubicBezTo>
                    <a:cubicBezTo>
                      <a:pt x="14985" y="3891"/>
                      <a:pt x="15502" y="3587"/>
                      <a:pt x="15988" y="3313"/>
                    </a:cubicBezTo>
                    <a:cubicBezTo>
                      <a:pt x="16140" y="3222"/>
                      <a:pt x="16292" y="3131"/>
                      <a:pt x="16444" y="3040"/>
                    </a:cubicBezTo>
                    <a:cubicBezTo>
                      <a:pt x="16900" y="2797"/>
                      <a:pt x="17326" y="2523"/>
                      <a:pt x="17751" y="2280"/>
                    </a:cubicBezTo>
                    <a:cubicBezTo>
                      <a:pt x="17873" y="2219"/>
                      <a:pt x="17994" y="2158"/>
                      <a:pt x="18085" y="2067"/>
                    </a:cubicBezTo>
                    <a:cubicBezTo>
                      <a:pt x="20031" y="942"/>
                      <a:pt x="21277" y="122"/>
                      <a:pt x="21125" y="0"/>
                    </a:cubicBezTo>
                    <a:close/>
                  </a:path>
                </a:pathLst>
              </a:custGeom>
              <a:solidFill>
                <a:srgbClr val="4B8E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0"/>
              <p:cNvSpPr/>
              <p:nvPr/>
            </p:nvSpPr>
            <p:spPr>
              <a:xfrm>
                <a:off x="916875" y="2774625"/>
                <a:ext cx="350325" cy="380725"/>
              </a:xfrm>
              <a:custGeom>
                <a:rect b="b" l="l" r="r" t="t"/>
                <a:pathLst>
                  <a:path extrusionOk="0" h="15229" w="14013">
                    <a:moveTo>
                      <a:pt x="7022" y="1"/>
                    </a:moveTo>
                    <a:cubicBezTo>
                      <a:pt x="3131" y="1"/>
                      <a:pt x="0" y="3587"/>
                      <a:pt x="0" y="8025"/>
                    </a:cubicBezTo>
                    <a:cubicBezTo>
                      <a:pt x="0" y="10578"/>
                      <a:pt x="1064" y="12888"/>
                      <a:pt x="2736" y="14347"/>
                    </a:cubicBezTo>
                    <a:cubicBezTo>
                      <a:pt x="3101" y="14682"/>
                      <a:pt x="3526" y="14986"/>
                      <a:pt x="3952" y="15229"/>
                    </a:cubicBezTo>
                    <a:cubicBezTo>
                      <a:pt x="4164" y="15107"/>
                      <a:pt x="4377" y="14986"/>
                      <a:pt x="4590" y="14864"/>
                    </a:cubicBezTo>
                    <a:cubicBezTo>
                      <a:pt x="4651" y="14834"/>
                      <a:pt x="4712" y="14803"/>
                      <a:pt x="4772" y="14742"/>
                    </a:cubicBezTo>
                    <a:cubicBezTo>
                      <a:pt x="4894" y="14682"/>
                      <a:pt x="5016" y="14621"/>
                      <a:pt x="5137" y="14560"/>
                    </a:cubicBezTo>
                    <a:cubicBezTo>
                      <a:pt x="5684" y="14226"/>
                      <a:pt x="6292" y="13891"/>
                      <a:pt x="6900" y="13557"/>
                    </a:cubicBezTo>
                    <a:cubicBezTo>
                      <a:pt x="6930" y="13527"/>
                      <a:pt x="6991" y="13496"/>
                      <a:pt x="7022" y="13466"/>
                    </a:cubicBezTo>
                    <a:cubicBezTo>
                      <a:pt x="8025" y="12919"/>
                      <a:pt x="9089" y="12311"/>
                      <a:pt x="10122" y="11733"/>
                    </a:cubicBezTo>
                    <a:cubicBezTo>
                      <a:pt x="10517" y="11490"/>
                      <a:pt x="10943" y="11247"/>
                      <a:pt x="11338" y="11034"/>
                    </a:cubicBezTo>
                    <a:cubicBezTo>
                      <a:pt x="11520" y="10913"/>
                      <a:pt x="11703" y="10821"/>
                      <a:pt x="11885" y="10700"/>
                    </a:cubicBezTo>
                    <a:cubicBezTo>
                      <a:pt x="12432" y="10396"/>
                      <a:pt x="12949" y="10092"/>
                      <a:pt x="13435" y="9818"/>
                    </a:cubicBezTo>
                    <a:cubicBezTo>
                      <a:pt x="13587" y="9727"/>
                      <a:pt x="13739" y="9636"/>
                      <a:pt x="13891" y="9545"/>
                    </a:cubicBezTo>
                    <a:cubicBezTo>
                      <a:pt x="13952" y="9119"/>
                      <a:pt x="14013" y="8694"/>
                      <a:pt x="14013" y="8238"/>
                    </a:cubicBezTo>
                    <a:cubicBezTo>
                      <a:pt x="14013" y="8147"/>
                      <a:pt x="14013" y="8086"/>
                      <a:pt x="14013" y="8025"/>
                    </a:cubicBezTo>
                    <a:cubicBezTo>
                      <a:pt x="14013" y="5988"/>
                      <a:pt x="13374" y="4165"/>
                      <a:pt x="12310" y="2767"/>
                    </a:cubicBezTo>
                    <a:cubicBezTo>
                      <a:pt x="11338" y="1490"/>
                      <a:pt x="10031" y="578"/>
                      <a:pt x="8541" y="213"/>
                    </a:cubicBezTo>
                    <a:lnTo>
                      <a:pt x="8541"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0"/>
              <p:cNvSpPr/>
              <p:nvPr/>
            </p:nvSpPr>
            <p:spPr>
              <a:xfrm>
                <a:off x="955625" y="2774625"/>
                <a:ext cx="350325" cy="368575"/>
              </a:xfrm>
              <a:custGeom>
                <a:rect b="b" l="l" r="r" t="t"/>
                <a:pathLst>
                  <a:path extrusionOk="0" h="14743" w="14013">
                    <a:moveTo>
                      <a:pt x="6991" y="1"/>
                    </a:moveTo>
                    <a:cubicBezTo>
                      <a:pt x="3921" y="1"/>
                      <a:pt x="1307" y="2280"/>
                      <a:pt x="365" y="5441"/>
                    </a:cubicBezTo>
                    <a:cubicBezTo>
                      <a:pt x="304" y="5654"/>
                      <a:pt x="244" y="5867"/>
                      <a:pt x="213" y="6080"/>
                    </a:cubicBezTo>
                    <a:cubicBezTo>
                      <a:pt x="152" y="6262"/>
                      <a:pt x="122" y="6444"/>
                      <a:pt x="92" y="6627"/>
                    </a:cubicBezTo>
                    <a:cubicBezTo>
                      <a:pt x="31" y="7022"/>
                      <a:pt x="0" y="7478"/>
                      <a:pt x="0" y="7903"/>
                    </a:cubicBezTo>
                    <a:cubicBezTo>
                      <a:pt x="0" y="7934"/>
                      <a:pt x="0" y="7964"/>
                      <a:pt x="0" y="8025"/>
                    </a:cubicBezTo>
                    <a:cubicBezTo>
                      <a:pt x="0" y="8116"/>
                      <a:pt x="0" y="8238"/>
                      <a:pt x="0" y="8329"/>
                    </a:cubicBezTo>
                    <a:cubicBezTo>
                      <a:pt x="31" y="9150"/>
                      <a:pt x="152" y="9910"/>
                      <a:pt x="396" y="10639"/>
                    </a:cubicBezTo>
                    <a:cubicBezTo>
                      <a:pt x="426" y="10791"/>
                      <a:pt x="487" y="10943"/>
                      <a:pt x="548" y="11095"/>
                    </a:cubicBezTo>
                    <a:cubicBezTo>
                      <a:pt x="912" y="12128"/>
                      <a:pt x="1459" y="13040"/>
                      <a:pt x="2159" y="13800"/>
                    </a:cubicBezTo>
                    <a:cubicBezTo>
                      <a:pt x="2493" y="14135"/>
                      <a:pt x="2827" y="14469"/>
                      <a:pt x="3222" y="14742"/>
                    </a:cubicBezTo>
                    <a:cubicBezTo>
                      <a:pt x="3344" y="14682"/>
                      <a:pt x="3466" y="14621"/>
                      <a:pt x="3587" y="14560"/>
                    </a:cubicBezTo>
                    <a:cubicBezTo>
                      <a:pt x="4134" y="14226"/>
                      <a:pt x="4742" y="13891"/>
                      <a:pt x="5350" y="13557"/>
                    </a:cubicBezTo>
                    <a:cubicBezTo>
                      <a:pt x="5380" y="13527"/>
                      <a:pt x="5441" y="13496"/>
                      <a:pt x="5472" y="13466"/>
                    </a:cubicBezTo>
                    <a:cubicBezTo>
                      <a:pt x="6475" y="12919"/>
                      <a:pt x="7539" y="12311"/>
                      <a:pt x="8572" y="11733"/>
                    </a:cubicBezTo>
                    <a:cubicBezTo>
                      <a:pt x="8967" y="11490"/>
                      <a:pt x="9393" y="11247"/>
                      <a:pt x="9788" y="11034"/>
                    </a:cubicBezTo>
                    <a:cubicBezTo>
                      <a:pt x="9970" y="10913"/>
                      <a:pt x="10153" y="10821"/>
                      <a:pt x="10335" y="10700"/>
                    </a:cubicBezTo>
                    <a:cubicBezTo>
                      <a:pt x="10882" y="10396"/>
                      <a:pt x="11399" y="10092"/>
                      <a:pt x="11885" y="9818"/>
                    </a:cubicBezTo>
                    <a:cubicBezTo>
                      <a:pt x="12037" y="9727"/>
                      <a:pt x="12189" y="9636"/>
                      <a:pt x="12341" y="9545"/>
                    </a:cubicBezTo>
                    <a:cubicBezTo>
                      <a:pt x="12797" y="9302"/>
                      <a:pt x="13223" y="9028"/>
                      <a:pt x="13648" y="8785"/>
                    </a:cubicBezTo>
                    <a:cubicBezTo>
                      <a:pt x="13770" y="8724"/>
                      <a:pt x="13891" y="8663"/>
                      <a:pt x="13982" y="8572"/>
                    </a:cubicBezTo>
                    <a:cubicBezTo>
                      <a:pt x="14013" y="8390"/>
                      <a:pt x="14013" y="8207"/>
                      <a:pt x="14013" y="8025"/>
                    </a:cubicBezTo>
                    <a:cubicBezTo>
                      <a:pt x="14013" y="7843"/>
                      <a:pt x="14013" y="7691"/>
                      <a:pt x="14013" y="7539"/>
                    </a:cubicBezTo>
                    <a:cubicBezTo>
                      <a:pt x="13770" y="3344"/>
                      <a:pt x="10730" y="1"/>
                      <a:pt x="6991" y="1"/>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0"/>
              <p:cNvSpPr/>
              <p:nvPr/>
            </p:nvSpPr>
            <p:spPr>
              <a:xfrm>
                <a:off x="1002725" y="2828575"/>
                <a:ext cx="256125" cy="284975"/>
              </a:xfrm>
              <a:custGeom>
                <a:rect b="b" l="l" r="r" t="t"/>
                <a:pathLst>
                  <a:path extrusionOk="0" h="11399" w="10245">
                    <a:moveTo>
                      <a:pt x="5107" y="1"/>
                    </a:moveTo>
                    <a:cubicBezTo>
                      <a:pt x="4925" y="1"/>
                      <a:pt x="4712" y="1"/>
                      <a:pt x="4530" y="31"/>
                    </a:cubicBezTo>
                    <a:cubicBezTo>
                      <a:pt x="2737" y="274"/>
                      <a:pt x="1247" y="1520"/>
                      <a:pt x="518" y="3283"/>
                    </a:cubicBezTo>
                    <a:cubicBezTo>
                      <a:pt x="426" y="3496"/>
                      <a:pt x="335" y="3709"/>
                      <a:pt x="275" y="3922"/>
                    </a:cubicBezTo>
                    <a:cubicBezTo>
                      <a:pt x="214" y="4104"/>
                      <a:pt x="183" y="4286"/>
                      <a:pt x="123" y="4469"/>
                    </a:cubicBezTo>
                    <a:cubicBezTo>
                      <a:pt x="62" y="4864"/>
                      <a:pt x="1" y="5289"/>
                      <a:pt x="1" y="5745"/>
                    </a:cubicBezTo>
                    <a:cubicBezTo>
                      <a:pt x="1" y="5776"/>
                      <a:pt x="1" y="5806"/>
                      <a:pt x="1" y="5867"/>
                    </a:cubicBezTo>
                    <a:cubicBezTo>
                      <a:pt x="1" y="5958"/>
                      <a:pt x="1" y="6080"/>
                      <a:pt x="1" y="6171"/>
                    </a:cubicBezTo>
                    <a:cubicBezTo>
                      <a:pt x="1" y="6262"/>
                      <a:pt x="1" y="6353"/>
                      <a:pt x="1" y="6414"/>
                    </a:cubicBezTo>
                    <a:cubicBezTo>
                      <a:pt x="31" y="6475"/>
                      <a:pt x="31" y="6566"/>
                      <a:pt x="31" y="6627"/>
                    </a:cubicBezTo>
                    <a:cubicBezTo>
                      <a:pt x="31" y="6718"/>
                      <a:pt x="62" y="6779"/>
                      <a:pt x="62" y="6870"/>
                    </a:cubicBezTo>
                    <a:cubicBezTo>
                      <a:pt x="62" y="6931"/>
                      <a:pt x="92" y="6992"/>
                      <a:pt x="92" y="7052"/>
                    </a:cubicBezTo>
                    <a:cubicBezTo>
                      <a:pt x="92" y="7113"/>
                      <a:pt x="123" y="7174"/>
                      <a:pt x="123" y="7204"/>
                    </a:cubicBezTo>
                    <a:cubicBezTo>
                      <a:pt x="153" y="7296"/>
                      <a:pt x="153" y="7356"/>
                      <a:pt x="183" y="7448"/>
                    </a:cubicBezTo>
                    <a:cubicBezTo>
                      <a:pt x="244" y="7752"/>
                      <a:pt x="366" y="8086"/>
                      <a:pt x="487" y="8390"/>
                    </a:cubicBezTo>
                    <a:cubicBezTo>
                      <a:pt x="487" y="8420"/>
                      <a:pt x="518" y="8451"/>
                      <a:pt x="518" y="8481"/>
                    </a:cubicBezTo>
                    <a:cubicBezTo>
                      <a:pt x="548" y="8511"/>
                      <a:pt x="548" y="8542"/>
                      <a:pt x="578" y="8572"/>
                    </a:cubicBezTo>
                    <a:cubicBezTo>
                      <a:pt x="609" y="8663"/>
                      <a:pt x="670" y="8785"/>
                      <a:pt x="730" y="8907"/>
                    </a:cubicBezTo>
                    <a:cubicBezTo>
                      <a:pt x="730" y="8907"/>
                      <a:pt x="761" y="8937"/>
                      <a:pt x="761" y="8937"/>
                    </a:cubicBezTo>
                    <a:cubicBezTo>
                      <a:pt x="791" y="8967"/>
                      <a:pt x="791" y="9028"/>
                      <a:pt x="822" y="9059"/>
                    </a:cubicBezTo>
                    <a:cubicBezTo>
                      <a:pt x="882" y="9150"/>
                      <a:pt x="913" y="9211"/>
                      <a:pt x="974" y="9271"/>
                    </a:cubicBezTo>
                    <a:cubicBezTo>
                      <a:pt x="1004" y="9332"/>
                      <a:pt x="1004" y="9362"/>
                      <a:pt x="1034" y="9423"/>
                    </a:cubicBezTo>
                    <a:cubicBezTo>
                      <a:pt x="1186" y="9606"/>
                      <a:pt x="1308" y="9788"/>
                      <a:pt x="1490" y="9970"/>
                    </a:cubicBezTo>
                    <a:cubicBezTo>
                      <a:pt x="1582" y="10092"/>
                      <a:pt x="1673" y="10183"/>
                      <a:pt x="1764" y="10274"/>
                    </a:cubicBezTo>
                    <a:cubicBezTo>
                      <a:pt x="1825" y="10335"/>
                      <a:pt x="1855" y="10396"/>
                      <a:pt x="1916" y="10426"/>
                    </a:cubicBezTo>
                    <a:cubicBezTo>
                      <a:pt x="1946" y="10457"/>
                      <a:pt x="1977" y="10487"/>
                      <a:pt x="2007" y="10518"/>
                    </a:cubicBezTo>
                    <a:cubicBezTo>
                      <a:pt x="2037" y="10548"/>
                      <a:pt x="2068" y="10578"/>
                      <a:pt x="2129" y="10609"/>
                    </a:cubicBezTo>
                    <a:cubicBezTo>
                      <a:pt x="2129" y="10609"/>
                      <a:pt x="2129" y="10609"/>
                      <a:pt x="2159" y="10639"/>
                    </a:cubicBezTo>
                    <a:cubicBezTo>
                      <a:pt x="2189" y="10669"/>
                      <a:pt x="2250" y="10730"/>
                      <a:pt x="2311" y="10761"/>
                    </a:cubicBezTo>
                    <a:cubicBezTo>
                      <a:pt x="2585" y="10943"/>
                      <a:pt x="2858" y="11125"/>
                      <a:pt x="3132" y="11247"/>
                    </a:cubicBezTo>
                    <a:cubicBezTo>
                      <a:pt x="3132" y="11247"/>
                      <a:pt x="3132" y="11277"/>
                      <a:pt x="3162" y="11277"/>
                    </a:cubicBezTo>
                    <a:cubicBezTo>
                      <a:pt x="3223" y="11308"/>
                      <a:pt x="3284" y="11338"/>
                      <a:pt x="3344" y="11369"/>
                    </a:cubicBezTo>
                    <a:lnTo>
                      <a:pt x="3405" y="11369"/>
                    </a:lnTo>
                    <a:cubicBezTo>
                      <a:pt x="3405" y="11369"/>
                      <a:pt x="3436" y="11399"/>
                      <a:pt x="3466" y="11399"/>
                    </a:cubicBezTo>
                    <a:cubicBezTo>
                      <a:pt x="3496" y="11369"/>
                      <a:pt x="3557" y="11338"/>
                      <a:pt x="3588" y="11308"/>
                    </a:cubicBezTo>
                    <a:cubicBezTo>
                      <a:pt x="4591" y="10761"/>
                      <a:pt x="5655" y="10153"/>
                      <a:pt x="6688" y="9575"/>
                    </a:cubicBezTo>
                    <a:cubicBezTo>
                      <a:pt x="7083" y="9332"/>
                      <a:pt x="7509" y="9089"/>
                      <a:pt x="7904" y="8876"/>
                    </a:cubicBezTo>
                    <a:cubicBezTo>
                      <a:pt x="8086" y="8755"/>
                      <a:pt x="8269" y="8663"/>
                      <a:pt x="8451" y="8542"/>
                    </a:cubicBezTo>
                    <a:cubicBezTo>
                      <a:pt x="8998" y="8238"/>
                      <a:pt x="9515" y="7934"/>
                      <a:pt x="10001" y="7660"/>
                    </a:cubicBezTo>
                    <a:cubicBezTo>
                      <a:pt x="10123" y="7204"/>
                      <a:pt x="10214" y="6748"/>
                      <a:pt x="10244" y="6262"/>
                    </a:cubicBezTo>
                    <a:cubicBezTo>
                      <a:pt x="10244" y="6110"/>
                      <a:pt x="10244" y="5989"/>
                      <a:pt x="10244" y="5867"/>
                    </a:cubicBezTo>
                    <a:cubicBezTo>
                      <a:pt x="10244" y="4469"/>
                      <a:pt x="9849" y="3223"/>
                      <a:pt x="9150" y="2220"/>
                    </a:cubicBezTo>
                    <a:cubicBezTo>
                      <a:pt x="8208" y="852"/>
                      <a:pt x="6749" y="1"/>
                      <a:pt x="5107" y="1"/>
                    </a:cubicBez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0"/>
              <p:cNvSpPr/>
              <p:nvPr/>
            </p:nvSpPr>
            <p:spPr>
              <a:xfrm>
                <a:off x="1002725" y="2829350"/>
                <a:ext cx="225725" cy="284200"/>
              </a:xfrm>
              <a:custGeom>
                <a:rect b="b" l="l" r="r" t="t"/>
                <a:pathLst>
                  <a:path extrusionOk="0" h="11368" w="9029">
                    <a:moveTo>
                      <a:pt x="4500" y="0"/>
                    </a:moveTo>
                    <a:cubicBezTo>
                      <a:pt x="2737" y="243"/>
                      <a:pt x="1247" y="1489"/>
                      <a:pt x="518" y="3252"/>
                    </a:cubicBezTo>
                    <a:cubicBezTo>
                      <a:pt x="426" y="3465"/>
                      <a:pt x="335" y="3678"/>
                      <a:pt x="275" y="3891"/>
                    </a:cubicBezTo>
                    <a:cubicBezTo>
                      <a:pt x="214" y="4073"/>
                      <a:pt x="183" y="4255"/>
                      <a:pt x="123" y="4438"/>
                    </a:cubicBezTo>
                    <a:cubicBezTo>
                      <a:pt x="31" y="4833"/>
                      <a:pt x="1" y="5258"/>
                      <a:pt x="1" y="5714"/>
                    </a:cubicBezTo>
                    <a:cubicBezTo>
                      <a:pt x="1" y="5745"/>
                      <a:pt x="1" y="5775"/>
                      <a:pt x="1" y="5836"/>
                    </a:cubicBezTo>
                    <a:cubicBezTo>
                      <a:pt x="1" y="5927"/>
                      <a:pt x="1" y="6049"/>
                      <a:pt x="1" y="6140"/>
                    </a:cubicBezTo>
                    <a:cubicBezTo>
                      <a:pt x="1" y="6231"/>
                      <a:pt x="1" y="6322"/>
                      <a:pt x="1" y="6383"/>
                    </a:cubicBezTo>
                    <a:cubicBezTo>
                      <a:pt x="31" y="6444"/>
                      <a:pt x="31" y="6535"/>
                      <a:pt x="31" y="6596"/>
                    </a:cubicBezTo>
                    <a:cubicBezTo>
                      <a:pt x="31" y="6687"/>
                      <a:pt x="62" y="6748"/>
                      <a:pt x="62" y="6839"/>
                    </a:cubicBezTo>
                    <a:cubicBezTo>
                      <a:pt x="62" y="6900"/>
                      <a:pt x="92" y="6961"/>
                      <a:pt x="92" y="7021"/>
                    </a:cubicBezTo>
                    <a:cubicBezTo>
                      <a:pt x="92" y="7082"/>
                      <a:pt x="123" y="7143"/>
                      <a:pt x="123" y="7173"/>
                    </a:cubicBezTo>
                    <a:cubicBezTo>
                      <a:pt x="153" y="7265"/>
                      <a:pt x="153" y="7325"/>
                      <a:pt x="183" y="7417"/>
                    </a:cubicBezTo>
                    <a:cubicBezTo>
                      <a:pt x="244" y="7721"/>
                      <a:pt x="366" y="8055"/>
                      <a:pt x="487" y="8359"/>
                    </a:cubicBezTo>
                    <a:cubicBezTo>
                      <a:pt x="487" y="8389"/>
                      <a:pt x="518" y="8420"/>
                      <a:pt x="518" y="8450"/>
                    </a:cubicBezTo>
                    <a:cubicBezTo>
                      <a:pt x="548" y="8480"/>
                      <a:pt x="548" y="8511"/>
                      <a:pt x="578" y="8541"/>
                    </a:cubicBezTo>
                    <a:cubicBezTo>
                      <a:pt x="609" y="8632"/>
                      <a:pt x="670" y="8754"/>
                      <a:pt x="730" y="8876"/>
                    </a:cubicBezTo>
                    <a:cubicBezTo>
                      <a:pt x="730" y="8876"/>
                      <a:pt x="761" y="8906"/>
                      <a:pt x="761" y="8906"/>
                    </a:cubicBezTo>
                    <a:cubicBezTo>
                      <a:pt x="791" y="8936"/>
                      <a:pt x="791" y="8997"/>
                      <a:pt x="822" y="9028"/>
                    </a:cubicBezTo>
                    <a:cubicBezTo>
                      <a:pt x="882" y="9119"/>
                      <a:pt x="913" y="9180"/>
                      <a:pt x="974" y="9240"/>
                    </a:cubicBezTo>
                    <a:cubicBezTo>
                      <a:pt x="974" y="9301"/>
                      <a:pt x="1004" y="9331"/>
                      <a:pt x="1034" y="9392"/>
                    </a:cubicBezTo>
                    <a:cubicBezTo>
                      <a:pt x="1186" y="9575"/>
                      <a:pt x="1308" y="9757"/>
                      <a:pt x="1460" y="9939"/>
                    </a:cubicBezTo>
                    <a:cubicBezTo>
                      <a:pt x="1582" y="10061"/>
                      <a:pt x="1673" y="10152"/>
                      <a:pt x="1764" y="10243"/>
                    </a:cubicBezTo>
                    <a:cubicBezTo>
                      <a:pt x="1825" y="10304"/>
                      <a:pt x="1855" y="10365"/>
                      <a:pt x="1916" y="10395"/>
                    </a:cubicBezTo>
                    <a:cubicBezTo>
                      <a:pt x="1946" y="10426"/>
                      <a:pt x="1977" y="10456"/>
                      <a:pt x="2007" y="10487"/>
                    </a:cubicBezTo>
                    <a:cubicBezTo>
                      <a:pt x="2037" y="10517"/>
                      <a:pt x="2068" y="10547"/>
                      <a:pt x="2129" y="10578"/>
                    </a:cubicBezTo>
                    <a:cubicBezTo>
                      <a:pt x="2129" y="10578"/>
                      <a:pt x="2129" y="10578"/>
                      <a:pt x="2159" y="10608"/>
                    </a:cubicBezTo>
                    <a:cubicBezTo>
                      <a:pt x="2189" y="10638"/>
                      <a:pt x="2250" y="10699"/>
                      <a:pt x="2311" y="10730"/>
                    </a:cubicBezTo>
                    <a:cubicBezTo>
                      <a:pt x="2585" y="10912"/>
                      <a:pt x="2858" y="11094"/>
                      <a:pt x="3132" y="11216"/>
                    </a:cubicBezTo>
                    <a:cubicBezTo>
                      <a:pt x="3132" y="11216"/>
                      <a:pt x="3132" y="11216"/>
                      <a:pt x="3162" y="11246"/>
                    </a:cubicBezTo>
                    <a:cubicBezTo>
                      <a:pt x="3223" y="11277"/>
                      <a:pt x="3284" y="11307"/>
                      <a:pt x="3344" y="11338"/>
                    </a:cubicBezTo>
                    <a:lnTo>
                      <a:pt x="3405" y="11338"/>
                    </a:lnTo>
                    <a:cubicBezTo>
                      <a:pt x="3405" y="11338"/>
                      <a:pt x="3436" y="11368"/>
                      <a:pt x="3466" y="11368"/>
                    </a:cubicBezTo>
                    <a:cubicBezTo>
                      <a:pt x="3496" y="11338"/>
                      <a:pt x="3557" y="11307"/>
                      <a:pt x="3588" y="11277"/>
                    </a:cubicBezTo>
                    <a:cubicBezTo>
                      <a:pt x="4591" y="10730"/>
                      <a:pt x="5655" y="10122"/>
                      <a:pt x="6688" y="9544"/>
                    </a:cubicBezTo>
                    <a:cubicBezTo>
                      <a:pt x="7083" y="9301"/>
                      <a:pt x="7509" y="9058"/>
                      <a:pt x="7904" y="8845"/>
                    </a:cubicBezTo>
                    <a:cubicBezTo>
                      <a:pt x="8086" y="8724"/>
                      <a:pt x="8269" y="8632"/>
                      <a:pt x="8451" y="8511"/>
                    </a:cubicBezTo>
                    <a:cubicBezTo>
                      <a:pt x="8694" y="8024"/>
                      <a:pt x="8876" y="7447"/>
                      <a:pt x="8968" y="6869"/>
                    </a:cubicBezTo>
                    <a:cubicBezTo>
                      <a:pt x="8998" y="6535"/>
                      <a:pt x="9028" y="6170"/>
                      <a:pt x="9028" y="5836"/>
                    </a:cubicBezTo>
                    <a:cubicBezTo>
                      <a:pt x="9028" y="5441"/>
                      <a:pt x="8998" y="5076"/>
                      <a:pt x="8937" y="4742"/>
                    </a:cubicBezTo>
                    <a:cubicBezTo>
                      <a:pt x="8542" y="2249"/>
                      <a:pt x="6749" y="304"/>
                      <a:pt x="45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0"/>
              <p:cNvSpPr/>
              <p:nvPr/>
            </p:nvSpPr>
            <p:spPr>
              <a:xfrm>
                <a:off x="1073400" y="2864300"/>
                <a:ext cx="114025" cy="221900"/>
              </a:xfrm>
              <a:custGeom>
                <a:rect b="b" l="l" r="r" t="t"/>
                <a:pathLst>
                  <a:path extrusionOk="0" h="8876" w="4561">
                    <a:moveTo>
                      <a:pt x="2159" y="2006"/>
                    </a:moveTo>
                    <a:lnTo>
                      <a:pt x="2159" y="3435"/>
                    </a:lnTo>
                    <a:cubicBezTo>
                      <a:pt x="2098" y="3405"/>
                      <a:pt x="2037" y="3374"/>
                      <a:pt x="2007" y="3313"/>
                    </a:cubicBezTo>
                    <a:cubicBezTo>
                      <a:pt x="1885" y="3222"/>
                      <a:pt x="1824" y="3131"/>
                      <a:pt x="1764" y="3040"/>
                    </a:cubicBezTo>
                    <a:cubicBezTo>
                      <a:pt x="1703" y="2918"/>
                      <a:pt x="1703" y="2827"/>
                      <a:pt x="1703" y="2736"/>
                    </a:cubicBezTo>
                    <a:cubicBezTo>
                      <a:pt x="1703" y="2645"/>
                      <a:pt x="1703" y="2584"/>
                      <a:pt x="1703" y="2493"/>
                    </a:cubicBezTo>
                    <a:cubicBezTo>
                      <a:pt x="1764" y="2310"/>
                      <a:pt x="1855" y="2189"/>
                      <a:pt x="2007" y="2098"/>
                    </a:cubicBezTo>
                    <a:cubicBezTo>
                      <a:pt x="2037" y="2067"/>
                      <a:pt x="2098" y="2037"/>
                      <a:pt x="2159" y="2006"/>
                    </a:cubicBezTo>
                    <a:close/>
                    <a:moveTo>
                      <a:pt x="2554" y="5259"/>
                    </a:moveTo>
                    <a:cubicBezTo>
                      <a:pt x="2676" y="5350"/>
                      <a:pt x="2797" y="5441"/>
                      <a:pt x="2888" y="5532"/>
                    </a:cubicBezTo>
                    <a:cubicBezTo>
                      <a:pt x="3071" y="5715"/>
                      <a:pt x="3162" y="5897"/>
                      <a:pt x="3162" y="6110"/>
                    </a:cubicBezTo>
                    <a:cubicBezTo>
                      <a:pt x="3162" y="6323"/>
                      <a:pt x="3101" y="6505"/>
                      <a:pt x="2980" y="6626"/>
                    </a:cubicBezTo>
                    <a:cubicBezTo>
                      <a:pt x="2888" y="6748"/>
                      <a:pt x="2736" y="6839"/>
                      <a:pt x="2554" y="6900"/>
                    </a:cubicBezTo>
                    <a:lnTo>
                      <a:pt x="2554" y="5259"/>
                    </a:lnTo>
                    <a:close/>
                    <a:moveTo>
                      <a:pt x="2159" y="0"/>
                    </a:moveTo>
                    <a:lnTo>
                      <a:pt x="2159" y="669"/>
                    </a:lnTo>
                    <a:cubicBezTo>
                      <a:pt x="1612" y="730"/>
                      <a:pt x="1156" y="973"/>
                      <a:pt x="852" y="1368"/>
                    </a:cubicBezTo>
                    <a:cubicBezTo>
                      <a:pt x="700" y="1520"/>
                      <a:pt x="609" y="1672"/>
                      <a:pt x="548" y="1854"/>
                    </a:cubicBezTo>
                    <a:cubicBezTo>
                      <a:pt x="457" y="2067"/>
                      <a:pt x="396" y="2280"/>
                      <a:pt x="366" y="2493"/>
                    </a:cubicBezTo>
                    <a:cubicBezTo>
                      <a:pt x="366" y="2614"/>
                      <a:pt x="366" y="2736"/>
                      <a:pt x="366" y="2827"/>
                    </a:cubicBezTo>
                    <a:cubicBezTo>
                      <a:pt x="366" y="2888"/>
                      <a:pt x="366" y="2979"/>
                      <a:pt x="366" y="3040"/>
                    </a:cubicBezTo>
                    <a:cubicBezTo>
                      <a:pt x="396" y="3465"/>
                      <a:pt x="517" y="3830"/>
                      <a:pt x="730" y="4104"/>
                    </a:cubicBezTo>
                    <a:cubicBezTo>
                      <a:pt x="791" y="4195"/>
                      <a:pt x="852" y="4256"/>
                      <a:pt x="943" y="4316"/>
                    </a:cubicBezTo>
                    <a:cubicBezTo>
                      <a:pt x="1095" y="4468"/>
                      <a:pt x="1277" y="4620"/>
                      <a:pt x="1490" y="4742"/>
                    </a:cubicBezTo>
                    <a:cubicBezTo>
                      <a:pt x="1581" y="4803"/>
                      <a:pt x="1703" y="4864"/>
                      <a:pt x="1794" y="4894"/>
                    </a:cubicBezTo>
                    <a:lnTo>
                      <a:pt x="1794" y="6900"/>
                    </a:lnTo>
                    <a:cubicBezTo>
                      <a:pt x="1733" y="6900"/>
                      <a:pt x="1642" y="6870"/>
                      <a:pt x="1581" y="6839"/>
                    </a:cubicBezTo>
                    <a:cubicBezTo>
                      <a:pt x="1460" y="6809"/>
                      <a:pt x="1308" y="6748"/>
                      <a:pt x="1156" y="6687"/>
                    </a:cubicBezTo>
                    <a:cubicBezTo>
                      <a:pt x="943" y="6566"/>
                      <a:pt x="761" y="6444"/>
                      <a:pt x="578" y="6292"/>
                    </a:cubicBezTo>
                    <a:lnTo>
                      <a:pt x="214" y="7052"/>
                    </a:lnTo>
                    <a:lnTo>
                      <a:pt x="1" y="7447"/>
                    </a:lnTo>
                    <a:cubicBezTo>
                      <a:pt x="31" y="7478"/>
                      <a:pt x="62" y="7478"/>
                      <a:pt x="92" y="7508"/>
                    </a:cubicBezTo>
                    <a:cubicBezTo>
                      <a:pt x="457" y="7782"/>
                      <a:pt x="821" y="7994"/>
                      <a:pt x="1247" y="8116"/>
                    </a:cubicBezTo>
                    <a:cubicBezTo>
                      <a:pt x="1429" y="8146"/>
                      <a:pt x="1612" y="8207"/>
                      <a:pt x="1794" y="8207"/>
                    </a:cubicBezTo>
                    <a:lnTo>
                      <a:pt x="1794" y="8876"/>
                    </a:lnTo>
                    <a:lnTo>
                      <a:pt x="2554" y="8876"/>
                    </a:lnTo>
                    <a:lnTo>
                      <a:pt x="2554" y="8237"/>
                    </a:lnTo>
                    <a:lnTo>
                      <a:pt x="2645" y="8237"/>
                    </a:lnTo>
                    <a:cubicBezTo>
                      <a:pt x="3010" y="8177"/>
                      <a:pt x="3344" y="8055"/>
                      <a:pt x="3618" y="7873"/>
                    </a:cubicBezTo>
                    <a:cubicBezTo>
                      <a:pt x="3709" y="7812"/>
                      <a:pt x="3770" y="7751"/>
                      <a:pt x="3861" y="7690"/>
                    </a:cubicBezTo>
                    <a:cubicBezTo>
                      <a:pt x="4043" y="7508"/>
                      <a:pt x="4165" y="7326"/>
                      <a:pt x="4287" y="7113"/>
                    </a:cubicBezTo>
                    <a:cubicBezTo>
                      <a:pt x="4347" y="6991"/>
                      <a:pt x="4378" y="6870"/>
                      <a:pt x="4439" y="6748"/>
                    </a:cubicBezTo>
                    <a:cubicBezTo>
                      <a:pt x="4469" y="6626"/>
                      <a:pt x="4499" y="6474"/>
                      <a:pt x="4499" y="6353"/>
                    </a:cubicBezTo>
                    <a:cubicBezTo>
                      <a:pt x="4499" y="6262"/>
                      <a:pt x="4499" y="6171"/>
                      <a:pt x="4499" y="6110"/>
                    </a:cubicBezTo>
                    <a:cubicBezTo>
                      <a:pt x="4499" y="5654"/>
                      <a:pt x="4439" y="5289"/>
                      <a:pt x="4287" y="4985"/>
                    </a:cubicBezTo>
                    <a:cubicBezTo>
                      <a:pt x="4135" y="4712"/>
                      <a:pt x="3952" y="4468"/>
                      <a:pt x="3739" y="4316"/>
                    </a:cubicBezTo>
                    <a:cubicBezTo>
                      <a:pt x="3679" y="4256"/>
                      <a:pt x="3618" y="4225"/>
                      <a:pt x="3557" y="4195"/>
                    </a:cubicBezTo>
                    <a:cubicBezTo>
                      <a:pt x="3375" y="4073"/>
                      <a:pt x="3192" y="3952"/>
                      <a:pt x="2949" y="3860"/>
                    </a:cubicBezTo>
                    <a:lnTo>
                      <a:pt x="2919" y="3830"/>
                    </a:lnTo>
                    <a:lnTo>
                      <a:pt x="2919" y="1976"/>
                    </a:lnTo>
                    <a:cubicBezTo>
                      <a:pt x="3192" y="2037"/>
                      <a:pt x="3527" y="2158"/>
                      <a:pt x="3891" y="2371"/>
                    </a:cubicBezTo>
                    <a:cubicBezTo>
                      <a:pt x="3952" y="2401"/>
                      <a:pt x="4013" y="2462"/>
                      <a:pt x="4074" y="2493"/>
                    </a:cubicBezTo>
                    <a:lnTo>
                      <a:pt x="4560" y="1368"/>
                    </a:lnTo>
                    <a:cubicBezTo>
                      <a:pt x="4317" y="1155"/>
                      <a:pt x="4074" y="1003"/>
                      <a:pt x="3800" y="882"/>
                    </a:cubicBezTo>
                    <a:lnTo>
                      <a:pt x="3770" y="882"/>
                    </a:lnTo>
                    <a:cubicBezTo>
                      <a:pt x="3527" y="760"/>
                      <a:pt x="3223" y="699"/>
                      <a:pt x="2919" y="669"/>
                    </a:cubicBezTo>
                    <a:lnTo>
                      <a:pt x="2919" y="0"/>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0"/>
              <p:cNvSpPr/>
              <p:nvPr/>
            </p:nvSpPr>
            <p:spPr>
              <a:xfrm>
                <a:off x="924475" y="2916725"/>
                <a:ext cx="762950" cy="954250"/>
              </a:xfrm>
              <a:custGeom>
                <a:rect b="b" l="l" r="r" t="t"/>
                <a:pathLst>
                  <a:path extrusionOk="0" h="38170" w="30518">
                    <a:moveTo>
                      <a:pt x="20396" y="1"/>
                    </a:moveTo>
                    <a:cubicBezTo>
                      <a:pt x="20396" y="61"/>
                      <a:pt x="20365" y="426"/>
                      <a:pt x="20061" y="973"/>
                    </a:cubicBezTo>
                    <a:cubicBezTo>
                      <a:pt x="19727" y="1581"/>
                      <a:pt x="19058" y="2371"/>
                      <a:pt x="17690" y="3222"/>
                    </a:cubicBezTo>
                    <a:cubicBezTo>
                      <a:pt x="14924" y="4925"/>
                      <a:pt x="1246" y="12220"/>
                      <a:pt x="1246" y="12220"/>
                    </a:cubicBezTo>
                    <a:cubicBezTo>
                      <a:pt x="0" y="13679"/>
                      <a:pt x="365" y="14986"/>
                      <a:pt x="1733" y="19089"/>
                    </a:cubicBezTo>
                    <a:cubicBezTo>
                      <a:pt x="3070" y="23192"/>
                      <a:pt x="7781" y="35807"/>
                      <a:pt x="9028" y="37539"/>
                    </a:cubicBezTo>
                    <a:cubicBezTo>
                      <a:pt x="9333" y="37971"/>
                      <a:pt x="9787" y="38170"/>
                      <a:pt x="10372" y="38170"/>
                    </a:cubicBezTo>
                    <a:cubicBezTo>
                      <a:pt x="10486" y="38170"/>
                      <a:pt x="10605" y="38162"/>
                      <a:pt x="10730" y="38147"/>
                    </a:cubicBezTo>
                    <a:cubicBezTo>
                      <a:pt x="12493" y="37995"/>
                      <a:pt x="15198" y="36475"/>
                      <a:pt x="18268" y="35168"/>
                    </a:cubicBezTo>
                    <a:cubicBezTo>
                      <a:pt x="22128" y="33557"/>
                      <a:pt x="27660" y="30518"/>
                      <a:pt x="29362" y="28968"/>
                    </a:cubicBezTo>
                    <a:cubicBezTo>
                      <a:pt x="29575" y="28785"/>
                      <a:pt x="29727" y="28603"/>
                      <a:pt x="29818" y="28451"/>
                    </a:cubicBezTo>
                    <a:cubicBezTo>
                      <a:pt x="30517" y="27205"/>
                      <a:pt x="20548" y="396"/>
                      <a:pt x="203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0"/>
              <p:cNvSpPr/>
              <p:nvPr/>
            </p:nvSpPr>
            <p:spPr>
              <a:xfrm>
                <a:off x="860625" y="3337350"/>
                <a:ext cx="326025" cy="124450"/>
              </a:xfrm>
              <a:custGeom>
                <a:rect b="b" l="l" r="r" t="t"/>
                <a:pathLst>
                  <a:path extrusionOk="0" h="4978" w="13041">
                    <a:moveTo>
                      <a:pt x="12184" y="0"/>
                    </a:moveTo>
                    <a:cubicBezTo>
                      <a:pt x="12134" y="0"/>
                      <a:pt x="12085" y="5"/>
                      <a:pt x="12038" y="15"/>
                    </a:cubicBezTo>
                    <a:cubicBezTo>
                      <a:pt x="11643" y="106"/>
                      <a:pt x="4925" y="3115"/>
                      <a:pt x="4652" y="3145"/>
                    </a:cubicBezTo>
                    <a:cubicBezTo>
                      <a:pt x="4646" y="3147"/>
                      <a:pt x="4639" y="3147"/>
                      <a:pt x="4631" y="3147"/>
                    </a:cubicBezTo>
                    <a:cubicBezTo>
                      <a:pt x="4227" y="3147"/>
                      <a:pt x="578" y="1717"/>
                      <a:pt x="578" y="1717"/>
                    </a:cubicBezTo>
                    <a:lnTo>
                      <a:pt x="1" y="2082"/>
                    </a:lnTo>
                    <a:cubicBezTo>
                      <a:pt x="1" y="2082"/>
                      <a:pt x="3193" y="4756"/>
                      <a:pt x="4591" y="4969"/>
                    </a:cubicBezTo>
                    <a:cubicBezTo>
                      <a:pt x="4626" y="4975"/>
                      <a:pt x="4665" y="4977"/>
                      <a:pt x="4708" y="4977"/>
                    </a:cubicBezTo>
                    <a:cubicBezTo>
                      <a:pt x="6337" y="4977"/>
                      <a:pt x="12919" y="1109"/>
                      <a:pt x="12919" y="1109"/>
                    </a:cubicBezTo>
                    <a:lnTo>
                      <a:pt x="13041" y="288"/>
                    </a:lnTo>
                    <a:cubicBezTo>
                      <a:pt x="13041" y="288"/>
                      <a:pt x="12584" y="0"/>
                      <a:pt x="12184" y="0"/>
                    </a:cubicBezTo>
                    <a:close/>
                  </a:path>
                </a:pathLst>
              </a:custGeom>
              <a:solidFill>
                <a:srgbClr val="4B8E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0"/>
              <p:cNvSpPr/>
              <p:nvPr/>
            </p:nvSpPr>
            <p:spPr>
              <a:xfrm>
                <a:off x="860625" y="3344550"/>
                <a:ext cx="375425" cy="225000"/>
              </a:xfrm>
              <a:custGeom>
                <a:rect b="b" l="l" r="r" t="t"/>
                <a:pathLst>
                  <a:path extrusionOk="0" h="9000" w="15017">
                    <a:moveTo>
                      <a:pt x="13033" y="0"/>
                    </a:moveTo>
                    <a:cubicBezTo>
                      <a:pt x="12434" y="0"/>
                      <a:pt x="5469" y="3557"/>
                      <a:pt x="4803" y="3587"/>
                    </a:cubicBezTo>
                    <a:lnTo>
                      <a:pt x="4773" y="3587"/>
                    </a:lnTo>
                    <a:cubicBezTo>
                      <a:pt x="4256" y="3557"/>
                      <a:pt x="123" y="1854"/>
                      <a:pt x="1" y="1794"/>
                    </a:cubicBezTo>
                    <a:lnTo>
                      <a:pt x="1" y="1794"/>
                    </a:lnTo>
                    <a:cubicBezTo>
                      <a:pt x="62" y="1946"/>
                      <a:pt x="1916" y="7204"/>
                      <a:pt x="2098" y="7478"/>
                    </a:cubicBezTo>
                    <a:cubicBezTo>
                      <a:pt x="2247" y="7745"/>
                      <a:pt x="5966" y="8999"/>
                      <a:pt x="6986" y="8999"/>
                    </a:cubicBezTo>
                    <a:cubicBezTo>
                      <a:pt x="7010" y="8999"/>
                      <a:pt x="7032" y="8999"/>
                      <a:pt x="7053" y="8997"/>
                    </a:cubicBezTo>
                    <a:lnTo>
                      <a:pt x="7144" y="8997"/>
                    </a:lnTo>
                    <a:cubicBezTo>
                      <a:pt x="7873" y="8815"/>
                      <a:pt x="15016" y="5684"/>
                      <a:pt x="14956" y="4985"/>
                    </a:cubicBezTo>
                    <a:cubicBezTo>
                      <a:pt x="14925" y="4316"/>
                      <a:pt x="13618" y="0"/>
                      <a:pt x="13041" y="0"/>
                    </a:cubicBezTo>
                    <a:cubicBezTo>
                      <a:pt x="13038" y="0"/>
                      <a:pt x="13036" y="0"/>
                      <a:pt x="13033" y="0"/>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0"/>
              <p:cNvSpPr/>
              <p:nvPr/>
            </p:nvSpPr>
            <p:spPr>
              <a:xfrm>
                <a:off x="1135325" y="3396000"/>
                <a:ext cx="83350" cy="65525"/>
              </a:xfrm>
              <a:custGeom>
                <a:rect b="b" l="l" r="r" t="t"/>
                <a:pathLst>
                  <a:path extrusionOk="0" h="2621" w="3334">
                    <a:moveTo>
                      <a:pt x="1421" y="1"/>
                    </a:moveTo>
                    <a:cubicBezTo>
                      <a:pt x="1318" y="1"/>
                      <a:pt x="1214" y="22"/>
                      <a:pt x="1110" y="70"/>
                    </a:cubicBezTo>
                    <a:cubicBezTo>
                      <a:pt x="0" y="597"/>
                      <a:pt x="715" y="2620"/>
                      <a:pt x="1843" y="2620"/>
                    </a:cubicBezTo>
                    <a:cubicBezTo>
                      <a:pt x="1950" y="2620"/>
                      <a:pt x="2061" y="2602"/>
                      <a:pt x="2174" y="2562"/>
                    </a:cubicBezTo>
                    <a:cubicBezTo>
                      <a:pt x="3333" y="2121"/>
                      <a:pt x="2438" y="1"/>
                      <a:pt x="1421" y="1"/>
                    </a:cubicBezTo>
                    <a:close/>
                  </a:path>
                </a:pathLst>
              </a:custGeom>
              <a:solidFill>
                <a:srgbClr val="4B8E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0" name="Google Shape;880;p40"/>
            <p:cNvGrpSpPr/>
            <p:nvPr/>
          </p:nvGrpSpPr>
          <p:grpSpPr>
            <a:xfrm>
              <a:off x="3404553" y="2329701"/>
              <a:ext cx="432321" cy="612312"/>
              <a:chOff x="1462475" y="2164625"/>
              <a:chExt cx="395175" cy="559700"/>
            </a:xfrm>
          </p:grpSpPr>
          <p:sp>
            <p:nvSpPr>
              <p:cNvPr id="881" name="Google Shape;881;p40"/>
              <p:cNvSpPr/>
              <p:nvPr/>
            </p:nvSpPr>
            <p:spPr>
              <a:xfrm>
                <a:off x="1462475" y="2167475"/>
                <a:ext cx="341225" cy="556850"/>
              </a:xfrm>
              <a:custGeom>
                <a:rect b="b" l="l" r="r" t="t"/>
                <a:pathLst>
                  <a:path extrusionOk="0" h="22274" w="13649">
                    <a:moveTo>
                      <a:pt x="5563" y="0"/>
                    </a:moveTo>
                    <a:lnTo>
                      <a:pt x="2158" y="1308"/>
                    </a:lnTo>
                    <a:cubicBezTo>
                      <a:pt x="0" y="2159"/>
                      <a:pt x="61" y="7508"/>
                      <a:pt x="2280" y="13253"/>
                    </a:cubicBezTo>
                    <a:cubicBezTo>
                      <a:pt x="4298" y="18505"/>
                      <a:pt x="7447" y="22273"/>
                      <a:pt x="9624" y="22273"/>
                    </a:cubicBezTo>
                    <a:cubicBezTo>
                      <a:pt x="9841" y="22273"/>
                      <a:pt x="10048" y="22236"/>
                      <a:pt x="10244" y="22159"/>
                    </a:cubicBezTo>
                    <a:lnTo>
                      <a:pt x="13648" y="20852"/>
                    </a:lnTo>
                    <a:lnTo>
                      <a:pt x="11612" y="15593"/>
                    </a:lnTo>
                    <a:cubicBezTo>
                      <a:pt x="11338" y="13952"/>
                      <a:pt x="10852" y="12128"/>
                      <a:pt x="10122" y="10244"/>
                    </a:cubicBezTo>
                    <a:cubicBezTo>
                      <a:pt x="9393" y="8359"/>
                      <a:pt x="8511" y="6657"/>
                      <a:pt x="7599" y="5259"/>
                    </a:cubicBezTo>
                    <a:lnTo>
                      <a:pt x="5563" y="0"/>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0"/>
              <p:cNvSpPr/>
              <p:nvPr/>
            </p:nvSpPr>
            <p:spPr>
              <a:xfrm>
                <a:off x="1547575" y="2164625"/>
                <a:ext cx="310075" cy="527000"/>
              </a:xfrm>
              <a:custGeom>
                <a:rect b="b" l="l" r="r" t="t"/>
                <a:pathLst>
                  <a:path extrusionOk="0" h="21080" w="12403">
                    <a:moveTo>
                      <a:pt x="2805" y="1"/>
                    </a:moveTo>
                    <a:cubicBezTo>
                      <a:pt x="2589" y="1"/>
                      <a:pt x="2384" y="38"/>
                      <a:pt x="2189" y="114"/>
                    </a:cubicBezTo>
                    <a:cubicBezTo>
                      <a:pt x="1" y="935"/>
                      <a:pt x="61" y="6285"/>
                      <a:pt x="2280" y="12060"/>
                    </a:cubicBezTo>
                    <a:cubicBezTo>
                      <a:pt x="4327" y="17287"/>
                      <a:pt x="7456" y="21080"/>
                      <a:pt x="9629" y="21080"/>
                    </a:cubicBezTo>
                    <a:cubicBezTo>
                      <a:pt x="9844" y="21080"/>
                      <a:pt x="10050" y="21043"/>
                      <a:pt x="10244" y="20966"/>
                    </a:cubicBezTo>
                    <a:cubicBezTo>
                      <a:pt x="12402" y="20115"/>
                      <a:pt x="12372" y="14796"/>
                      <a:pt x="10122" y="9020"/>
                    </a:cubicBezTo>
                    <a:cubicBezTo>
                      <a:pt x="8104" y="3793"/>
                      <a:pt x="4977" y="1"/>
                      <a:pt x="2805" y="1"/>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0"/>
              <p:cNvSpPr/>
              <p:nvPr/>
            </p:nvSpPr>
            <p:spPr>
              <a:xfrm>
                <a:off x="1600775" y="2252325"/>
                <a:ext cx="205200" cy="351650"/>
              </a:xfrm>
              <a:custGeom>
                <a:rect b="b" l="l" r="r" t="t"/>
                <a:pathLst>
                  <a:path extrusionOk="0" h="14066" w="8208">
                    <a:moveTo>
                      <a:pt x="1793" y="1"/>
                    </a:moveTo>
                    <a:cubicBezTo>
                      <a:pt x="1655" y="1"/>
                      <a:pt x="1523" y="24"/>
                      <a:pt x="1399" y="72"/>
                    </a:cubicBezTo>
                    <a:cubicBezTo>
                      <a:pt x="1155" y="163"/>
                      <a:pt x="973" y="345"/>
                      <a:pt x="821" y="558"/>
                    </a:cubicBezTo>
                    <a:cubicBezTo>
                      <a:pt x="0" y="1774"/>
                      <a:pt x="213" y="4813"/>
                      <a:pt x="1459" y="8035"/>
                    </a:cubicBezTo>
                    <a:cubicBezTo>
                      <a:pt x="2706" y="11288"/>
                      <a:pt x="4590" y="13689"/>
                      <a:pt x="6019" y="14023"/>
                    </a:cubicBezTo>
                    <a:cubicBezTo>
                      <a:pt x="6142" y="14050"/>
                      <a:pt x="6259" y="14066"/>
                      <a:pt x="6369" y="14066"/>
                    </a:cubicBezTo>
                    <a:cubicBezTo>
                      <a:pt x="6505" y="14066"/>
                      <a:pt x="6631" y="14043"/>
                      <a:pt x="6748" y="13993"/>
                    </a:cubicBezTo>
                    <a:cubicBezTo>
                      <a:pt x="8207" y="13415"/>
                      <a:pt x="8177" y="9859"/>
                      <a:pt x="6687" y="6029"/>
                    </a:cubicBezTo>
                    <a:cubicBezTo>
                      <a:pt x="5328" y="2534"/>
                      <a:pt x="3235" y="1"/>
                      <a:pt x="17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0"/>
              <p:cNvSpPr/>
              <p:nvPr/>
            </p:nvSpPr>
            <p:spPr>
              <a:xfrm>
                <a:off x="1639525" y="2339200"/>
                <a:ext cx="91225" cy="175575"/>
              </a:xfrm>
              <a:custGeom>
                <a:rect b="b" l="l" r="r" t="t"/>
                <a:pathLst>
                  <a:path extrusionOk="0" h="7023" w="3649">
                    <a:moveTo>
                      <a:pt x="973" y="1733"/>
                    </a:moveTo>
                    <a:lnTo>
                      <a:pt x="1399" y="2828"/>
                    </a:lnTo>
                    <a:cubicBezTo>
                      <a:pt x="1156" y="2706"/>
                      <a:pt x="1004" y="2554"/>
                      <a:pt x="943" y="2341"/>
                    </a:cubicBezTo>
                    <a:cubicBezTo>
                      <a:pt x="821" y="2068"/>
                      <a:pt x="852" y="1855"/>
                      <a:pt x="973" y="1733"/>
                    </a:cubicBezTo>
                    <a:close/>
                    <a:moveTo>
                      <a:pt x="2159" y="4135"/>
                    </a:moveTo>
                    <a:cubicBezTo>
                      <a:pt x="2432" y="4226"/>
                      <a:pt x="2645" y="4408"/>
                      <a:pt x="2736" y="4651"/>
                    </a:cubicBezTo>
                    <a:cubicBezTo>
                      <a:pt x="2797" y="4803"/>
                      <a:pt x="2827" y="4955"/>
                      <a:pt x="2797" y="5077"/>
                    </a:cubicBezTo>
                    <a:cubicBezTo>
                      <a:pt x="2767" y="5199"/>
                      <a:pt x="2706" y="5290"/>
                      <a:pt x="2645" y="5381"/>
                    </a:cubicBezTo>
                    <a:lnTo>
                      <a:pt x="2159" y="4135"/>
                    </a:lnTo>
                    <a:close/>
                    <a:moveTo>
                      <a:pt x="760" y="1"/>
                    </a:moveTo>
                    <a:lnTo>
                      <a:pt x="365" y="153"/>
                    </a:lnTo>
                    <a:lnTo>
                      <a:pt x="578" y="670"/>
                    </a:lnTo>
                    <a:cubicBezTo>
                      <a:pt x="305" y="852"/>
                      <a:pt x="122" y="1126"/>
                      <a:pt x="61" y="1490"/>
                    </a:cubicBezTo>
                    <a:cubicBezTo>
                      <a:pt x="1" y="1855"/>
                      <a:pt x="61" y="2250"/>
                      <a:pt x="244" y="2706"/>
                    </a:cubicBezTo>
                    <a:cubicBezTo>
                      <a:pt x="396" y="3132"/>
                      <a:pt x="608" y="3436"/>
                      <a:pt x="821" y="3618"/>
                    </a:cubicBezTo>
                    <a:cubicBezTo>
                      <a:pt x="1064" y="3800"/>
                      <a:pt x="1338" y="3922"/>
                      <a:pt x="1642" y="4013"/>
                    </a:cubicBezTo>
                    <a:lnTo>
                      <a:pt x="2219" y="5533"/>
                    </a:lnTo>
                    <a:cubicBezTo>
                      <a:pt x="2098" y="5533"/>
                      <a:pt x="1976" y="5533"/>
                      <a:pt x="1824" y="5502"/>
                    </a:cubicBezTo>
                    <a:cubicBezTo>
                      <a:pt x="1672" y="5442"/>
                      <a:pt x="1520" y="5411"/>
                      <a:pt x="1399" y="5320"/>
                    </a:cubicBezTo>
                    <a:lnTo>
                      <a:pt x="1399" y="5320"/>
                    </a:lnTo>
                    <a:lnTo>
                      <a:pt x="1429" y="6323"/>
                    </a:lnTo>
                    <a:cubicBezTo>
                      <a:pt x="1721" y="6480"/>
                      <a:pt x="2013" y="6571"/>
                      <a:pt x="2305" y="6571"/>
                    </a:cubicBezTo>
                    <a:cubicBezTo>
                      <a:pt x="2408" y="6571"/>
                      <a:pt x="2511" y="6560"/>
                      <a:pt x="2615" y="6536"/>
                    </a:cubicBezTo>
                    <a:lnTo>
                      <a:pt x="2797" y="7022"/>
                    </a:lnTo>
                    <a:lnTo>
                      <a:pt x="3222" y="6870"/>
                    </a:lnTo>
                    <a:lnTo>
                      <a:pt x="3040" y="6414"/>
                    </a:lnTo>
                    <a:cubicBezTo>
                      <a:pt x="3253" y="6293"/>
                      <a:pt x="3405" y="6110"/>
                      <a:pt x="3496" y="5898"/>
                    </a:cubicBezTo>
                    <a:cubicBezTo>
                      <a:pt x="3587" y="5685"/>
                      <a:pt x="3648" y="5442"/>
                      <a:pt x="3618" y="5168"/>
                    </a:cubicBezTo>
                    <a:cubicBezTo>
                      <a:pt x="3618" y="4895"/>
                      <a:pt x="3557" y="4621"/>
                      <a:pt x="3466" y="4347"/>
                    </a:cubicBezTo>
                    <a:cubicBezTo>
                      <a:pt x="3314" y="4013"/>
                      <a:pt x="3162" y="3740"/>
                      <a:pt x="3010" y="3557"/>
                    </a:cubicBezTo>
                    <a:cubicBezTo>
                      <a:pt x="2827" y="3344"/>
                      <a:pt x="2675" y="3223"/>
                      <a:pt x="2523" y="3132"/>
                    </a:cubicBezTo>
                    <a:cubicBezTo>
                      <a:pt x="2341" y="3071"/>
                      <a:pt x="2159" y="3010"/>
                      <a:pt x="1946" y="2980"/>
                    </a:cubicBezTo>
                    <a:lnTo>
                      <a:pt x="1915" y="2949"/>
                    </a:lnTo>
                    <a:lnTo>
                      <a:pt x="1368" y="1521"/>
                    </a:lnTo>
                    <a:cubicBezTo>
                      <a:pt x="1581" y="1521"/>
                      <a:pt x="1824" y="1551"/>
                      <a:pt x="2159" y="1673"/>
                    </a:cubicBezTo>
                    <a:lnTo>
                      <a:pt x="2067" y="700"/>
                    </a:lnTo>
                    <a:cubicBezTo>
                      <a:pt x="1885" y="609"/>
                      <a:pt x="1703" y="548"/>
                      <a:pt x="1520" y="518"/>
                    </a:cubicBezTo>
                    <a:cubicBezTo>
                      <a:pt x="1444" y="502"/>
                      <a:pt x="1361" y="495"/>
                      <a:pt x="1270" y="495"/>
                    </a:cubicBezTo>
                    <a:cubicBezTo>
                      <a:pt x="1178" y="495"/>
                      <a:pt x="1080" y="502"/>
                      <a:pt x="973" y="518"/>
                    </a:cubicBezTo>
                    <a:lnTo>
                      <a:pt x="760"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0"/>
              <p:cNvSpPr/>
              <p:nvPr/>
            </p:nvSpPr>
            <p:spPr>
              <a:xfrm>
                <a:off x="1621300" y="2252325"/>
                <a:ext cx="184675" cy="351650"/>
              </a:xfrm>
              <a:custGeom>
                <a:rect b="b" l="l" r="r" t="t"/>
                <a:pathLst>
                  <a:path extrusionOk="0" h="14066" w="7387">
                    <a:moveTo>
                      <a:pt x="972" y="1"/>
                    </a:moveTo>
                    <a:cubicBezTo>
                      <a:pt x="834" y="1"/>
                      <a:pt x="702" y="24"/>
                      <a:pt x="578" y="72"/>
                    </a:cubicBezTo>
                    <a:cubicBezTo>
                      <a:pt x="334" y="163"/>
                      <a:pt x="152" y="345"/>
                      <a:pt x="0" y="558"/>
                    </a:cubicBezTo>
                    <a:cubicBezTo>
                      <a:pt x="1429" y="892"/>
                      <a:pt x="3313" y="3294"/>
                      <a:pt x="4559" y="6515"/>
                    </a:cubicBezTo>
                    <a:cubicBezTo>
                      <a:pt x="5806" y="9768"/>
                      <a:pt x="6018" y="12807"/>
                      <a:pt x="5198" y="14023"/>
                    </a:cubicBezTo>
                    <a:cubicBezTo>
                      <a:pt x="5321" y="14050"/>
                      <a:pt x="5438" y="14066"/>
                      <a:pt x="5548" y="14066"/>
                    </a:cubicBezTo>
                    <a:cubicBezTo>
                      <a:pt x="5684" y="14066"/>
                      <a:pt x="5810" y="14043"/>
                      <a:pt x="5927" y="13993"/>
                    </a:cubicBezTo>
                    <a:cubicBezTo>
                      <a:pt x="7386" y="13415"/>
                      <a:pt x="7356" y="9859"/>
                      <a:pt x="5866" y="6029"/>
                    </a:cubicBezTo>
                    <a:cubicBezTo>
                      <a:pt x="4507" y="2534"/>
                      <a:pt x="2414" y="1"/>
                      <a:pt x="972" y="1"/>
                    </a:cubicBez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6" name="Google Shape;886;p40"/>
            <p:cNvGrpSpPr/>
            <p:nvPr/>
          </p:nvGrpSpPr>
          <p:grpSpPr>
            <a:xfrm>
              <a:off x="3515025" y="3089950"/>
              <a:ext cx="504600" cy="518275"/>
              <a:chOff x="1860650" y="2700150"/>
              <a:chExt cx="504600" cy="518275"/>
            </a:xfrm>
          </p:grpSpPr>
          <p:sp>
            <p:nvSpPr>
              <p:cNvPr id="887" name="Google Shape;887;p40"/>
              <p:cNvSpPr/>
              <p:nvPr/>
            </p:nvSpPr>
            <p:spPr>
              <a:xfrm>
                <a:off x="1860650" y="2700150"/>
                <a:ext cx="454450" cy="518275"/>
              </a:xfrm>
              <a:custGeom>
                <a:rect b="b" l="l" r="r" t="t"/>
                <a:pathLst>
                  <a:path extrusionOk="0" h="20731" w="18178">
                    <a:moveTo>
                      <a:pt x="9089" y="1"/>
                    </a:moveTo>
                    <a:cubicBezTo>
                      <a:pt x="4074" y="1"/>
                      <a:pt x="1" y="4621"/>
                      <a:pt x="1" y="10366"/>
                    </a:cubicBezTo>
                    <a:cubicBezTo>
                      <a:pt x="1" y="16080"/>
                      <a:pt x="4074" y="20731"/>
                      <a:pt x="9089" y="20731"/>
                    </a:cubicBezTo>
                    <a:lnTo>
                      <a:pt x="11095" y="20731"/>
                    </a:lnTo>
                    <a:lnTo>
                      <a:pt x="11095" y="20487"/>
                    </a:lnTo>
                    <a:cubicBezTo>
                      <a:pt x="15138" y="19454"/>
                      <a:pt x="18177" y="15320"/>
                      <a:pt x="18177" y="10366"/>
                    </a:cubicBezTo>
                    <a:cubicBezTo>
                      <a:pt x="18177" y="5411"/>
                      <a:pt x="15138" y="1277"/>
                      <a:pt x="11095" y="244"/>
                    </a:cubicBezTo>
                    <a:lnTo>
                      <a:pt x="11095"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0"/>
              <p:cNvSpPr/>
              <p:nvPr/>
            </p:nvSpPr>
            <p:spPr>
              <a:xfrm>
                <a:off x="1910800" y="2700150"/>
                <a:ext cx="454450" cy="518275"/>
              </a:xfrm>
              <a:custGeom>
                <a:rect b="b" l="l" r="r" t="t"/>
                <a:pathLst>
                  <a:path extrusionOk="0" h="20731" w="18178">
                    <a:moveTo>
                      <a:pt x="9089" y="1"/>
                    </a:moveTo>
                    <a:cubicBezTo>
                      <a:pt x="4074" y="1"/>
                      <a:pt x="1" y="4621"/>
                      <a:pt x="1" y="10366"/>
                    </a:cubicBezTo>
                    <a:cubicBezTo>
                      <a:pt x="1" y="16080"/>
                      <a:pt x="4074" y="20731"/>
                      <a:pt x="9089" y="20731"/>
                    </a:cubicBezTo>
                    <a:cubicBezTo>
                      <a:pt x="14104" y="20731"/>
                      <a:pt x="18177" y="16080"/>
                      <a:pt x="18177" y="10366"/>
                    </a:cubicBezTo>
                    <a:cubicBezTo>
                      <a:pt x="18177" y="4621"/>
                      <a:pt x="14104" y="1"/>
                      <a:pt x="9089" y="1"/>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0"/>
              <p:cNvSpPr/>
              <p:nvPr/>
            </p:nvSpPr>
            <p:spPr>
              <a:xfrm>
                <a:off x="1971600" y="2769300"/>
                <a:ext cx="332850" cy="379975"/>
              </a:xfrm>
              <a:custGeom>
                <a:rect b="b" l="l" r="r" t="t"/>
                <a:pathLst>
                  <a:path extrusionOk="0" h="15199" w="13314">
                    <a:moveTo>
                      <a:pt x="6657" y="1"/>
                    </a:moveTo>
                    <a:cubicBezTo>
                      <a:pt x="6384" y="1"/>
                      <a:pt x="6110" y="31"/>
                      <a:pt x="5867" y="62"/>
                    </a:cubicBezTo>
                    <a:cubicBezTo>
                      <a:pt x="2554" y="487"/>
                      <a:pt x="0" y="3709"/>
                      <a:pt x="0" y="7600"/>
                    </a:cubicBezTo>
                    <a:cubicBezTo>
                      <a:pt x="0" y="11490"/>
                      <a:pt x="2554" y="14712"/>
                      <a:pt x="5867" y="15138"/>
                    </a:cubicBezTo>
                    <a:cubicBezTo>
                      <a:pt x="6110" y="15168"/>
                      <a:pt x="6384" y="15199"/>
                      <a:pt x="6657" y="15199"/>
                    </a:cubicBezTo>
                    <a:cubicBezTo>
                      <a:pt x="10335" y="15199"/>
                      <a:pt x="13314" y="11794"/>
                      <a:pt x="13314" y="7600"/>
                    </a:cubicBezTo>
                    <a:cubicBezTo>
                      <a:pt x="13314" y="3405"/>
                      <a:pt x="10335" y="1"/>
                      <a:pt x="6657" y="1"/>
                    </a:cubicBez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0"/>
              <p:cNvSpPr/>
              <p:nvPr/>
            </p:nvSpPr>
            <p:spPr>
              <a:xfrm>
                <a:off x="1971600" y="2770825"/>
                <a:ext cx="293350" cy="376925"/>
              </a:xfrm>
              <a:custGeom>
                <a:rect b="b" l="l" r="r" t="t"/>
                <a:pathLst>
                  <a:path extrusionOk="0" h="15077" w="11734">
                    <a:moveTo>
                      <a:pt x="5867" y="1"/>
                    </a:moveTo>
                    <a:cubicBezTo>
                      <a:pt x="2554" y="426"/>
                      <a:pt x="0" y="3648"/>
                      <a:pt x="0" y="7539"/>
                    </a:cubicBezTo>
                    <a:cubicBezTo>
                      <a:pt x="0" y="8998"/>
                      <a:pt x="365" y="10335"/>
                      <a:pt x="973" y="11490"/>
                    </a:cubicBezTo>
                    <a:cubicBezTo>
                      <a:pt x="1703" y="12858"/>
                      <a:pt x="2766" y="13922"/>
                      <a:pt x="4073" y="14530"/>
                    </a:cubicBezTo>
                    <a:cubicBezTo>
                      <a:pt x="4651" y="14803"/>
                      <a:pt x="5229" y="14986"/>
                      <a:pt x="5867" y="15077"/>
                    </a:cubicBezTo>
                    <a:cubicBezTo>
                      <a:pt x="9180" y="14651"/>
                      <a:pt x="11733" y="11429"/>
                      <a:pt x="11733" y="7539"/>
                    </a:cubicBezTo>
                    <a:cubicBezTo>
                      <a:pt x="11733" y="3648"/>
                      <a:pt x="9180" y="426"/>
                      <a:pt x="58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0"/>
              <p:cNvSpPr/>
              <p:nvPr/>
            </p:nvSpPr>
            <p:spPr>
              <a:xfrm>
                <a:off x="2064300" y="2815650"/>
                <a:ext cx="147450" cy="287275"/>
              </a:xfrm>
              <a:custGeom>
                <a:rect b="b" l="l" r="r" t="t"/>
                <a:pathLst>
                  <a:path extrusionOk="0" h="11491" w="5898">
                    <a:moveTo>
                      <a:pt x="2767" y="2615"/>
                    </a:moveTo>
                    <a:lnTo>
                      <a:pt x="2767" y="4469"/>
                    </a:lnTo>
                    <a:cubicBezTo>
                      <a:pt x="2372" y="4196"/>
                      <a:pt x="2159" y="3892"/>
                      <a:pt x="2159" y="3527"/>
                    </a:cubicBezTo>
                    <a:cubicBezTo>
                      <a:pt x="2159" y="3071"/>
                      <a:pt x="2372" y="2767"/>
                      <a:pt x="2767" y="2615"/>
                    </a:cubicBezTo>
                    <a:close/>
                    <a:moveTo>
                      <a:pt x="3283" y="6840"/>
                    </a:moveTo>
                    <a:cubicBezTo>
                      <a:pt x="3800" y="7144"/>
                      <a:pt x="4074" y="7509"/>
                      <a:pt x="4074" y="7934"/>
                    </a:cubicBezTo>
                    <a:cubicBezTo>
                      <a:pt x="4074" y="8208"/>
                      <a:pt x="4013" y="8420"/>
                      <a:pt x="3861" y="8603"/>
                    </a:cubicBezTo>
                    <a:cubicBezTo>
                      <a:pt x="3709" y="8785"/>
                      <a:pt x="3527" y="8907"/>
                      <a:pt x="3283" y="8968"/>
                    </a:cubicBezTo>
                    <a:lnTo>
                      <a:pt x="3283" y="6840"/>
                    </a:lnTo>
                    <a:close/>
                    <a:moveTo>
                      <a:pt x="2767" y="1"/>
                    </a:moveTo>
                    <a:lnTo>
                      <a:pt x="2767" y="852"/>
                    </a:lnTo>
                    <a:cubicBezTo>
                      <a:pt x="2037" y="974"/>
                      <a:pt x="1490" y="1278"/>
                      <a:pt x="1065" y="1764"/>
                    </a:cubicBezTo>
                    <a:cubicBezTo>
                      <a:pt x="639" y="2281"/>
                      <a:pt x="426" y="2919"/>
                      <a:pt x="426" y="3679"/>
                    </a:cubicBezTo>
                    <a:cubicBezTo>
                      <a:pt x="426" y="4378"/>
                      <a:pt x="609" y="4955"/>
                      <a:pt x="943" y="5351"/>
                    </a:cubicBezTo>
                    <a:cubicBezTo>
                      <a:pt x="1277" y="5746"/>
                      <a:pt x="1733" y="6080"/>
                      <a:pt x="2311" y="6354"/>
                    </a:cubicBezTo>
                    <a:lnTo>
                      <a:pt x="2311" y="8968"/>
                    </a:lnTo>
                    <a:cubicBezTo>
                      <a:pt x="2037" y="8907"/>
                      <a:pt x="1764" y="8816"/>
                      <a:pt x="1490" y="8664"/>
                    </a:cubicBezTo>
                    <a:cubicBezTo>
                      <a:pt x="1217" y="8512"/>
                      <a:pt x="943" y="8360"/>
                      <a:pt x="730" y="8177"/>
                    </a:cubicBezTo>
                    <a:lnTo>
                      <a:pt x="1" y="9667"/>
                    </a:lnTo>
                    <a:cubicBezTo>
                      <a:pt x="669" y="10214"/>
                      <a:pt x="1429" y="10548"/>
                      <a:pt x="2311" y="10670"/>
                    </a:cubicBezTo>
                    <a:lnTo>
                      <a:pt x="2311" y="11490"/>
                    </a:lnTo>
                    <a:lnTo>
                      <a:pt x="3283" y="11490"/>
                    </a:lnTo>
                    <a:lnTo>
                      <a:pt x="3283" y="10700"/>
                    </a:lnTo>
                    <a:cubicBezTo>
                      <a:pt x="3800" y="10639"/>
                      <a:pt x="4256" y="10487"/>
                      <a:pt x="4651" y="10214"/>
                    </a:cubicBezTo>
                    <a:cubicBezTo>
                      <a:pt x="5046" y="9971"/>
                      <a:pt x="5320" y="9636"/>
                      <a:pt x="5533" y="9211"/>
                    </a:cubicBezTo>
                    <a:cubicBezTo>
                      <a:pt x="5715" y="8816"/>
                      <a:pt x="5837" y="8390"/>
                      <a:pt x="5837" y="7934"/>
                    </a:cubicBezTo>
                    <a:cubicBezTo>
                      <a:pt x="5837" y="7357"/>
                      <a:pt x="5715" y="6870"/>
                      <a:pt x="5533" y="6475"/>
                    </a:cubicBezTo>
                    <a:cubicBezTo>
                      <a:pt x="5350" y="6110"/>
                      <a:pt x="5107" y="5806"/>
                      <a:pt x="4834" y="5594"/>
                    </a:cubicBezTo>
                    <a:cubicBezTo>
                      <a:pt x="4530" y="5381"/>
                      <a:pt x="4195" y="5199"/>
                      <a:pt x="3800" y="5016"/>
                    </a:cubicBezTo>
                    <a:lnTo>
                      <a:pt x="3739" y="4986"/>
                    </a:lnTo>
                    <a:lnTo>
                      <a:pt x="3739" y="2585"/>
                    </a:lnTo>
                    <a:cubicBezTo>
                      <a:pt x="4195" y="2676"/>
                      <a:pt x="4682" y="2889"/>
                      <a:pt x="5259" y="3223"/>
                    </a:cubicBezTo>
                    <a:lnTo>
                      <a:pt x="5898" y="1764"/>
                    </a:lnTo>
                    <a:cubicBezTo>
                      <a:pt x="5563" y="1521"/>
                      <a:pt x="5229" y="1338"/>
                      <a:pt x="4894" y="1156"/>
                    </a:cubicBezTo>
                    <a:cubicBezTo>
                      <a:pt x="4591" y="1004"/>
                      <a:pt x="4195" y="913"/>
                      <a:pt x="3739" y="882"/>
                    </a:cubicBezTo>
                    <a:lnTo>
                      <a:pt x="3739"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2" name="Google Shape;892;p40"/>
            <p:cNvGrpSpPr/>
            <p:nvPr/>
          </p:nvGrpSpPr>
          <p:grpSpPr>
            <a:xfrm>
              <a:off x="2667911" y="2312212"/>
              <a:ext cx="655087" cy="561195"/>
              <a:chOff x="713225" y="2091550"/>
              <a:chExt cx="598800" cy="512975"/>
            </a:xfrm>
          </p:grpSpPr>
          <p:sp>
            <p:nvSpPr>
              <p:cNvPr id="893" name="Google Shape;893;p40"/>
              <p:cNvSpPr/>
              <p:nvPr/>
            </p:nvSpPr>
            <p:spPr>
              <a:xfrm>
                <a:off x="713225" y="2136450"/>
                <a:ext cx="559300" cy="468075"/>
              </a:xfrm>
              <a:custGeom>
                <a:rect b="b" l="l" r="r" t="t"/>
                <a:pathLst>
                  <a:path extrusionOk="0" h="18723" w="22372">
                    <a:moveTo>
                      <a:pt x="10463" y="0"/>
                    </a:moveTo>
                    <a:cubicBezTo>
                      <a:pt x="7687" y="0"/>
                      <a:pt x="5091" y="1072"/>
                      <a:pt x="3374" y="3035"/>
                    </a:cubicBezTo>
                    <a:lnTo>
                      <a:pt x="3161" y="2913"/>
                    </a:lnTo>
                    <a:lnTo>
                      <a:pt x="2249" y="4707"/>
                    </a:lnTo>
                    <a:cubicBezTo>
                      <a:pt x="0" y="9205"/>
                      <a:pt x="2341" y="14920"/>
                      <a:pt x="7447" y="17473"/>
                    </a:cubicBezTo>
                    <a:cubicBezTo>
                      <a:pt x="9132" y="18320"/>
                      <a:pt x="10904" y="18723"/>
                      <a:pt x="12606" y="18723"/>
                    </a:cubicBezTo>
                    <a:cubicBezTo>
                      <a:pt x="16092" y="18723"/>
                      <a:pt x="19279" y="17031"/>
                      <a:pt x="20791" y="14008"/>
                    </a:cubicBezTo>
                    <a:lnTo>
                      <a:pt x="21703" y="12214"/>
                    </a:lnTo>
                    <a:lnTo>
                      <a:pt x="21460" y="12093"/>
                    </a:lnTo>
                    <a:cubicBezTo>
                      <a:pt x="22371" y="8020"/>
                      <a:pt x="20031" y="3460"/>
                      <a:pt x="15593" y="1241"/>
                    </a:cubicBezTo>
                    <a:cubicBezTo>
                      <a:pt x="13922" y="400"/>
                      <a:pt x="12159" y="0"/>
                      <a:pt x="10463" y="0"/>
                    </a:cubicBez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0"/>
              <p:cNvSpPr/>
              <p:nvPr/>
            </p:nvSpPr>
            <p:spPr>
              <a:xfrm>
                <a:off x="736025" y="2091550"/>
                <a:ext cx="576000" cy="468150"/>
              </a:xfrm>
              <a:custGeom>
                <a:rect b="b" l="l" r="r" t="t"/>
                <a:pathLst>
                  <a:path extrusionOk="0" h="18726" w="23040">
                    <a:moveTo>
                      <a:pt x="10469" y="1"/>
                    </a:moveTo>
                    <a:cubicBezTo>
                      <a:pt x="6974" y="1"/>
                      <a:pt x="3764" y="1700"/>
                      <a:pt x="2249" y="4709"/>
                    </a:cubicBezTo>
                    <a:cubicBezTo>
                      <a:pt x="0" y="9208"/>
                      <a:pt x="2310" y="14922"/>
                      <a:pt x="7447" y="17475"/>
                    </a:cubicBezTo>
                    <a:cubicBezTo>
                      <a:pt x="9122" y="18323"/>
                      <a:pt x="10891" y="18725"/>
                      <a:pt x="12592" y="18725"/>
                    </a:cubicBezTo>
                    <a:cubicBezTo>
                      <a:pt x="16079" y="18725"/>
                      <a:pt x="19279" y="17034"/>
                      <a:pt x="20791" y="14010"/>
                    </a:cubicBezTo>
                    <a:cubicBezTo>
                      <a:pt x="23040" y="9542"/>
                      <a:pt x="20730" y="3797"/>
                      <a:pt x="15593" y="1244"/>
                    </a:cubicBezTo>
                    <a:cubicBezTo>
                      <a:pt x="13925" y="400"/>
                      <a:pt x="12164" y="1"/>
                      <a:pt x="10469" y="1"/>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0"/>
              <p:cNvSpPr/>
              <p:nvPr/>
            </p:nvSpPr>
            <p:spPr>
              <a:xfrm>
                <a:off x="819600" y="2154300"/>
                <a:ext cx="414925" cy="342675"/>
              </a:xfrm>
              <a:custGeom>
                <a:rect b="b" l="l" r="r" t="t"/>
                <a:pathLst>
                  <a:path extrusionOk="0" h="13707" w="16597">
                    <a:moveTo>
                      <a:pt x="7413" y="0"/>
                    </a:moveTo>
                    <a:cubicBezTo>
                      <a:pt x="4852" y="0"/>
                      <a:pt x="2495" y="1232"/>
                      <a:pt x="1368" y="3445"/>
                    </a:cubicBezTo>
                    <a:cubicBezTo>
                      <a:pt x="1277" y="3689"/>
                      <a:pt x="1156" y="3932"/>
                      <a:pt x="1064" y="4175"/>
                    </a:cubicBezTo>
                    <a:cubicBezTo>
                      <a:pt x="1" y="7336"/>
                      <a:pt x="1703" y="11075"/>
                      <a:pt x="5198" y="12807"/>
                    </a:cubicBezTo>
                    <a:cubicBezTo>
                      <a:pt x="6418" y="13417"/>
                      <a:pt x="7706" y="13707"/>
                      <a:pt x="8945" y="13707"/>
                    </a:cubicBezTo>
                    <a:cubicBezTo>
                      <a:pt x="11225" y="13707"/>
                      <a:pt x="13339" y="12726"/>
                      <a:pt x="14560" y="10953"/>
                    </a:cubicBezTo>
                    <a:cubicBezTo>
                      <a:pt x="14712" y="10710"/>
                      <a:pt x="14834" y="10497"/>
                      <a:pt x="14955" y="10254"/>
                    </a:cubicBezTo>
                    <a:cubicBezTo>
                      <a:pt x="16597" y="6971"/>
                      <a:pt x="14894" y="2777"/>
                      <a:pt x="11156" y="892"/>
                    </a:cubicBezTo>
                    <a:cubicBezTo>
                      <a:pt x="9938" y="288"/>
                      <a:pt x="8652" y="0"/>
                      <a:pt x="7413" y="0"/>
                    </a:cubicBez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0"/>
              <p:cNvSpPr/>
              <p:nvPr/>
            </p:nvSpPr>
            <p:spPr>
              <a:xfrm>
                <a:off x="819600" y="2189300"/>
                <a:ext cx="391375" cy="308050"/>
              </a:xfrm>
              <a:custGeom>
                <a:rect b="b" l="l" r="r" t="t"/>
                <a:pathLst>
                  <a:path extrusionOk="0" h="12322" w="15655">
                    <a:moveTo>
                      <a:pt x="6668" y="0"/>
                    </a:moveTo>
                    <a:cubicBezTo>
                      <a:pt x="4387" y="0"/>
                      <a:pt x="2282" y="988"/>
                      <a:pt x="1064" y="2775"/>
                    </a:cubicBezTo>
                    <a:cubicBezTo>
                      <a:pt x="1" y="5936"/>
                      <a:pt x="1703" y="9675"/>
                      <a:pt x="5198" y="11407"/>
                    </a:cubicBezTo>
                    <a:cubicBezTo>
                      <a:pt x="6417" y="12017"/>
                      <a:pt x="7719" y="12321"/>
                      <a:pt x="8971" y="12321"/>
                    </a:cubicBezTo>
                    <a:cubicBezTo>
                      <a:pt x="9031" y="12321"/>
                      <a:pt x="9090" y="12321"/>
                      <a:pt x="9150" y="12319"/>
                    </a:cubicBezTo>
                    <a:cubicBezTo>
                      <a:pt x="10700" y="12258"/>
                      <a:pt x="12128" y="11772"/>
                      <a:pt x="13284" y="10891"/>
                    </a:cubicBezTo>
                    <a:cubicBezTo>
                      <a:pt x="13770" y="10526"/>
                      <a:pt x="14195" y="10070"/>
                      <a:pt x="14560" y="9553"/>
                    </a:cubicBezTo>
                    <a:cubicBezTo>
                      <a:pt x="15654" y="6392"/>
                      <a:pt x="13922" y="2653"/>
                      <a:pt x="10457" y="921"/>
                    </a:cubicBezTo>
                    <a:cubicBezTo>
                      <a:pt x="9219" y="297"/>
                      <a:pt x="7917" y="0"/>
                      <a:pt x="66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0"/>
              <p:cNvSpPr/>
              <p:nvPr/>
            </p:nvSpPr>
            <p:spPr>
              <a:xfrm>
                <a:off x="893300" y="2215350"/>
                <a:ext cx="262950" cy="220400"/>
              </a:xfrm>
              <a:custGeom>
                <a:rect b="b" l="l" r="r" t="t"/>
                <a:pathLst>
                  <a:path extrusionOk="0" h="8816" w="10518">
                    <a:moveTo>
                      <a:pt x="2372" y="3162"/>
                    </a:moveTo>
                    <a:lnTo>
                      <a:pt x="4013" y="4013"/>
                    </a:lnTo>
                    <a:cubicBezTo>
                      <a:pt x="3748" y="4145"/>
                      <a:pt x="3507" y="4219"/>
                      <a:pt x="3282" y="4219"/>
                    </a:cubicBezTo>
                    <a:cubicBezTo>
                      <a:pt x="3145" y="4219"/>
                      <a:pt x="3015" y="4192"/>
                      <a:pt x="2889" y="4134"/>
                    </a:cubicBezTo>
                    <a:cubicBezTo>
                      <a:pt x="2493" y="3921"/>
                      <a:pt x="2311" y="3587"/>
                      <a:pt x="2372" y="3162"/>
                    </a:cubicBezTo>
                    <a:close/>
                    <a:moveTo>
                      <a:pt x="7289" y="4285"/>
                    </a:moveTo>
                    <a:cubicBezTo>
                      <a:pt x="7433" y="4285"/>
                      <a:pt x="7567" y="4315"/>
                      <a:pt x="7691" y="4377"/>
                    </a:cubicBezTo>
                    <a:cubicBezTo>
                      <a:pt x="7934" y="4499"/>
                      <a:pt x="8086" y="4681"/>
                      <a:pt x="8177" y="4894"/>
                    </a:cubicBezTo>
                    <a:cubicBezTo>
                      <a:pt x="8269" y="5076"/>
                      <a:pt x="8299" y="5320"/>
                      <a:pt x="8238" y="5563"/>
                    </a:cubicBezTo>
                    <a:lnTo>
                      <a:pt x="6354" y="4621"/>
                    </a:lnTo>
                    <a:cubicBezTo>
                      <a:pt x="6695" y="4400"/>
                      <a:pt x="7010" y="4285"/>
                      <a:pt x="7289" y="4285"/>
                    </a:cubicBezTo>
                    <a:close/>
                    <a:moveTo>
                      <a:pt x="3010" y="0"/>
                    </a:moveTo>
                    <a:cubicBezTo>
                      <a:pt x="2615" y="183"/>
                      <a:pt x="2311" y="365"/>
                      <a:pt x="2007" y="608"/>
                    </a:cubicBezTo>
                    <a:cubicBezTo>
                      <a:pt x="1734" y="821"/>
                      <a:pt x="1460" y="1125"/>
                      <a:pt x="1217" y="1520"/>
                    </a:cubicBezTo>
                    <a:lnTo>
                      <a:pt x="427" y="1125"/>
                    </a:lnTo>
                    <a:lnTo>
                      <a:pt x="1" y="1976"/>
                    </a:lnTo>
                    <a:lnTo>
                      <a:pt x="791" y="2371"/>
                    </a:lnTo>
                    <a:cubicBezTo>
                      <a:pt x="548" y="3070"/>
                      <a:pt x="578" y="3709"/>
                      <a:pt x="822" y="4317"/>
                    </a:cubicBezTo>
                    <a:cubicBezTo>
                      <a:pt x="1095" y="4925"/>
                      <a:pt x="1551" y="5380"/>
                      <a:pt x="2250" y="5745"/>
                    </a:cubicBezTo>
                    <a:cubicBezTo>
                      <a:pt x="2706" y="5962"/>
                      <a:pt x="3131" y="6071"/>
                      <a:pt x="3525" y="6071"/>
                    </a:cubicBezTo>
                    <a:cubicBezTo>
                      <a:pt x="3683" y="6071"/>
                      <a:pt x="3835" y="6053"/>
                      <a:pt x="3983" y="6019"/>
                    </a:cubicBezTo>
                    <a:cubicBezTo>
                      <a:pt x="4500" y="5897"/>
                      <a:pt x="4986" y="5654"/>
                      <a:pt x="5503" y="5259"/>
                    </a:cubicBezTo>
                    <a:lnTo>
                      <a:pt x="7813" y="6444"/>
                    </a:lnTo>
                    <a:cubicBezTo>
                      <a:pt x="7630" y="6627"/>
                      <a:pt x="7418" y="6839"/>
                      <a:pt x="7174" y="7022"/>
                    </a:cubicBezTo>
                    <a:cubicBezTo>
                      <a:pt x="6931" y="7204"/>
                      <a:pt x="6658" y="7356"/>
                      <a:pt x="6414" y="7478"/>
                    </a:cubicBezTo>
                    <a:lnTo>
                      <a:pt x="7418" y="8815"/>
                    </a:lnTo>
                    <a:cubicBezTo>
                      <a:pt x="8208" y="8450"/>
                      <a:pt x="8846" y="7934"/>
                      <a:pt x="9332" y="7204"/>
                    </a:cubicBezTo>
                    <a:lnTo>
                      <a:pt x="10092" y="7569"/>
                    </a:lnTo>
                    <a:lnTo>
                      <a:pt x="10518" y="6687"/>
                    </a:lnTo>
                    <a:lnTo>
                      <a:pt x="9788" y="6323"/>
                    </a:lnTo>
                    <a:cubicBezTo>
                      <a:pt x="10001" y="5836"/>
                      <a:pt x="10062" y="5350"/>
                      <a:pt x="10001" y="4894"/>
                    </a:cubicBezTo>
                    <a:cubicBezTo>
                      <a:pt x="9940" y="4438"/>
                      <a:pt x="9758" y="4013"/>
                      <a:pt x="9484" y="3678"/>
                    </a:cubicBezTo>
                    <a:cubicBezTo>
                      <a:pt x="9211" y="3314"/>
                      <a:pt x="8877" y="3040"/>
                      <a:pt x="8451" y="2827"/>
                    </a:cubicBezTo>
                    <a:cubicBezTo>
                      <a:pt x="7934" y="2554"/>
                      <a:pt x="7478" y="2432"/>
                      <a:pt x="7053" y="2432"/>
                    </a:cubicBezTo>
                    <a:cubicBezTo>
                      <a:pt x="6627" y="2432"/>
                      <a:pt x="6262" y="2493"/>
                      <a:pt x="5928" y="2675"/>
                    </a:cubicBezTo>
                    <a:cubicBezTo>
                      <a:pt x="5624" y="2827"/>
                      <a:pt x="5290" y="3040"/>
                      <a:pt x="4955" y="3314"/>
                    </a:cubicBezTo>
                    <a:lnTo>
                      <a:pt x="4895" y="3374"/>
                    </a:lnTo>
                    <a:lnTo>
                      <a:pt x="2737" y="2280"/>
                    </a:lnTo>
                    <a:cubicBezTo>
                      <a:pt x="3041" y="1915"/>
                      <a:pt x="3466" y="1551"/>
                      <a:pt x="4013" y="1216"/>
                    </a:cubicBezTo>
                    <a:lnTo>
                      <a:pt x="3010" y="0"/>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98" name="Google Shape;898;p40"/>
          <p:cNvGrpSpPr/>
          <p:nvPr/>
        </p:nvGrpSpPr>
        <p:grpSpPr>
          <a:xfrm>
            <a:off x="4084000" y="2797190"/>
            <a:ext cx="542964" cy="465786"/>
            <a:chOff x="4084000" y="2797190"/>
            <a:chExt cx="542964" cy="465786"/>
          </a:xfrm>
        </p:grpSpPr>
        <p:sp>
          <p:nvSpPr>
            <p:cNvPr id="899" name="Google Shape;899;p40"/>
            <p:cNvSpPr/>
            <p:nvPr/>
          </p:nvSpPr>
          <p:spPr>
            <a:xfrm>
              <a:off x="4084000" y="2797190"/>
              <a:ext cx="246376" cy="285134"/>
            </a:xfrm>
            <a:custGeom>
              <a:rect b="b" l="l" r="r" t="t"/>
              <a:pathLst>
                <a:path extrusionOk="0" h="7092" w="6128">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0"/>
            <p:cNvSpPr/>
            <p:nvPr/>
          </p:nvSpPr>
          <p:spPr>
            <a:xfrm>
              <a:off x="4470808" y="3082254"/>
              <a:ext cx="156156" cy="180721"/>
            </a:xfrm>
            <a:custGeom>
              <a:rect b="b" l="l" r="r" t="t"/>
              <a:pathLst>
                <a:path extrusionOk="0" h="4495" w="3884">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41"/>
          <p:cNvSpPr txBox="1"/>
          <p:nvPr>
            <p:ph type="title"/>
          </p:nvPr>
        </p:nvSpPr>
        <p:spPr>
          <a:xfrm>
            <a:off x="713225" y="1321350"/>
            <a:ext cx="4107000" cy="148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906" name="Google Shape;906;p41"/>
          <p:cNvSpPr txBox="1"/>
          <p:nvPr>
            <p:ph idx="1" type="subTitle"/>
          </p:nvPr>
        </p:nvSpPr>
        <p:spPr>
          <a:xfrm>
            <a:off x="713225" y="2803650"/>
            <a:ext cx="3683700" cy="1018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Comprehensive analysis of Bitcoin price dynamics over 8 years with key indicators enables accurate future market trend prediction.</a:t>
            </a:r>
            <a:endParaRPr/>
          </a:p>
        </p:txBody>
      </p:sp>
      <p:grpSp>
        <p:nvGrpSpPr>
          <p:cNvPr id="907" name="Google Shape;907;p41"/>
          <p:cNvGrpSpPr/>
          <p:nvPr/>
        </p:nvGrpSpPr>
        <p:grpSpPr>
          <a:xfrm>
            <a:off x="4731362" y="1092747"/>
            <a:ext cx="3683551" cy="3274697"/>
            <a:chOff x="4854078" y="1487819"/>
            <a:chExt cx="3220450" cy="2862998"/>
          </a:xfrm>
        </p:grpSpPr>
        <p:grpSp>
          <p:nvGrpSpPr>
            <p:cNvPr id="908" name="Google Shape;908;p41"/>
            <p:cNvGrpSpPr/>
            <p:nvPr/>
          </p:nvGrpSpPr>
          <p:grpSpPr>
            <a:xfrm>
              <a:off x="4854078" y="1487819"/>
              <a:ext cx="3220450" cy="2862998"/>
              <a:chOff x="3463850" y="2107825"/>
              <a:chExt cx="2522875" cy="2242850"/>
            </a:xfrm>
          </p:grpSpPr>
          <p:sp>
            <p:nvSpPr>
              <p:cNvPr id="909" name="Google Shape;909;p41"/>
              <p:cNvSpPr/>
              <p:nvPr/>
            </p:nvSpPr>
            <p:spPr>
              <a:xfrm>
                <a:off x="4735150" y="2107825"/>
                <a:ext cx="263100" cy="376400"/>
              </a:xfrm>
              <a:custGeom>
                <a:rect b="b" l="l" r="r" t="t"/>
                <a:pathLst>
                  <a:path extrusionOk="0" h="15056" w="10524">
                    <a:moveTo>
                      <a:pt x="4236" y="1"/>
                    </a:moveTo>
                    <a:cubicBezTo>
                      <a:pt x="2440" y="1"/>
                      <a:pt x="761" y="812"/>
                      <a:pt x="761" y="2630"/>
                    </a:cubicBezTo>
                    <a:cubicBezTo>
                      <a:pt x="1" y="7767"/>
                      <a:pt x="4469" y="12205"/>
                      <a:pt x="3679" y="14758"/>
                    </a:cubicBezTo>
                    <a:cubicBezTo>
                      <a:pt x="4021" y="14914"/>
                      <a:pt x="4950" y="15056"/>
                      <a:pt x="6004" y="15056"/>
                    </a:cubicBezTo>
                    <a:cubicBezTo>
                      <a:pt x="8032" y="15056"/>
                      <a:pt x="10523" y="14531"/>
                      <a:pt x="10183" y="12570"/>
                    </a:cubicBezTo>
                    <a:cubicBezTo>
                      <a:pt x="9484" y="8710"/>
                      <a:pt x="9119" y="1779"/>
                      <a:pt x="6840" y="594"/>
                    </a:cubicBezTo>
                    <a:cubicBezTo>
                      <a:pt x="6076" y="207"/>
                      <a:pt x="5141" y="1"/>
                      <a:pt x="4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1"/>
              <p:cNvSpPr/>
              <p:nvPr/>
            </p:nvSpPr>
            <p:spPr>
              <a:xfrm>
                <a:off x="4526350" y="2307575"/>
                <a:ext cx="334225" cy="193325"/>
              </a:xfrm>
              <a:custGeom>
                <a:rect b="b" l="l" r="r" t="t"/>
                <a:pathLst>
                  <a:path extrusionOk="0" h="7733" w="13369">
                    <a:moveTo>
                      <a:pt x="752" y="0"/>
                    </a:moveTo>
                    <a:cubicBezTo>
                      <a:pt x="543" y="0"/>
                      <a:pt x="1" y="379"/>
                      <a:pt x="55" y="568"/>
                    </a:cubicBezTo>
                    <a:cubicBezTo>
                      <a:pt x="176" y="963"/>
                      <a:pt x="4158" y="7194"/>
                      <a:pt x="5070" y="7680"/>
                    </a:cubicBezTo>
                    <a:cubicBezTo>
                      <a:pt x="5137" y="7716"/>
                      <a:pt x="5222" y="7732"/>
                      <a:pt x="5323" y="7732"/>
                    </a:cubicBezTo>
                    <a:cubicBezTo>
                      <a:pt x="6607" y="7732"/>
                      <a:pt x="10463" y="5063"/>
                      <a:pt x="11392" y="4641"/>
                    </a:cubicBezTo>
                    <a:cubicBezTo>
                      <a:pt x="13368" y="3820"/>
                      <a:pt x="13277" y="2027"/>
                      <a:pt x="12517" y="1631"/>
                    </a:cubicBezTo>
                    <a:lnTo>
                      <a:pt x="12517" y="1631"/>
                    </a:lnTo>
                    <a:cubicBezTo>
                      <a:pt x="10815" y="2543"/>
                      <a:pt x="5860" y="5431"/>
                      <a:pt x="5860" y="5431"/>
                    </a:cubicBezTo>
                    <a:cubicBezTo>
                      <a:pt x="5860" y="5431"/>
                      <a:pt x="875" y="172"/>
                      <a:pt x="815" y="21"/>
                    </a:cubicBezTo>
                    <a:cubicBezTo>
                      <a:pt x="801" y="7"/>
                      <a:pt x="779" y="0"/>
                      <a:pt x="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1"/>
              <p:cNvSpPr/>
              <p:nvPr/>
            </p:nvSpPr>
            <p:spPr>
              <a:xfrm>
                <a:off x="4769350" y="2331650"/>
                <a:ext cx="306275" cy="466625"/>
              </a:xfrm>
              <a:custGeom>
                <a:rect b="b" l="l" r="r" t="t"/>
                <a:pathLst>
                  <a:path extrusionOk="0" h="18665" w="12251">
                    <a:moveTo>
                      <a:pt x="5353" y="1"/>
                    </a:moveTo>
                    <a:cubicBezTo>
                      <a:pt x="3557" y="1"/>
                      <a:pt x="2466" y="667"/>
                      <a:pt x="2037" y="881"/>
                    </a:cubicBezTo>
                    <a:cubicBezTo>
                      <a:pt x="1612" y="1064"/>
                      <a:pt x="1308" y="2158"/>
                      <a:pt x="1460" y="3556"/>
                    </a:cubicBezTo>
                    <a:cubicBezTo>
                      <a:pt x="1581" y="4559"/>
                      <a:pt x="1" y="5805"/>
                      <a:pt x="2007" y="7143"/>
                    </a:cubicBezTo>
                    <a:cubicBezTo>
                      <a:pt x="4043" y="10851"/>
                      <a:pt x="3101" y="14194"/>
                      <a:pt x="2645" y="17477"/>
                    </a:cubicBezTo>
                    <a:cubicBezTo>
                      <a:pt x="3031" y="18327"/>
                      <a:pt x="4345" y="18664"/>
                      <a:pt x="5902" y="18664"/>
                    </a:cubicBezTo>
                    <a:cubicBezTo>
                      <a:pt x="8020" y="18664"/>
                      <a:pt x="10589" y="18040"/>
                      <a:pt x="11885" y="17234"/>
                    </a:cubicBezTo>
                    <a:cubicBezTo>
                      <a:pt x="12250" y="14985"/>
                      <a:pt x="10122" y="13739"/>
                      <a:pt x="10274" y="11672"/>
                    </a:cubicBezTo>
                    <a:cubicBezTo>
                      <a:pt x="11277" y="5349"/>
                      <a:pt x="11156" y="1672"/>
                      <a:pt x="10183" y="1368"/>
                    </a:cubicBezTo>
                    <a:cubicBezTo>
                      <a:pt x="8217" y="328"/>
                      <a:pt x="6611" y="1"/>
                      <a:pt x="53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1"/>
              <p:cNvSpPr/>
              <p:nvPr/>
            </p:nvSpPr>
            <p:spPr>
              <a:xfrm>
                <a:off x="4746275" y="2150025"/>
                <a:ext cx="222950" cy="236400"/>
              </a:xfrm>
              <a:custGeom>
                <a:rect b="b" l="l" r="r" t="t"/>
                <a:pathLst>
                  <a:path extrusionOk="0" h="9456" w="8918">
                    <a:moveTo>
                      <a:pt x="1167" y="0"/>
                    </a:moveTo>
                    <a:cubicBezTo>
                      <a:pt x="711" y="699"/>
                      <a:pt x="650" y="1915"/>
                      <a:pt x="954" y="3009"/>
                    </a:cubicBezTo>
                    <a:cubicBezTo>
                      <a:pt x="893" y="3526"/>
                      <a:pt x="893" y="4408"/>
                      <a:pt x="103" y="5167"/>
                    </a:cubicBezTo>
                    <a:cubicBezTo>
                      <a:pt x="0" y="5283"/>
                      <a:pt x="157" y="5328"/>
                      <a:pt x="388" y="5328"/>
                    </a:cubicBezTo>
                    <a:cubicBezTo>
                      <a:pt x="706" y="5328"/>
                      <a:pt x="1165" y="5243"/>
                      <a:pt x="1288" y="5137"/>
                    </a:cubicBezTo>
                    <a:cubicBezTo>
                      <a:pt x="1471" y="5715"/>
                      <a:pt x="1683" y="6231"/>
                      <a:pt x="2139" y="6474"/>
                    </a:cubicBezTo>
                    <a:cubicBezTo>
                      <a:pt x="2264" y="6548"/>
                      <a:pt x="2401" y="6581"/>
                      <a:pt x="2549" y="6581"/>
                    </a:cubicBezTo>
                    <a:cubicBezTo>
                      <a:pt x="3014" y="6581"/>
                      <a:pt x="3584" y="6259"/>
                      <a:pt x="4206" y="5867"/>
                    </a:cubicBezTo>
                    <a:cubicBezTo>
                      <a:pt x="4210" y="5865"/>
                      <a:pt x="4215" y="5863"/>
                      <a:pt x="4219" y="5863"/>
                    </a:cubicBezTo>
                    <a:cubicBezTo>
                      <a:pt x="4349" y="5863"/>
                      <a:pt x="4642" y="6683"/>
                      <a:pt x="4936" y="7417"/>
                    </a:cubicBezTo>
                    <a:cubicBezTo>
                      <a:pt x="4997" y="7538"/>
                      <a:pt x="4358" y="7630"/>
                      <a:pt x="4115" y="7903"/>
                    </a:cubicBezTo>
                    <a:cubicBezTo>
                      <a:pt x="3963" y="8055"/>
                      <a:pt x="4753" y="9453"/>
                      <a:pt x="5361" y="9453"/>
                    </a:cubicBezTo>
                    <a:cubicBezTo>
                      <a:pt x="5386" y="9455"/>
                      <a:pt x="5411" y="9456"/>
                      <a:pt x="5437" y="9456"/>
                    </a:cubicBezTo>
                    <a:cubicBezTo>
                      <a:pt x="6397" y="9456"/>
                      <a:pt x="8118" y="8376"/>
                      <a:pt x="8918" y="7873"/>
                    </a:cubicBezTo>
                    <a:cubicBezTo>
                      <a:pt x="8857" y="7690"/>
                      <a:pt x="7489" y="7478"/>
                      <a:pt x="7337" y="7326"/>
                    </a:cubicBezTo>
                    <a:cubicBezTo>
                      <a:pt x="6851" y="6930"/>
                      <a:pt x="6243" y="5502"/>
                      <a:pt x="6243" y="5259"/>
                    </a:cubicBezTo>
                    <a:cubicBezTo>
                      <a:pt x="6152" y="4225"/>
                      <a:pt x="2200" y="5259"/>
                      <a:pt x="11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1"/>
              <p:cNvSpPr/>
              <p:nvPr/>
            </p:nvSpPr>
            <p:spPr>
              <a:xfrm>
                <a:off x="4794425" y="2367650"/>
                <a:ext cx="245625" cy="245625"/>
              </a:xfrm>
              <a:custGeom>
                <a:rect b="b" l="l" r="r" t="t"/>
                <a:pathLst>
                  <a:path extrusionOk="0" h="9825" w="9825">
                    <a:moveTo>
                      <a:pt x="8234" y="0"/>
                    </a:moveTo>
                    <a:cubicBezTo>
                      <a:pt x="7743" y="0"/>
                      <a:pt x="7302" y="311"/>
                      <a:pt x="7204" y="870"/>
                    </a:cubicBezTo>
                    <a:cubicBezTo>
                      <a:pt x="6809" y="2876"/>
                      <a:pt x="7083" y="7800"/>
                      <a:pt x="7083" y="7800"/>
                    </a:cubicBezTo>
                    <a:cubicBezTo>
                      <a:pt x="7083" y="7800"/>
                      <a:pt x="396" y="6949"/>
                      <a:pt x="244" y="6949"/>
                    </a:cubicBezTo>
                    <a:cubicBezTo>
                      <a:pt x="92" y="6949"/>
                      <a:pt x="1" y="7800"/>
                      <a:pt x="244" y="7891"/>
                    </a:cubicBezTo>
                    <a:cubicBezTo>
                      <a:pt x="550" y="8030"/>
                      <a:pt x="6305" y="9825"/>
                      <a:pt x="8001" y="9825"/>
                    </a:cubicBezTo>
                    <a:cubicBezTo>
                      <a:pt x="8158" y="9825"/>
                      <a:pt x="8280" y="9809"/>
                      <a:pt x="8359" y="9776"/>
                    </a:cubicBezTo>
                    <a:cubicBezTo>
                      <a:pt x="9332" y="9350"/>
                      <a:pt x="9727" y="3423"/>
                      <a:pt x="9788" y="2329"/>
                    </a:cubicBezTo>
                    <a:cubicBezTo>
                      <a:pt x="9825" y="704"/>
                      <a:pt x="8973" y="0"/>
                      <a:pt x="82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1"/>
              <p:cNvSpPr/>
              <p:nvPr/>
            </p:nvSpPr>
            <p:spPr>
              <a:xfrm>
                <a:off x="4811150" y="2674350"/>
                <a:ext cx="261425" cy="19775"/>
              </a:xfrm>
              <a:custGeom>
                <a:rect b="b" l="l" r="r" t="t"/>
                <a:pathLst>
                  <a:path extrusionOk="0" h="791" w="10457">
                    <a:moveTo>
                      <a:pt x="335" y="0"/>
                    </a:moveTo>
                    <a:cubicBezTo>
                      <a:pt x="122" y="0"/>
                      <a:pt x="0" y="152"/>
                      <a:pt x="0" y="335"/>
                    </a:cubicBezTo>
                    <a:lnTo>
                      <a:pt x="0" y="456"/>
                    </a:lnTo>
                    <a:cubicBezTo>
                      <a:pt x="0" y="638"/>
                      <a:pt x="152" y="790"/>
                      <a:pt x="335" y="790"/>
                    </a:cubicBezTo>
                    <a:lnTo>
                      <a:pt x="10122" y="790"/>
                    </a:lnTo>
                    <a:cubicBezTo>
                      <a:pt x="10335" y="790"/>
                      <a:pt x="10456" y="638"/>
                      <a:pt x="10456" y="456"/>
                    </a:cubicBezTo>
                    <a:lnTo>
                      <a:pt x="10456" y="335"/>
                    </a:lnTo>
                    <a:cubicBezTo>
                      <a:pt x="10456" y="152"/>
                      <a:pt x="10335" y="0"/>
                      <a:pt x="101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1"/>
              <p:cNvSpPr/>
              <p:nvPr/>
            </p:nvSpPr>
            <p:spPr>
              <a:xfrm>
                <a:off x="4802025" y="2593025"/>
                <a:ext cx="35750" cy="319950"/>
              </a:xfrm>
              <a:custGeom>
                <a:rect b="b" l="l" r="r" t="t"/>
                <a:pathLst>
                  <a:path extrusionOk="0" h="12798" w="1430">
                    <a:moveTo>
                      <a:pt x="609" y="1"/>
                    </a:moveTo>
                    <a:cubicBezTo>
                      <a:pt x="274" y="1"/>
                      <a:pt x="1" y="244"/>
                      <a:pt x="1" y="609"/>
                    </a:cubicBezTo>
                    <a:lnTo>
                      <a:pt x="1" y="12189"/>
                    </a:lnTo>
                    <a:cubicBezTo>
                      <a:pt x="1" y="12524"/>
                      <a:pt x="274" y="12797"/>
                      <a:pt x="609" y="12797"/>
                    </a:cubicBezTo>
                    <a:lnTo>
                      <a:pt x="821" y="12797"/>
                    </a:lnTo>
                    <a:cubicBezTo>
                      <a:pt x="1125" y="12797"/>
                      <a:pt x="1368" y="12524"/>
                      <a:pt x="1429" y="12220"/>
                    </a:cubicBezTo>
                    <a:lnTo>
                      <a:pt x="1429" y="609"/>
                    </a:lnTo>
                    <a:cubicBezTo>
                      <a:pt x="1429" y="244"/>
                      <a:pt x="1156" y="1"/>
                      <a:pt x="8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1"/>
              <p:cNvSpPr/>
              <p:nvPr/>
            </p:nvSpPr>
            <p:spPr>
              <a:xfrm>
                <a:off x="5046725" y="2593025"/>
                <a:ext cx="34975" cy="319950"/>
              </a:xfrm>
              <a:custGeom>
                <a:rect b="b" l="l" r="r" t="t"/>
                <a:pathLst>
                  <a:path extrusionOk="0" h="12798" w="1399">
                    <a:moveTo>
                      <a:pt x="608" y="1"/>
                    </a:moveTo>
                    <a:cubicBezTo>
                      <a:pt x="243" y="1"/>
                      <a:pt x="0" y="244"/>
                      <a:pt x="0" y="609"/>
                    </a:cubicBezTo>
                    <a:lnTo>
                      <a:pt x="0" y="12189"/>
                    </a:lnTo>
                    <a:cubicBezTo>
                      <a:pt x="0" y="12524"/>
                      <a:pt x="243" y="12797"/>
                      <a:pt x="608" y="12797"/>
                    </a:cubicBezTo>
                    <a:lnTo>
                      <a:pt x="790" y="12797"/>
                    </a:lnTo>
                    <a:cubicBezTo>
                      <a:pt x="1125" y="12797"/>
                      <a:pt x="1398" y="12524"/>
                      <a:pt x="1398" y="12220"/>
                    </a:cubicBezTo>
                    <a:lnTo>
                      <a:pt x="1398" y="609"/>
                    </a:lnTo>
                    <a:cubicBezTo>
                      <a:pt x="1398" y="244"/>
                      <a:pt x="1125" y="1"/>
                      <a:pt x="7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1"/>
              <p:cNvSpPr/>
              <p:nvPr/>
            </p:nvSpPr>
            <p:spPr>
              <a:xfrm>
                <a:off x="3744250" y="2716125"/>
                <a:ext cx="1941550" cy="1189250"/>
              </a:xfrm>
              <a:custGeom>
                <a:rect b="b" l="l" r="r" t="t"/>
                <a:pathLst>
                  <a:path extrusionOk="0" h="47570" w="77662">
                    <a:moveTo>
                      <a:pt x="3800" y="1"/>
                    </a:moveTo>
                    <a:cubicBezTo>
                      <a:pt x="1703" y="1"/>
                      <a:pt x="1" y="1703"/>
                      <a:pt x="1" y="3800"/>
                    </a:cubicBezTo>
                    <a:lnTo>
                      <a:pt x="1" y="43771"/>
                    </a:lnTo>
                    <a:cubicBezTo>
                      <a:pt x="1" y="45868"/>
                      <a:pt x="1703" y="47570"/>
                      <a:pt x="3800" y="47570"/>
                    </a:cubicBezTo>
                    <a:lnTo>
                      <a:pt x="73862" y="47570"/>
                    </a:lnTo>
                    <a:cubicBezTo>
                      <a:pt x="75960" y="47570"/>
                      <a:pt x="77662" y="45868"/>
                      <a:pt x="77631" y="43740"/>
                    </a:cubicBezTo>
                    <a:lnTo>
                      <a:pt x="77631" y="3800"/>
                    </a:lnTo>
                    <a:cubicBezTo>
                      <a:pt x="77631" y="1703"/>
                      <a:pt x="75899" y="1"/>
                      <a:pt x="738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1"/>
              <p:cNvSpPr/>
              <p:nvPr/>
            </p:nvSpPr>
            <p:spPr>
              <a:xfrm>
                <a:off x="3463850" y="3889400"/>
                <a:ext cx="2522875" cy="461275"/>
              </a:xfrm>
              <a:custGeom>
                <a:rect b="b" l="l" r="r" t="t"/>
                <a:pathLst>
                  <a:path extrusionOk="0" h="18451" w="100915">
                    <a:moveTo>
                      <a:pt x="13162" y="1"/>
                    </a:moveTo>
                    <a:cubicBezTo>
                      <a:pt x="12250" y="1"/>
                      <a:pt x="943" y="14499"/>
                      <a:pt x="943" y="14499"/>
                    </a:cubicBezTo>
                    <a:cubicBezTo>
                      <a:pt x="1" y="15715"/>
                      <a:pt x="1247" y="18451"/>
                      <a:pt x="3375" y="18451"/>
                    </a:cubicBezTo>
                    <a:lnTo>
                      <a:pt x="97541" y="18451"/>
                    </a:lnTo>
                    <a:cubicBezTo>
                      <a:pt x="99668" y="18451"/>
                      <a:pt x="100914" y="15715"/>
                      <a:pt x="99972" y="14499"/>
                    </a:cubicBezTo>
                    <a:cubicBezTo>
                      <a:pt x="99972" y="14499"/>
                      <a:pt x="88878" y="1"/>
                      <a:pt x="877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1"/>
              <p:cNvSpPr/>
              <p:nvPr/>
            </p:nvSpPr>
            <p:spPr>
              <a:xfrm>
                <a:off x="3479050" y="4263275"/>
                <a:ext cx="2487700" cy="75250"/>
              </a:xfrm>
              <a:custGeom>
                <a:rect b="b" l="l" r="r" t="t"/>
                <a:pathLst>
                  <a:path extrusionOk="0" h="3010" w="99508">
                    <a:moveTo>
                      <a:pt x="1794" y="0"/>
                    </a:moveTo>
                    <a:cubicBezTo>
                      <a:pt x="1" y="0"/>
                      <a:pt x="913" y="3009"/>
                      <a:pt x="3010" y="3009"/>
                    </a:cubicBezTo>
                    <a:lnTo>
                      <a:pt x="96477" y="3009"/>
                    </a:lnTo>
                    <a:cubicBezTo>
                      <a:pt x="96487" y="3010"/>
                      <a:pt x="96498" y="3010"/>
                      <a:pt x="96508" y="3010"/>
                    </a:cubicBezTo>
                    <a:cubicBezTo>
                      <a:pt x="98613" y="3010"/>
                      <a:pt x="99507" y="0"/>
                      <a:pt x="977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1"/>
              <p:cNvSpPr/>
              <p:nvPr/>
            </p:nvSpPr>
            <p:spPr>
              <a:xfrm>
                <a:off x="3775425" y="3936525"/>
                <a:ext cx="131475" cy="55500"/>
              </a:xfrm>
              <a:custGeom>
                <a:rect b="b" l="l" r="r" t="t"/>
                <a:pathLst>
                  <a:path extrusionOk="0" h="2220" w="5259">
                    <a:moveTo>
                      <a:pt x="1824" y="0"/>
                    </a:moveTo>
                    <a:cubicBezTo>
                      <a:pt x="1185" y="730"/>
                      <a:pt x="578" y="1459"/>
                      <a:pt x="0" y="2219"/>
                    </a:cubicBezTo>
                    <a:lnTo>
                      <a:pt x="3830" y="2219"/>
                    </a:lnTo>
                    <a:cubicBezTo>
                      <a:pt x="4347" y="1459"/>
                      <a:pt x="4803" y="730"/>
                      <a:pt x="5258" y="0"/>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1"/>
              <p:cNvSpPr/>
              <p:nvPr/>
            </p:nvSpPr>
            <p:spPr>
              <a:xfrm>
                <a:off x="4185000" y="3936525"/>
                <a:ext cx="96525" cy="55500"/>
              </a:xfrm>
              <a:custGeom>
                <a:rect b="b" l="l" r="r" t="t"/>
                <a:pathLst>
                  <a:path extrusionOk="0" h="2220" w="3861">
                    <a:moveTo>
                      <a:pt x="791" y="0"/>
                    </a:moveTo>
                    <a:cubicBezTo>
                      <a:pt x="487" y="730"/>
                      <a:pt x="213" y="1459"/>
                      <a:pt x="0" y="2219"/>
                    </a:cubicBezTo>
                    <a:lnTo>
                      <a:pt x="3405" y="2219"/>
                    </a:lnTo>
                    <a:cubicBezTo>
                      <a:pt x="3526" y="1459"/>
                      <a:pt x="3678" y="730"/>
                      <a:pt x="3861" y="0"/>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1"/>
              <p:cNvSpPr/>
              <p:nvPr/>
            </p:nvSpPr>
            <p:spPr>
              <a:xfrm>
                <a:off x="4308100" y="3936525"/>
                <a:ext cx="101100" cy="55500"/>
              </a:xfrm>
              <a:custGeom>
                <a:rect b="b" l="l" r="r" t="t"/>
                <a:pathLst>
                  <a:path extrusionOk="0" h="2220" w="4044">
                    <a:moveTo>
                      <a:pt x="517" y="0"/>
                    </a:moveTo>
                    <a:cubicBezTo>
                      <a:pt x="304" y="730"/>
                      <a:pt x="152" y="1459"/>
                      <a:pt x="0" y="2219"/>
                    </a:cubicBezTo>
                    <a:lnTo>
                      <a:pt x="4013" y="2219"/>
                    </a:lnTo>
                    <a:cubicBezTo>
                      <a:pt x="4013" y="1459"/>
                      <a:pt x="4043" y="730"/>
                      <a:pt x="4013" y="0"/>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1"/>
              <p:cNvSpPr/>
              <p:nvPr/>
            </p:nvSpPr>
            <p:spPr>
              <a:xfrm>
                <a:off x="4586975" y="3936525"/>
                <a:ext cx="122375" cy="55500"/>
              </a:xfrm>
              <a:custGeom>
                <a:rect b="b" l="l" r="r" t="t"/>
                <a:pathLst>
                  <a:path extrusionOk="0" h="2220" w="4895">
                    <a:moveTo>
                      <a:pt x="1" y="0"/>
                    </a:moveTo>
                    <a:lnTo>
                      <a:pt x="1" y="2219"/>
                    </a:lnTo>
                    <a:lnTo>
                      <a:pt x="4894" y="2219"/>
                    </a:lnTo>
                    <a:lnTo>
                      <a:pt x="4894" y="0"/>
                    </a:ln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1"/>
              <p:cNvSpPr/>
              <p:nvPr/>
            </p:nvSpPr>
            <p:spPr>
              <a:xfrm>
                <a:off x="4446400" y="3936525"/>
                <a:ext cx="103375" cy="55500"/>
              </a:xfrm>
              <a:custGeom>
                <a:rect b="b" l="l" r="r" t="t"/>
                <a:pathLst>
                  <a:path extrusionOk="0" h="2220" w="4135">
                    <a:moveTo>
                      <a:pt x="0" y="0"/>
                    </a:moveTo>
                    <a:lnTo>
                      <a:pt x="0" y="2219"/>
                    </a:lnTo>
                    <a:lnTo>
                      <a:pt x="4134" y="2219"/>
                    </a:lnTo>
                    <a:cubicBezTo>
                      <a:pt x="4134" y="1459"/>
                      <a:pt x="4104" y="730"/>
                      <a:pt x="4104" y="0"/>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1"/>
              <p:cNvSpPr/>
              <p:nvPr/>
            </p:nvSpPr>
            <p:spPr>
              <a:xfrm>
                <a:off x="4056575" y="3936525"/>
                <a:ext cx="108675" cy="55500"/>
              </a:xfrm>
              <a:custGeom>
                <a:rect b="b" l="l" r="r" t="t"/>
                <a:pathLst>
                  <a:path extrusionOk="0" h="2220" w="4347">
                    <a:moveTo>
                      <a:pt x="1095" y="0"/>
                    </a:moveTo>
                    <a:cubicBezTo>
                      <a:pt x="730" y="730"/>
                      <a:pt x="396" y="1459"/>
                      <a:pt x="0" y="2219"/>
                    </a:cubicBezTo>
                    <a:lnTo>
                      <a:pt x="3587" y="2219"/>
                    </a:lnTo>
                    <a:cubicBezTo>
                      <a:pt x="3800" y="1459"/>
                      <a:pt x="4043" y="730"/>
                      <a:pt x="4347" y="0"/>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1"/>
              <p:cNvSpPr/>
              <p:nvPr/>
            </p:nvSpPr>
            <p:spPr>
              <a:xfrm>
                <a:off x="3916750" y="3936525"/>
                <a:ext cx="124650" cy="55500"/>
              </a:xfrm>
              <a:custGeom>
                <a:rect b="b" l="l" r="r" t="t"/>
                <a:pathLst>
                  <a:path extrusionOk="0" h="2220" w="4986">
                    <a:moveTo>
                      <a:pt x="1368" y="0"/>
                    </a:moveTo>
                    <a:cubicBezTo>
                      <a:pt x="912" y="760"/>
                      <a:pt x="457" y="1490"/>
                      <a:pt x="1" y="2219"/>
                    </a:cubicBezTo>
                    <a:lnTo>
                      <a:pt x="3861" y="2219"/>
                    </a:lnTo>
                    <a:cubicBezTo>
                      <a:pt x="4226" y="1459"/>
                      <a:pt x="4621" y="730"/>
                      <a:pt x="4985" y="0"/>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1"/>
              <p:cNvSpPr/>
              <p:nvPr/>
            </p:nvSpPr>
            <p:spPr>
              <a:xfrm>
                <a:off x="3698675" y="4033775"/>
                <a:ext cx="143625" cy="54750"/>
              </a:xfrm>
              <a:custGeom>
                <a:rect b="b" l="l" r="r" t="t"/>
                <a:pathLst>
                  <a:path extrusionOk="0" h="2190" w="5745">
                    <a:moveTo>
                      <a:pt x="1733" y="1"/>
                    </a:moveTo>
                    <a:cubicBezTo>
                      <a:pt x="1185" y="730"/>
                      <a:pt x="547" y="1490"/>
                      <a:pt x="0" y="2189"/>
                    </a:cubicBezTo>
                    <a:lnTo>
                      <a:pt x="4134" y="2189"/>
                    </a:lnTo>
                    <a:cubicBezTo>
                      <a:pt x="4681" y="1429"/>
                      <a:pt x="5198" y="730"/>
                      <a:pt x="5745" y="1"/>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1"/>
              <p:cNvSpPr/>
              <p:nvPr/>
            </p:nvSpPr>
            <p:spPr>
              <a:xfrm>
                <a:off x="4005650" y="4033775"/>
                <a:ext cx="125425" cy="54750"/>
              </a:xfrm>
              <a:custGeom>
                <a:rect b="b" l="l" r="r" t="t"/>
                <a:pathLst>
                  <a:path extrusionOk="0" h="2190" w="5017">
                    <a:moveTo>
                      <a:pt x="1126" y="1"/>
                    </a:moveTo>
                    <a:cubicBezTo>
                      <a:pt x="761" y="730"/>
                      <a:pt x="366" y="1429"/>
                      <a:pt x="1" y="2189"/>
                    </a:cubicBezTo>
                    <a:lnTo>
                      <a:pt x="4317" y="2189"/>
                    </a:lnTo>
                    <a:cubicBezTo>
                      <a:pt x="4560" y="1429"/>
                      <a:pt x="4773" y="730"/>
                      <a:pt x="5016" y="1"/>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1"/>
              <p:cNvSpPr/>
              <p:nvPr/>
            </p:nvSpPr>
            <p:spPr>
              <a:xfrm>
                <a:off x="4152325" y="4033775"/>
                <a:ext cx="111725" cy="54750"/>
              </a:xfrm>
              <a:custGeom>
                <a:rect b="b" l="l" r="r" t="t"/>
                <a:pathLst>
                  <a:path extrusionOk="0" h="2190" w="4469">
                    <a:moveTo>
                      <a:pt x="730" y="1"/>
                    </a:moveTo>
                    <a:cubicBezTo>
                      <a:pt x="517" y="730"/>
                      <a:pt x="274" y="1429"/>
                      <a:pt x="0" y="2189"/>
                    </a:cubicBezTo>
                    <a:lnTo>
                      <a:pt x="4164" y="2189"/>
                    </a:lnTo>
                    <a:cubicBezTo>
                      <a:pt x="4256" y="1429"/>
                      <a:pt x="4347" y="730"/>
                      <a:pt x="4468" y="1"/>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1"/>
              <p:cNvSpPr/>
              <p:nvPr/>
            </p:nvSpPr>
            <p:spPr>
              <a:xfrm>
                <a:off x="4293650" y="4033775"/>
                <a:ext cx="113250" cy="54750"/>
              </a:xfrm>
              <a:custGeom>
                <a:rect b="b" l="l" r="r" t="t"/>
                <a:pathLst>
                  <a:path extrusionOk="0" h="2190" w="4530">
                    <a:moveTo>
                      <a:pt x="305" y="1"/>
                    </a:moveTo>
                    <a:cubicBezTo>
                      <a:pt x="214" y="730"/>
                      <a:pt x="122" y="1429"/>
                      <a:pt x="1" y="2189"/>
                    </a:cubicBezTo>
                    <a:lnTo>
                      <a:pt x="4439" y="2189"/>
                    </a:lnTo>
                    <a:cubicBezTo>
                      <a:pt x="4469" y="1429"/>
                      <a:pt x="4499" y="730"/>
                      <a:pt x="4530" y="1"/>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1"/>
              <p:cNvSpPr/>
              <p:nvPr/>
            </p:nvSpPr>
            <p:spPr>
              <a:xfrm>
                <a:off x="4442600" y="4033775"/>
                <a:ext cx="107175" cy="54750"/>
              </a:xfrm>
              <a:custGeom>
                <a:rect b="b" l="l" r="r" t="t"/>
                <a:pathLst>
                  <a:path extrusionOk="0" h="2190" w="4287">
                    <a:moveTo>
                      <a:pt x="92" y="1"/>
                    </a:moveTo>
                    <a:cubicBezTo>
                      <a:pt x="61" y="730"/>
                      <a:pt x="31" y="1429"/>
                      <a:pt x="0" y="2189"/>
                    </a:cubicBezTo>
                    <a:lnTo>
                      <a:pt x="4286" y="2189"/>
                    </a:lnTo>
                    <a:lnTo>
                      <a:pt x="4286" y="1"/>
                    </a:ln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1"/>
              <p:cNvSpPr/>
              <p:nvPr/>
            </p:nvSpPr>
            <p:spPr>
              <a:xfrm>
                <a:off x="4587750" y="4033775"/>
                <a:ext cx="121600" cy="54750"/>
              </a:xfrm>
              <a:custGeom>
                <a:rect b="b" l="l" r="r" t="t"/>
                <a:pathLst>
                  <a:path extrusionOk="0" h="2190" w="4864">
                    <a:moveTo>
                      <a:pt x="0" y="1"/>
                    </a:moveTo>
                    <a:lnTo>
                      <a:pt x="0" y="2189"/>
                    </a:lnTo>
                    <a:lnTo>
                      <a:pt x="4863" y="2189"/>
                    </a:lnTo>
                    <a:lnTo>
                      <a:pt x="4863" y="1"/>
                    </a:ln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1"/>
              <p:cNvSpPr/>
              <p:nvPr/>
            </p:nvSpPr>
            <p:spPr>
              <a:xfrm>
                <a:off x="3848350" y="4033775"/>
                <a:ext cx="142900" cy="54750"/>
              </a:xfrm>
              <a:custGeom>
                <a:rect b="b" l="l" r="r" t="t"/>
                <a:pathLst>
                  <a:path extrusionOk="0" h="2190" w="5716">
                    <a:moveTo>
                      <a:pt x="1612" y="1"/>
                    </a:moveTo>
                    <a:cubicBezTo>
                      <a:pt x="1065" y="730"/>
                      <a:pt x="579" y="1490"/>
                      <a:pt x="1" y="2189"/>
                    </a:cubicBezTo>
                    <a:lnTo>
                      <a:pt x="4530" y="2189"/>
                    </a:lnTo>
                    <a:cubicBezTo>
                      <a:pt x="4955" y="1429"/>
                      <a:pt x="5320" y="730"/>
                      <a:pt x="5715" y="1"/>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1"/>
              <p:cNvSpPr/>
              <p:nvPr/>
            </p:nvSpPr>
            <p:spPr>
              <a:xfrm>
                <a:off x="3602925" y="4135600"/>
                <a:ext cx="163400" cy="58550"/>
              </a:xfrm>
              <a:custGeom>
                <a:rect b="b" l="l" r="r" t="t"/>
                <a:pathLst>
                  <a:path extrusionOk="0" h="2342" w="6536">
                    <a:moveTo>
                      <a:pt x="2189" y="1"/>
                    </a:moveTo>
                    <a:cubicBezTo>
                      <a:pt x="1976" y="214"/>
                      <a:pt x="1763" y="487"/>
                      <a:pt x="1550" y="700"/>
                    </a:cubicBezTo>
                    <a:cubicBezTo>
                      <a:pt x="1064" y="1277"/>
                      <a:pt x="517" y="1825"/>
                      <a:pt x="0" y="2341"/>
                    </a:cubicBezTo>
                    <a:lnTo>
                      <a:pt x="4712" y="2341"/>
                    </a:lnTo>
                    <a:cubicBezTo>
                      <a:pt x="5319" y="1551"/>
                      <a:pt x="5927" y="791"/>
                      <a:pt x="6535" y="1"/>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1"/>
              <p:cNvSpPr/>
              <p:nvPr/>
            </p:nvSpPr>
            <p:spPr>
              <a:xfrm>
                <a:off x="3767825" y="4135600"/>
                <a:ext cx="167950" cy="58550"/>
              </a:xfrm>
              <a:custGeom>
                <a:rect b="b" l="l" r="r" t="t"/>
                <a:pathLst>
                  <a:path extrusionOk="0" h="2342" w="6718">
                    <a:moveTo>
                      <a:pt x="1793" y="1"/>
                    </a:moveTo>
                    <a:cubicBezTo>
                      <a:pt x="1185" y="791"/>
                      <a:pt x="578" y="1551"/>
                      <a:pt x="0" y="2341"/>
                    </a:cubicBezTo>
                    <a:lnTo>
                      <a:pt x="5410" y="2341"/>
                    </a:lnTo>
                    <a:cubicBezTo>
                      <a:pt x="5866" y="1581"/>
                      <a:pt x="6322" y="791"/>
                      <a:pt x="6717" y="1"/>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1"/>
              <p:cNvSpPr/>
              <p:nvPr/>
            </p:nvSpPr>
            <p:spPr>
              <a:xfrm>
                <a:off x="3947150" y="4135600"/>
                <a:ext cx="151250" cy="58550"/>
              </a:xfrm>
              <a:custGeom>
                <a:rect b="b" l="l" r="r" t="t"/>
                <a:pathLst>
                  <a:path extrusionOk="0" h="2342" w="6050">
                    <a:moveTo>
                      <a:pt x="1307" y="1"/>
                    </a:moveTo>
                    <a:cubicBezTo>
                      <a:pt x="882" y="791"/>
                      <a:pt x="426" y="1551"/>
                      <a:pt x="0" y="2341"/>
                    </a:cubicBezTo>
                    <a:lnTo>
                      <a:pt x="5289" y="2341"/>
                    </a:lnTo>
                    <a:cubicBezTo>
                      <a:pt x="5563" y="1581"/>
                      <a:pt x="5836" y="791"/>
                      <a:pt x="6049" y="1"/>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1"/>
              <p:cNvSpPr/>
              <p:nvPr/>
            </p:nvSpPr>
            <p:spPr>
              <a:xfrm>
                <a:off x="4119650" y="4135600"/>
                <a:ext cx="131475" cy="58550"/>
              </a:xfrm>
              <a:custGeom>
                <a:rect b="b" l="l" r="r" t="t"/>
                <a:pathLst>
                  <a:path extrusionOk="0" h="2342" w="5259">
                    <a:moveTo>
                      <a:pt x="760" y="1"/>
                    </a:moveTo>
                    <a:cubicBezTo>
                      <a:pt x="487" y="791"/>
                      <a:pt x="243" y="1551"/>
                      <a:pt x="0" y="2341"/>
                    </a:cubicBezTo>
                    <a:lnTo>
                      <a:pt x="5016" y="2341"/>
                    </a:lnTo>
                    <a:cubicBezTo>
                      <a:pt x="5076" y="1551"/>
                      <a:pt x="5198" y="791"/>
                      <a:pt x="5259" y="1"/>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1"/>
              <p:cNvSpPr/>
              <p:nvPr/>
            </p:nvSpPr>
            <p:spPr>
              <a:xfrm>
                <a:off x="4283025" y="4135600"/>
                <a:ext cx="118575" cy="58550"/>
              </a:xfrm>
              <a:custGeom>
                <a:rect b="b" l="l" r="r" t="t"/>
                <a:pathLst>
                  <a:path extrusionOk="0" h="2342" w="4743">
                    <a:moveTo>
                      <a:pt x="243" y="1"/>
                    </a:moveTo>
                    <a:cubicBezTo>
                      <a:pt x="183" y="791"/>
                      <a:pt x="61" y="1551"/>
                      <a:pt x="0" y="2341"/>
                    </a:cubicBezTo>
                    <a:lnTo>
                      <a:pt x="4620" y="2341"/>
                    </a:lnTo>
                    <a:cubicBezTo>
                      <a:pt x="4651" y="1551"/>
                      <a:pt x="4712" y="791"/>
                      <a:pt x="4742" y="1"/>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1"/>
              <p:cNvSpPr/>
              <p:nvPr/>
            </p:nvSpPr>
            <p:spPr>
              <a:xfrm>
                <a:off x="4435750" y="4135600"/>
                <a:ext cx="114775" cy="58550"/>
              </a:xfrm>
              <a:custGeom>
                <a:rect b="b" l="l" r="r" t="t"/>
                <a:pathLst>
                  <a:path extrusionOk="0" h="2342" w="4591">
                    <a:moveTo>
                      <a:pt x="153" y="1"/>
                    </a:moveTo>
                    <a:cubicBezTo>
                      <a:pt x="122" y="791"/>
                      <a:pt x="31" y="1551"/>
                      <a:pt x="1" y="2341"/>
                    </a:cubicBezTo>
                    <a:lnTo>
                      <a:pt x="4591" y="2341"/>
                    </a:lnTo>
                    <a:lnTo>
                      <a:pt x="4591" y="1"/>
                    </a:ln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1"/>
              <p:cNvSpPr/>
              <p:nvPr/>
            </p:nvSpPr>
            <p:spPr>
              <a:xfrm>
                <a:off x="5548250" y="3936525"/>
                <a:ext cx="130725" cy="55500"/>
              </a:xfrm>
              <a:custGeom>
                <a:rect b="b" l="l" r="r" t="t"/>
                <a:pathLst>
                  <a:path extrusionOk="0" h="2220" w="5229">
                    <a:moveTo>
                      <a:pt x="0" y="0"/>
                    </a:moveTo>
                    <a:cubicBezTo>
                      <a:pt x="456" y="730"/>
                      <a:pt x="912" y="1459"/>
                      <a:pt x="1398" y="2219"/>
                    </a:cubicBezTo>
                    <a:lnTo>
                      <a:pt x="5228" y="2219"/>
                    </a:lnTo>
                    <a:cubicBezTo>
                      <a:pt x="4651" y="1459"/>
                      <a:pt x="4043" y="730"/>
                      <a:pt x="3404" y="0"/>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1"/>
              <p:cNvSpPr/>
              <p:nvPr/>
            </p:nvSpPr>
            <p:spPr>
              <a:xfrm>
                <a:off x="5172850" y="3936525"/>
                <a:ext cx="96525" cy="55500"/>
              </a:xfrm>
              <a:custGeom>
                <a:rect b="b" l="l" r="r" t="t"/>
                <a:pathLst>
                  <a:path extrusionOk="0" h="2220" w="3861">
                    <a:moveTo>
                      <a:pt x="1" y="0"/>
                    </a:moveTo>
                    <a:cubicBezTo>
                      <a:pt x="183" y="730"/>
                      <a:pt x="335" y="1459"/>
                      <a:pt x="457" y="2219"/>
                    </a:cubicBezTo>
                    <a:lnTo>
                      <a:pt x="3861" y="2219"/>
                    </a:lnTo>
                    <a:cubicBezTo>
                      <a:pt x="3648" y="1459"/>
                      <a:pt x="3375" y="730"/>
                      <a:pt x="3071" y="0"/>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1"/>
              <p:cNvSpPr/>
              <p:nvPr/>
            </p:nvSpPr>
            <p:spPr>
              <a:xfrm>
                <a:off x="5045950" y="3936525"/>
                <a:ext cx="100325" cy="55500"/>
              </a:xfrm>
              <a:custGeom>
                <a:rect b="b" l="l" r="r" t="t"/>
                <a:pathLst>
                  <a:path extrusionOk="0" h="2220" w="4013">
                    <a:moveTo>
                      <a:pt x="31" y="0"/>
                    </a:moveTo>
                    <a:lnTo>
                      <a:pt x="1" y="2219"/>
                    </a:lnTo>
                    <a:lnTo>
                      <a:pt x="4013" y="2219"/>
                    </a:lnTo>
                    <a:cubicBezTo>
                      <a:pt x="3861" y="1459"/>
                      <a:pt x="3709" y="730"/>
                      <a:pt x="3527" y="0"/>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1"/>
              <p:cNvSpPr/>
              <p:nvPr/>
            </p:nvSpPr>
            <p:spPr>
              <a:xfrm>
                <a:off x="4745025" y="3936525"/>
                <a:ext cx="123150" cy="55500"/>
              </a:xfrm>
              <a:custGeom>
                <a:rect b="b" l="l" r="r" t="t"/>
                <a:pathLst>
                  <a:path extrusionOk="0" h="2220" w="4926">
                    <a:moveTo>
                      <a:pt x="1" y="0"/>
                    </a:moveTo>
                    <a:lnTo>
                      <a:pt x="1" y="2219"/>
                    </a:lnTo>
                    <a:lnTo>
                      <a:pt x="4925" y="2219"/>
                    </a:lnTo>
                    <a:lnTo>
                      <a:pt x="4925" y="0"/>
                    </a:ln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1"/>
              <p:cNvSpPr/>
              <p:nvPr/>
            </p:nvSpPr>
            <p:spPr>
              <a:xfrm>
                <a:off x="4904625" y="3936525"/>
                <a:ext cx="104125" cy="55500"/>
              </a:xfrm>
              <a:custGeom>
                <a:rect b="b" l="l" r="r" t="t"/>
                <a:pathLst>
                  <a:path extrusionOk="0" h="2220" w="4165">
                    <a:moveTo>
                      <a:pt x="61" y="0"/>
                    </a:moveTo>
                    <a:cubicBezTo>
                      <a:pt x="61" y="730"/>
                      <a:pt x="61" y="1459"/>
                      <a:pt x="0" y="2219"/>
                    </a:cubicBezTo>
                    <a:lnTo>
                      <a:pt x="4164" y="2219"/>
                    </a:lnTo>
                    <a:lnTo>
                      <a:pt x="4164" y="0"/>
                    </a:ln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1"/>
              <p:cNvSpPr/>
              <p:nvPr/>
            </p:nvSpPr>
            <p:spPr>
              <a:xfrm>
                <a:off x="5290650" y="3936525"/>
                <a:ext cx="107925" cy="55500"/>
              </a:xfrm>
              <a:custGeom>
                <a:rect b="b" l="l" r="r" t="t"/>
                <a:pathLst>
                  <a:path extrusionOk="0" h="2220" w="4317">
                    <a:moveTo>
                      <a:pt x="0" y="0"/>
                    </a:moveTo>
                    <a:cubicBezTo>
                      <a:pt x="274" y="730"/>
                      <a:pt x="517" y="1459"/>
                      <a:pt x="760" y="2219"/>
                    </a:cubicBezTo>
                    <a:lnTo>
                      <a:pt x="4316" y="2219"/>
                    </a:lnTo>
                    <a:cubicBezTo>
                      <a:pt x="3951" y="1459"/>
                      <a:pt x="3617" y="730"/>
                      <a:pt x="3222" y="0"/>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1"/>
              <p:cNvSpPr/>
              <p:nvPr/>
            </p:nvSpPr>
            <p:spPr>
              <a:xfrm>
                <a:off x="5413750" y="3936525"/>
                <a:ext cx="124650" cy="55500"/>
              </a:xfrm>
              <a:custGeom>
                <a:rect b="b" l="l" r="r" t="t"/>
                <a:pathLst>
                  <a:path extrusionOk="0" h="2220" w="4986">
                    <a:moveTo>
                      <a:pt x="0" y="0"/>
                    </a:moveTo>
                    <a:cubicBezTo>
                      <a:pt x="334" y="730"/>
                      <a:pt x="730" y="1459"/>
                      <a:pt x="1155" y="2219"/>
                    </a:cubicBezTo>
                    <a:lnTo>
                      <a:pt x="4985" y="2219"/>
                    </a:lnTo>
                    <a:cubicBezTo>
                      <a:pt x="4529" y="1490"/>
                      <a:pt x="4073" y="760"/>
                      <a:pt x="3617" y="0"/>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1"/>
              <p:cNvSpPr/>
              <p:nvPr/>
            </p:nvSpPr>
            <p:spPr>
              <a:xfrm>
                <a:off x="5612075" y="4033775"/>
                <a:ext cx="143650" cy="54750"/>
              </a:xfrm>
              <a:custGeom>
                <a:rect b="b" l="l" r="r" t="t"/>
                <a:pathLst>
                  <a:path extrusionOk="0" h="2190" w="5746">
                    <a:moveTo>
                      <a:pt x="0" y="1"/>
                    </a:moveTo>
                    <a:cubicBezTo>
                      <a:pt x="548" y="730"/>
                      <a:pt x="1095" y="1429"/>
                      <a:pt x="1611" y="2189"/>
                    </a:cubicBezTo>
                    <a:lnTo>
                      <a:pt x="5745" y="2189"/>
                    </a:lnTo>
                    <a:cubicBezTo>
                      <a:pt x="5198" y="1490"/>
                      <a:pt x="4560" y="730"/>
                      <a:pt x="4013" y="1"/>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1"/>
              <p:cNvSpPr/>
              <p:nvPr/>
            </p:nvSpPr>
            <p:spPr>
              <a:xfrm>
                <a:off x="5324075" y="4033775"/>
                <a:ext cx="125400" cy="54750"/>
              </a:xfrm>
              <a:custGeom>
                <a:rect b="b" l="l" r="r" t="t"/>
                <a:pathLst>
                  <a:path extrusionOk="0" h="2190" w="5016">
                    <a:moveTo>
                      <a:pt x="0" y="1"/>
                    </a:moveTo>
                    <a:cubicBezTo>
                      <a:pt x="213" y="730"/>
                      <a:pt x="456" y="1429"/>
                      <a:pt x="669" y="2189"/>
                    </a:cubicBezTo>
                    <a:lnTo>
                      <a:pt x="5016" y="2189"/>
                    </a:lnTo>
                    <a:cubicBezTo>
                      <a:pt x="4621" y="1429"/>
                      <a:pt x="4256" y="730"/>
                      <a:pt x="3861" y="1"/>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1"/>
              <p:cNvSpPr/>
              <p:nvPr/>
            </p:nvSpPr>
            <p:spPr>
              <a:xfrm>
                <a:off x="5191100" y="4033775"/>
                <a:ext cx="110950" cy="54750"/>
              </a:xfrm>
              <a:custGeom>
                <a:rect b="b" l="l" r="r" t="t"/>
                <a:pathLst>
                  <a:path extrusionOk="0" h="2190" w="4438">
                    <a:moveTo>
                      <a:pt x="0" y="1"/>
                    </a:moveTo>
                    <a:cubicBezTo>
                      <a:pt x="91" y="730"/>
                      <a:pt x="183" y="1429"/>
                      <a:pt x="274" y="2189"/>
                    </a:cubicBezTo>
                    <a:lnTo>
                      <a:pt x="4438" y="2189"/>
                    </a:lnTo>
                    <a:cubicBezTo>
                      <a:pt x="4164" y="1429"/>
                      <a:pt x="3921" y="730"/>
                      <a:pt x="3708" y="1"/>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1"/>
              <p:cNvSpPr/>
              <p:nvPr/>
            </p:nvSpPr>
            <p:spPr>
              <a:xfrm>
                <a:off x="5047475" y="4033775"/>
                <a:ext cx="112475" cy="54750"/>
              </a:xfrm>
              <a:custGeom>
                <a:rect b="b" l="l" r="r" t="t"/>
                <a:pathLst>
                  <a:path extrusionOk="0" h="2190" w="4499">
                    <a:moveTo>
                      <a:pt x="0" y="1"/>
                    </a:moveTo>
                    <a:cubicBezTo>
                      <a:pt x="31" y="730"/>
                      <a:pt x="61" y="1429"/>
                      <a:pt x="92" y="2189"/>
                    </a:cubicBezTo>
                    <a:lnTo>
                      <a:pt x="4499" y="2189"/>
                    </a:lnTo>
                    <a:cubicBezTo>
                      <a:pt x="4408" y="1429"/>
                      <a:pt x="4317" y="730"/>
                      <a:pt x="4225" y="1"/>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1"/>
              <p:cNvSpPr/>
              <p:nvPr/>
            </p:nvSpPr>
            <p:spPr>
              <a:xfrm>
                <a:off x="4904625" y="4033775"/>
                <a:ext cx="107925" cy="54750"/>
              </a:xfrm>
              <a:custGeom>
                <a:rect b="b" l="l" r="r" t="t"/>
                <a:pathLst>
                  <a:path extrusionOk="0" h="2190" w="4317">
                    <a:moveTo>
                      <a:pt x="0" y="1"/>
                    </a:moveTo>
                    <a:lnTo>
                      <a:pt x="0" y="2189"/>
                    </a:lnTo>
                    <a:lnTo>
                      <a:pt x="4316" y="2189"/>
                    </a:lnTo>
                    <a:cubicBezTo>
                      <a:pt x="4255" y="1429"/>
                      <a:pt x="4225" y="730"/>
                      <a:pt x="4195" y="1"/>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1"/>
              <p:cNvSpPr/>
              <p:nvPr/>
            </p:nvSpPr>
            <p:spPr>
              <a:xfrm>
                <a:off x="4745025" y="4033775"/>
                <a:ext cx="121625" cy="54750"/>
              </a:xfrm>
              <a:custGeom>
                <a:rect b="b" l="l" r="r" t="t"/>
                <a:pathLst>
                  <a:path extrusionOk="0" h="2190" w="4865">
                    <a:moveTo>
                      <a:pt x="1" y="1"/>
                    </a:moveTo>
                    <a:lnTo>
                      <a:pt x="1" y="2189"/>
                    </a:lnTo>
                    <a:lnTo>
                      <a:pt x="4864" y="2189"/>
                    </a:lnTo>
                    <a:lnTo>
                      <a:pt x="4864" y="1"/>
                    </a:ln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1"/>
              <p:cNvSpPr/>
              <p:nvPr/>
            </p:nvSpPr>
            <p:spPr>
              <a:xfrm>
                <a:off x="5463125" y="4033775"/>
                <a:ext cx="142900" cy="54750"/>
              </a:xfrm>
              <a:custGeom>
                <a:rect b="b" l="l" r="r" t="t"/>
                <a:pathLst>
                  <a:path extrusionOk="0" h="2190" w="5716">
                    <a:moveTo>
                      <a:pt x="1" y="1"/>
                    </a:moveTo>
                    <a:cubicBezTo>
                      <a:pt x="396" y="730"/>
                      <a:pt x="761" y="1429"/>
                      <a:pt x="1186" y="2189"/>
                    </a:cubicBezTo>
                    <a:lnTo>
                      <a:pt x="5715" y="2189"/>
                    </a:lnTo>
                    <a:cubicBezTo>
                      <a:pt x="5138" y="1490"/>
                      <a:pt x="4651" y="730"/>
                      <a:pt x="4104" y="1"/>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1"/>
              <p:cNvSpPr/>
              <p:nvPr/>
            </p:nvSpPr>
            <p:spPr>
              <a:xfrm>
                <a:off x="5688050" y="4135600"/>
                <a:ext cx="164175" cy="58550"/>
              </a:xfrm>
              <a:custGeom>
                <a:rect b="b" l="l" r="r" t="t"/>
                <a:pathLst>
                  <a:path extrusionOk="0" h="2342" w="6567">
                    <a:moveTo>
                      <a:pt x="1" y="1"/>
                    </a:moveTo>
                    <a:cubicBezTo>
                      <a:pt x="639" y="791"/>
                      <a:pt x="1247" y="1551"/>
                      <a:pt x="1855" y="2341"/>
                    </a:cubicBezTo>
                    <a:lnTo>
                      <a:pt x="6566" y="2341"/>
                    </a:lnTo>
                    <a:cubicBezTo>
                      <a:pt x="6019" y="1825"/>
                      <a:pt x="5472" y="1277"/>
                      <a:pt x="4986" y="700"/>
                    </a:cubicBezTo>
                    <a:cubicBezTo>
                      <a:pt x="4773" y="487"/>
                      <a:pt x="4560" y="214"/>
                      <a:pt x="4348" y="1"/>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1"/>
              <p:cNvSpPr/>
              <p:nvPr/>
            </p:nvSpPr>
            <p:spPr>
              <a:xfrm>
                <a:off x="5518600" y="4135600"/>
                <a:ext cx="167975" cy="58550"/>
              </a:xfrm>
              <a:custGeom>
                <a:rect b="b" l="l" r="r" t="t"/>
                <a:pathLst>
                  <a:path extrusionOk="0" h="2342" w="6719">
                    <a:moveTo>
                      <a:pt x="1" y="1"/>
                    </a:moveTo>
                    <a:cubicBezTo>
                      <a:pt x="426" y="791"/>
                      <a:pt x="882" y="1581"/>
                      <a:pt x="1338" y="2341"/>
                    </a:cubicBezTo>
                    <a:lnTo>
                      <a:pt x="6718" y="2341"/>
                    </a:lnTo>
                    <a:cubicBezTo>
                      <a:pt x="6141" y="1551"/>
                      <a:pt x="5533" y="791"/>
                      <a:pt x="4925" y="1"/>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1"/>
              <p:cNvSpPr/>
              <p:nvPr/>
            </p:nvSpPr>
            <p:spPr>
              <a:xfrm>
                <a:off x="5356000" y="4135600"/>
                <a:ext cx="151225" cy="58550"/>
              </a:xfrm>
              <a:custGeom>
                <a:rect b="b" l="l" r="r" t="t"/>
                <a:pathLst>
                  <a:path extrusionOk="0" h="2342" w="6049">
                    <a:moveTo>
                      <a:pt x="0" y="1"/>
                    </a:moveTo>
                    <a:cubicBezTo>
                      <a:pt x="274" y="791"/>
                      <a:pt x="547" y="1581"/>
                      <a:pt x="760" y="2341"/>
                    </a:cubicBezTo>
                    <a:lnTo>
                      <a:pt x="6049" y="2341"/>
                    </a:lnTo>
                    <a:cubicBezTo>
                      <a:pt x="5623" y="1551"/>
                      <a:pt x="5167" y="791"/>
                      <a:pt x="4742" y="1"/>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1"/>
              <p:cNvSpPr/>
              <p:nvPr/>
            </p:nvSpPr>
            <p:spPr>
              <a:xfrm>
                <a:off x="5203250" y="4135600"/>
                <a:ext cx="132250" cy="58550"/>
              </a:xfrm>
              <a:custGeom>
                <a:rect b="b" l="l" r="r" t="t"/>
                <a:pathLst>
                  <a:path extrusionOk="0" h="2342" w="5290">
                    <a:moveTo>
                      <a:pt x="1" y="1"/>
                    </a:moveTo>
                    <a:cubicBezTo>
                      <a:pt x="122" y="791"/>
                      <a:pt x="183" y="1551"/>
                      <a:pt x="274" y="2341"/>
                    </a:cubicBezTo>
                    <a:lnTo>
                      <a:pt x="5289" y="2341"/>
                    </a:lnTo>
                    <a:cubicBezTo>
                      <a:pt x="5016" y="1551"/>
                      <a:pt x="4773" y="791"/>
                      <a:pt x="4529" y="1"/>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1"/>
              <p:cNvSpPr/>
              <p:nvPr/>
            </p:nvSpPr>
            <p:spPr>
              <a:xfrm>
                <a:off x="5052800" y="4135600"/>
                <a:ext cx="119325" cy="58550"/>
              </a:xfrm>
              <a:custGeom>
                <a:rect b="b" l="l" r="r" t="t"/>
                <a:pathLst>
                  <a:path extrusionOk="0" h="2342" w="4773">
                    <a:moveTo>
                      <a:pt x="0" y="1"/>
                    </a:moveTo>
                    <a:cubicBezTo>
                      <a:pt x="61" y="791"/>
                      <a:pt x="122" y="1551"/>
                      <a:pt x="122" y="2341"/>
                    </a:cubicBezTo>
                    <a:lnTo>
                      <a:pt x="4772" y="2341"/>
                    </a:lnTo>
                    <a:cubicBezTo>
                      <a:pt x="4681" y="1551"/>
                      <a:pt x="4560" y="791"/>
                      <a:pt x="4499" y="1"/>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1"/>
              <p:cNvSpPr/>
              <p:nvPr/>
            </p:nvSpPr>
            <p:spPr>
              <a:xfrm>
                <a:off x="4903850" y="4135600"/>
                <a:ext cx="116300" cy="58550"/>
              </a:xfrm>
              <a:custGeom>
                <a:rect b="b" l="l" r="r" t="t"/>
                <a:pathLst>
                  <a:path extrusionOk="0" h="2342" w="4652">
                    <a:moveTo>
                      <a:pt x="31" y="1"/>
                    </a:moveTo>
                    <a:cubicBezTo>
                      <a:pt x="1" y="791"/>
                      <a:pt x="1" y="1551"/>
                      <a:pt x="31" y="2341"/>
                    </a:cubicBezTo>
                    <a:lnTo>
                      <a:pt x="4651" y="2341"/>
                    </a:lnTo>
                    <a:cubicBezTo>
                      <a:pt x="4590" y="1551"/>
                      <a:pt x="4530" y="791"/>
                      <a:pt x="4499" y="1"/>
                    </a:cubicBez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1"/>
              <p:cNvSpPr/>
              <p:nvPr/>
            </p:nvSpPr>
            <p:spPr>
              <a:xfrm>
                <a:off x="4580900" y="4135600"/>
                <a:ext cx="288775" cy="58550"/>
              </a:xfrm>
              <a:custGeom>
                <a:rect b="b" l="l" r="r" t="t"/>
                <a:pathLst>
                  <a:path extrusionOk="0" h="2342" w="11551">
                    <a:moveTo>
                      <a:pt x="0" y="1"/>
                    </a:moveTo>
                    <a:lnTo>
                      <a:pt x="0" y="2341"/>
                    </a:lnTo>
                    <a:lnTo>
                      <a:pt x="11551" y="2341"/>
                    </a:lnTo>
                    <a:lnTo>
                      <a:pt x="11551" y="1"/>
                    </a:lnTo>
                    <a:close/>
                  </a:path>
                </a:pathLst>
              </a:custGeom>
              <a:solidFill>
                <a:srgbClr val="539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1"/>
              <p:cNvSpPr/>
              <p:nvPr/>
            </p:nvSpPr>
            <p:spPr>
              <a:xfrm>
                <a:off x="3832400" y="2798200"/>
                <a:ext cx="1763750" cy="1006875"/>
              </a:xfrm>
              <a:custGeom>
                <a:rect b="b" l="l" r="r" t="t"/>
                <a:pathLst>
                  <a:path extrusionOk="0" h="40275" w="70550">
                    <a:moveTo>
                      <a:pt x="1" y="1"/>
                    </a:moveTo>
                    <a:lnTo>
                      <a:pt x="1" y="40275"/>
                    </a:lnTo>
                    <a:lnTo>
                      <a:pt x="70549" y="40275"/>
                    </a:lnTo>
                    <a:lnTo>
                      <a:pt x="70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1"/>
              <p:cNvSpPr/>
              <p:nvPr/>
            </p:nvSpPr>
            <p:spPr>
              <a:xfrm>
                <a:off x="4024650" y="2735075"/>
                <a:ext cx="307800" cy="283900"/>
              </a:xfrm>
              <a:custGeom>
                <a:rect b="b" l="l" r="r" t="t"/>
                <a:pathLst>
                  <a:path extrusionOk="0" h="11356" w="12312">
                    <a:moveTo>
                      <a:pt x="11076" y="0"/>
                    </a:moveTo>
                    <a:cubicBezTo>
                      <a:pt x="10993" y="0"/>
                      <a:pt x="10943" y="3"/>
                      <a:pt x="10943" y="3"/>
                    </a:cubicBezTo>
                    <a:cubicBezTo>
                      <a:pt x="10670" y="611"/>
                      <a:pt x="9454" y="6720"/>
                      <a:pt x="9454" y="6720"/>
                    </a:cubicBezTo>
                    <a:cubicBezTo>
                      <a:pt x="9454" y="6720"/>
                      <a:pt x="2645" y="7663"/>
                      <a:pt x="1156" y="7663"/>
                    </a:cubicBezTo>
                    <a:cubicBezTo>
                      <a:pt x="1" y="7875"/>
                      <a:pt x="1308" y="11097"/>
                      <a:pt x="2372" y="11340"/>
                    </a:cubicBezTo>
                    <a:cubicBezTo>
                      <a:pt x="2423" y="11351"/>
                      <a:pt x="2489" y="11356"/>
                      <a:pt x="2568" y="11356"/>
                    </a:cubicBezTo>
                    <a:cubicBezTo>
                      <a:pt x="4113" y="11356"/>
                      <a:pt x="10591" y="9460"/>
                      <a:pt x="11430" y="8939"/>
                    </a:cubicBezTo>
                    <a:cubicBezTo>
                      <a:pt x="12311" y="8362"/>
                      <a:pt x="12068" y="1735"/>
                      <a:pt x="12068" y="124"/>
                    </a:cubicBezTo>
                    <a:cubicBezTo>
                      <a:pt x="11699" y="16"/>
                      <a:pt x="11283" y="0"/>
                      <a:pt x="110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1"/>
              <p:cNvSpPr/>
              <p:nvPr/>
            </p:nvSpPr>
            <p:spPr>
              <a:xfrm>
                <a:off x="4224500" y="3941825"/>
                <a:ext cx="175700" cy="45675"/>
              </a:xfrm>
              <a:custGeom>
                <a:rect b="b" l="l" r="r" t="t"/>
                <a:pathLst>
                  <a:path extrusionOk="0" h="1827" w="7028">
                    <a:moveTo>
                      <a:pt x="1217" y="1"/>
                    </a:moveTo>
                    <a:cubicBezTo>
                      <a:pt x="1217" y="1"/>
                      <a:pt x="1" y="1369"/>
                      <a:pt x="1126" y="1460"/>
                    </a:cubicBezTo>
                    <a:cubicBezTo>
                      <a:pt x="1805" y="1538"/>
                      <a:pt x="4074" y="1826"/>
                      <a:pt x="5576" y="1826"/>
                    </a:cubicBezTo>
                    <a:cubicBezTo>
                      <a:pt x="6424" y="1826"/>
                      <a:pt x="7027" y="1734"/>
                      <a:pt x="6961" y="1460"/>
                    </a:cubicBezTo>
                    <a:cubicBezTo>
                      <a:pt x="6749" y="700"/>
                      <a:pt x="1217" y="1"/>
                      <a:pt x="12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1"/>
              <p:cNvSpPr/>
              <p:nvPr/>
            </p:nvSpPr>
            <p:spPr>
              <a:xfrm>
                <a:off x="3891675" y="3948800"/>
                <a:ext cx="104750" cy="75175"/>
              </a:xfrm>
              <a:custGeom>
                <a:rect b="b" l="l" r="r" t="t"/>
                <a:pathLst>
                  <a:path extrusionOk="0" h="3007" w="4190">
                    <a:moveTo>
                      <a:pt x="3606" y="1"/>
                    </a:moveTo>
                    <a:cubicBezTo>
                      <a:pt x="2833" y="1"/>
                      <a:pt x="1216" y="1546"/>
                      <a:pt x="1216" y="1546"/>
                    </a:cubicBezTo>
                    <a:cubicBezTo>
                      <a:pt x="1216" y="1546"/>
                      <a:pt x="1" y="2944"/>
                      <a:pt x="1095" y="3005"/>
                    </a:cubicBezTo>
                    <a:cubicBezTo>
                      <a:pt x="1120" y="3006"/>
                      <a:pt x="1146" y="3007"/>
                      <a:pt x="1172" y="3007"/>
                    </a:cubicBezTo>
                    <a:cubicBezTo>
                      <a:pt x="2696" y="3007"/>
                      <a:pt x="4190" y="386"/>
                      <a:pt x="3861" y="87"/>
                    </a:cubicBezTo>
                    <a:cubicBezTo>
                      <a:pt x="3794" y="27"/>
                      <a:pt x="3707" y="1"/>
                      <a:pt x="36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1"/>
              <p:cNvSpPr/>
              <p:nvPr/>
            </p:nvSpPr>
            <p:spPr>
              <a:xfrm>
                <a:off x="3910675" y="3308100"/>
                <a:ext cx="487875" cy="700150"/>
              </a:xfrm>
              <a:custGeom>
                <a:rect b="b" l="l" r="r" t="t"/>
                <a:pathLst>
                  <a:path extrusionOk="0" h="28006" w="19515">
                    <a:moveTo>
                      <a:pt x="1247" y="0"/>
                    </a:moveTo>
                    <a:cubicBezTo>
                      <a:pt x="1247" y="0"/>
                      <a:pt x="0" y="27660"/>
                      <a:pt x="0" y="27842"/>
                    </a:cubicBezTo>
                    <a:cubicBezTo>
                      <a:pt x="0" y="27931"/>
                      <a:pt x="283" y="28006"/>
                      <a:pt x="597" y="28006"/>
                    </a:cubicBezTo>
                    <a:cubicBezTo>
                      <a:pt x="926" y="28006"/>
                      <a:pt x="1290" y="27924"/>
                      <a:pt x="1399" y="27690"/>
                    </a:cubicBezTo>
                    <a:cubicBezTo>
                      <a:pt x="2037" y="25289"/>
                      <a:pt x="6414" y="5836"/>
                      <a:pt x="6414" y="5836"/>
                    </a:cubicBezTo>
                    <a:lnTo>
                      <a:pt x="8177" y="6079"/>
                    </a:lnTo>
                    <a:lnTo>
                      <a:pt x="15289" y="12341"/>
                    </a:lnTo>
                    <a:cubicBezTo>
                      <a:pt x="15289" y="12341"/>
                      <a:pt x="13557" y="24955"/>
                      <a:pt x="13618" y="25411"/>
                    </a:cubicBezTo>
                    <a:cubicBezTo>
                      <a:pt x="13651" y="25660"/>
                      <a:pt x="14138" y="25782"/>
                      <a:pt x="14593" y="25782"/>
                    </a:cubicBezTo>
                    <a:cubicBezTo>
                      <a:pt x="14970" y="25782"/>
                      <a:pt x="15326" y="25698"/>
                      <a:pt x="15381" y="25532"/>
                    </a:cubicBezTo>
                    <a:cubicBezTo>
                      <a:pt x="15502" y="25137"/>
                      <a:pt x="19514" y="12067"/>
                      <a:pt x="19514" y="11277"/>
                    </a:cubicBezTo>
                    <a:cubicBezTo>
                      <a:pt x="19514" y="10487"/>
                      <a:pt x="10852" y="30"/>
                      <a:pt x="10852" y="30"/>
                    </a:cubicBezTo>
                    <a:lnTo>
                      <a:pt x="1247" y="30"/>
                    </a:lnTo>
                    <a:lnTo>
                      <a:pt x="12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1"/>
              <p:cNvSpPr/>
              <p:nvPr/>
            </p:nvSpPr>
            <p:spPr>
              <a:xfrm>
                <a:off x="3928150" y="2670675"/>
                <a:ext cx="237275" cy="257600"/>
              </a:xfrm>
              <a:custGeom>
                <a:rect b="b" l="l" r="r" t="t"/>
                <a:pathLst>
                  <a:path extrusionOk="0" h="10304" w="9491">
                    <a:moveTo>
                      <a:pt x="3634" y="1"/>
                    </a:moveTo>
                    <a:cubicBezTo>
                      <a:pt x="1872" y="1"/>
                      <a:pt x="1" y="994"/>
                      <a:pt x="1" y="3308"/>
                    </a:cubicBezTo>
                    <a:cubicBezTo>
                      <a:pt x="1" y="5406"/>
                      <a:pt x="2189" y="7716"/>
                      <a:pt x="3405" y="8050"/>
                    </a:cubicBezTo>
                    <a:cubicBezTo>
                      <a:pt x="3648" y="8141"/>
                      <a:pt x="3253" y="9296"/>
                      <a:pt x="3131" y="9874"/>
                    </a:cubicBezTo>
                    <a:cubicBezTo>
                      <a:pt x="3058" y="10152"/>
                      <a:pt x="3565" y="10304"/>
                      <a:pt x="4137" y="10304"/>
                    </a:cubicBezTo>
                    <a:cubicBezTo>
                      <a:pt x="4750" y="10304"/>
                      <a:pt x="5437" y="10130"/>
                      <a:pt x="5563" y="9752"/>
                    </a:cubicBezTo>
                    <a:cubicBezTo>
                      <a:pt x="5745" y="9053"/>
                      <a:pt x="5897" y="8050"/>
                      <a:pt x="6080" y="8020"/>
                    </a:cubicBezTo>
                    <a:cubicBezTo>
                      <a:pt x="7204" y="8020"/>
                      <a:pt x="7751" y="7716"/>
                      <a:pt x="8055" y="7138"/>
                    </a:cubicBezTo>
                    <a:cubicBezTo>
                      <a:pt x="8329" y="6652"/>
                      <a:pt x="8481" y="6105"/>
                      <a:pt x="8177" y="4950"/>
                    </a:cubicBezTo>
                    <a:lnTo>
                      <a:pt x="8177" y="4950"/>
                    </a:lnTo>
                    <a:cubicBezTo>
                      <a:pt x="8195" y="4953"/>
                      <a:pt x="8216" y="4955"/>
                      <a:pt x="8238" y="4955"/>
                    </a:cubicBezTo>
                    <a:cubicBezTo>
                      <a:pt x="8618" y="4955"/>
                      <a:pt x="9491" y="4489"/>
                      <a:pt x="9089" y="4403"/>
                    </a:cubicBezTo>
                    <a:cubicBezTo>
                      <a:pt x="7873" y="4190"/>
                      <a:pt x="7387" y="3369"/>
                      <a:pt x="7052" y="2883"/>
                    </a:cubicBezTo>
                    <a:cubicBezTo>
                      <a:pt x="6688" y="1667"/>
                      <a:pt x="5897" y="603"/>
                      <a:pt x="5077" y="238"/>
                    </a:cubicBezTo>
                    <a:cubicBezTo>
                      <a:pt x="4636" y="82"/>
                      <a:pt x="4139" y="1"/>
                      <a:pt x="36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1"/>
              <p:cNvSpPr/>
              <p:nvPr/>
            </p:nvSpPr>
            <p:spPr>
              <a:xfrm>
                <a:off x="3893200" y="2898375"/>
                <a:ext cx="333625" cy="468250"/>
              </a:xfrm>
              <a:custGeom>
                <a:rect b="b" l="l" r="r" t="t"/>
                <a:pathLst>
                  <a:path extrusionOk="0" h="18730" w="13345">
                    <a:moveTo>
                      <a:pt x="6449" y="1"/>
                    </a:moveTo>
                    <a:cubicBezTo>
                      <a:pt x="4923" y="1"/>
                      <a:pt x="3166" y="398"/>
                      <a:pt x="1368" y="1647"/>
                    </a:cubicBezTo>
                    <a:cubicBezTo>
                      <a:pt x="0" y="2103"/>
                      <a:pt x="122" y="9550"/>
                      <a:pt x="1399" y="17605"/>
                    </a:cubicBezTo>
                    <a:cubicBezTo>
                      <a:pt x="2523" y="18304"/>
                      <a:pt x="4978" y="18730"/>
                      <a:pt x="7265" y="18730"/>
                    </a:cubicBezTo>
                    <a:cubicBezTo>
                      <a:pt x="9552" y="18730"/>
                      <a:pt x="11672" y="18304"/>
                      <a:pt x="12128" y="17301"/>
                    </a:cubicBezTo>
                    <a:cubicBezTo>
                      <a:pt x="9271" y="10371"/>
                      <a:pt x="13344" y="1951"/>
                      <a:pt x="11216" y="1191"/>
                    </a:cubicBezTo>
                    <a:cubicBezTo>
                      <a:pt x="10748" y="1023"/>
                      <a:pt x="8896" y="1"/>
                      <a:pt x="64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1"/>
              <p:cNvSpPr/>
              <p:nvPr/>
            </p:nvSpPr>
            <p:spPr>
              <a:xfrm>
                <a:off x="3887875" y="2650100"/>
                <a:ext cx="214325" cy="219975"/>
              </a:xfrm>
              <a:custGeom>
                <a:rect b="b" l="l" r="r" t="t"/>
                <a:pathLst>
                  <a:path extrusionOk="0" h="8799" w="8573">
                    <a:moveTo>
                      <a:pt x="6562" y="1"/>
                    </a:moveTo>
                    <a:cubicBezTo>
                      <a:pt x="6416" y="1"/>
                      <a:pt x="6308" y="218"/>
                      <a:pt x="6323" y="514"/>
                    </a:cubicBezTo>
                    <a:cubicBezTo>
                      <a:pt x="5583" y="176"/>
                      <a:pt x="4888" y="22"/>
                      <a:pt x="4251" y="22"/>
                    </a:cubicBezTo>
                    <a:cubicBezTo>
                      <a:pt x="2086" y="22"/>
                      <a:pt x="593" y="1792"/>
                      <a:pt x="335" y="4071"/>
                    </a:cubicBezTo>
                    <a:cubicBezTo>
                      <a:pt x="1" y="7019"/>
                      <a:pt x="4043" y="8265"/>
                      <a:pt x="4256" y="8417"/>
                    </a:cubicBezTo>
                    <a:cubicBezTo>
                      <a:pt x="4415" y="8550"/>
                      <a:pt x="4319" y="8799"/>
                      <a:pt x="4738" y="8799"/>
                    </a:cubicBezTo>
                    <a:cubicBezTo>
                      <a:pt x="4799" y="8799"/>
                      <a:pt x="4871" y="8793"/>
                      <a:pt x="4955" y="8782"/>
                    </a:cubicBezTo>
                    <a:cubicBezTo>
                      <a:pt x="5685" y="8721"/>
                      <a:pt x="6627" y="8417"/>
                      <a:pt x="6870" y="7961"/>
                    </a:cubicBezTo>
                    <a:cubicBezTo>
                      <a:pt x="7083" y="7505"/>
                      <a:pt x="5563" y="5378"/>
                      <a:pt x="6718" y="4587"/>
                    </a:cubicBezTo>
                    <a:lnTo>
                      <a:pt x="6718" y="4587"/>
                    </a:lnTo>
                    <a:cubicBezTo>
                      <a:pt x="6933" y="4874"/>
                      <a:pt x="7167" y="5218"/>
                      <a:pt x="7494" y="5218"/>
                    </a:cubicBezTo>
                    <a:cubicBezTo>
                      <a:pt x="7583" y="5218"/>
                      <a:pt x="7678" y="5193"/>
                      <a:pt x="7782" y="5134"/>
                    </a:cubicBezTo>
                    <a:cubicBezTo>
                      <a:pt x="7995" y="5043"/>
                      <a:pt x="7144" y="4192"/>
                      <a:pt x="6992" y="3432"/>
                    </a:cubicBezTo>
                    <a:cubicBezTo>
                      <a:pt x="6863" y="2663"/>
                      <a:pt x="7233" y="1958"/>
                      <a:pt x="7662" y="1958"/>
                    </a:cubicBezTo>
                    <a:cubicBezTo>
                      <a:pt x="7742" y="1958"/>
                      <a:pt x="7823" y="1982"/>
                      <a:pt x="7903" y="2034"/>
                    </a:cubicBezTo>
                    <a:cubicBezTo>
                      <a:pt x="8572" y="1456"/>
                      <a:pt x="7812" y="1426"/>
                      <a:pt x="7812" y="1426"/>
                    </a:cubicBezTo>
                    <a:cubicBezTo>
                      <a:pt x="7889" y="809"/>
                      <a:pt x="7783" y="314"/>
                      <a:pt x="7555" y="314"/>
                    </a:cubicBezTo>
                    <a:cubicBezTo>
                      <a:pt x="7424" y="314"/>
                      <a:pt x="7252" y="479"/>
                      <a:pt x="7052" y="879"/>
                    </a:cubicBezTo>
                    <a:cubicBezTo>
                      <a:pt x="6912" y="240"/>
                      <a:pt x="6716" y="1"/>
                      <a:pt x="65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1"/>
              <p:cNvSpPr/>
              <p:nvPr/>
            </p:nvSpPr>
            <p:spPr>
              <a:xfrm>
                <a:off x="4473000" y="2779900"/>
                <a:ext cx="68400" cy="130025"/>
              </a:xfrm>
              <a:custGeom>
                <a:rect b="b" l="l" r="r" t="t"/>
                <a:pathLst>
                  <a:path extrusionOk="0" h="5201" w="2736">
                    <a:moveTo>
                      <a:pt x="2121" y="0"/>
                    </a:moveTo>
                    <a:cubicBezTo>
                      <a:pt x="1617" y="0"/>
                      <a:pt x="1728" y="1837"/>
                      <a:pt x="1520" y="2283"/>
                    </a:cubicBezTo>
                    <a:cubicBezTo>
                      <a:pt x="1307" y="2739"/>
                      <a:pt x="1155" y="2769"/>
                      <a:pt x="1003" y="2800"/>
                    </a:cubicBezTo>
                    <a:cubicBezTo>
                      <a:pt x="993" y="2802"/>
                      <a:pt x="984" y="2804"/>
                      <a:pt x="975" y="2804"/>
                    </a:cubicBezTo>
                    <a:cubicBezTo>
                      <a:pt x="720" y="2804"/>
                      <a:pt x="825" y="1637"/>
                      <a:pt x="424" y="1637"/>
                    </a:cubicBezTo>
                    <a:cubicBezTo>
                      <a:pt x="405" y="1637"/>
                      <a:pt x="386" y="1639"/>
                      <a:pt x="365" y="1645"/>
                    </a:cubicBezTo>
                    <a:cubicBezTo>
                      <a:pt x="91" y="1675"/>
                      <a:pt x="0" y="4897"/>
                      <a:pt x="0" y="4897"/>
                    </a:cubicBezTo>
                    <a:lnTo>
                      <a:pt x="547" y="5201"/>
                    </a:lnTo>
                    <a:cubicBezTo>
                      <a:pt x="1398" y="4562"/>
                      <a:pt x="2371" y="3377"/>
                      <a:pt x="2614" y="2860"/>
                    </a:cubicBezTo>
                    <a:cubicBezTo>
                      <a:pt x="2736" y="2009"/>
                      <a:pt x="2341" y="1219"/>
                      <a:pt x="2158" y="3"/>
                    </a:cubicBezTo>
                    <a:cubicBezTo>
                      <a:pt x="2146" y="1"/>
                      <a:pt x="2133" y="0"/>
                      <a:pt x="21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1"/>
              <p:cNvSpPr/>
              <p:nvPr/>
            </p:nvSpPr>
            <p:spPr>
              <a:xfrm>
                <a:off x="4136150" y="2894700"/>
                <a:ext cx="358150" cy="206425"/>
              </a:xfrm>
              <a:custGeom>
                <a:rect b="b" l="l" r="r" t="t"/>
                <a:pathLst>
                  <a:path extrusionOk="0" h="8257" w="14326">
                    <a:moveTo>
                      <a:pt x="13383" y="1"/>
                    </a:moveTo>
                    <a:cubicBezTo>
                      <a:pt x="12866" y="366"/>
                      <a:pt x="9006" y="4560"/>
                      <a:pt x="9006" y="4560"/>
                    </a:cubicBezTo>
                    <a:cubicBezTo>
                      <a:pt x="9006" y="4560"/>
                      <a:pt x="2897" y="2189"/>
                      <a:pt x="1650" y="1399"/>
                    </a:cubicBezTo>
                    <a:cubicBezTo>
                      <a:pt x="1575" y="1367"/>
                      <a:pt x="1501" y="1352"/>
                      <a:pt x="1431" y="1352"/>
                    </a:cubicBezTo>
                    <a:cubicBezTo>
                      <a:pt x="429" y="1352"/>
                      <a:pt x="0" y="4399"/>
                      <a:pt x="738" y="5138"/>
                    </a:cubicBezTo>
                    <a:cubicBezTo>
                      <a:pt x="1498" y="5898"/>
                      <a:pt x="8307" y="7843"/>
                      <a:pt x="9219" y="8238"/>
                    </a:cubicBezTo>
                    <a:cubicBezTo>
                      <a:pt x="9247" y="8251"/>
                      <a:pt x="9277" y="8257"/>
                      <a:pt x="9309" y="8257"/>
                    </a:cubicBezTo>
                    <a:cubicBezTo>
                      <a:pt x="10388" y="8257"/>
                      <a:pt x="14089" y="1607"/>
                      <a:pt x="14325" y="426"/>
                    </a:cubicBezTo>
                    <a:cubicBezTo>
                      <a:pt x="13961" y="1"/>
                      <a:pt x="13383" y="1"/>
                      <a:pt x="133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1"/>
              <p:cNvSpPr/>
              <p:nvPr/>
            </p:nvSpPr>
            <p:spPr>
              <a:xfrm>
                <a:off x="4691850" y="2541225"/>
                <a:ext cx="120075" cy="65875"/>
              </a:xfrm>
              <a:custGeom>
                <a:rect b="b" l="l" r="r" t="t"/>
                <a:pathLst>
                  <a:path extrusionOk="0" h="2635" w="4803">
                    <a:moveTo>
                      <a:pt x="4267" y="0"/>
                    </a:moveTo>
                    <a:cubicBezTo>
                      <a:pt x="3742" y="0"/>
                      <a:pt x="1518" y="416"/>
                      <a:pt x="1490" y="644"/>
                    </a:cubicBezTo>
                    <a:cubicBezTo>
                      <a:pt x="1459" y="1100"/>
                      <a:pt x="2675" y="887"/>
                      <a:pt x="2645" y="1161"/>
                    </a:cubicBezTo>
                    <a:cubicBezTo>
                      <a:pt x="2645" y="1252"/>
                      <a:pt x="2584" y="1404"/>
                      <a:pt x="2189" y="1647"/>
                    </a:cubicBezTo>
                    <a:cubicBezTo>
                      <a:pt x="1794" y="1860"/>
                      <a:pt x="0" y="1921"/>
                      <a:pt x="152" y="2407"/>
                    </a:cubicBezTo>
                    <a:cubicBezTo>
                      <a:pt x="1038" y="2455"/>
                      <a:pt x="1697" y="2635"/>
                      <a:pt x="2309" y="2635"/>
                    </a:cubicBezTo>
                    <a:cubicBezTo>
                      <a:pt x="2474" y="2635"/>
                      <a:pt x="2635" y="2622"/>
                      <a:pt x="2797" y="2590"/>
                    </a:cubicBezTo>
                    <a:cubicBezTo>
                      <a:pt x="3253" y="2377"/>
                      <a:pt x="4225" y="1374"/>
                      <a:pt x="4772" y="553"/>
                    </a:cubicBezTo>
                    <a:cubicBezTo>
                      <a:pt x="4803" y="553"/>
                      <a:pt x="4651" y="128"/>
                      <a:pt x="4347" y="6"/>
                    </a:cubicBezTo>
                    <a:cubicBezTo>
                      <a:pt x="4328" y="2"/>
                      <a:pt x="4301" y="0"/>
                      <a:pt x="42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1"/>
              <p:cNvSpPr/>
              <p:nvPr/>
            </p:nvSpPr>
            <p:spPr>
              <a:xfrm>
                <a:off x="4514800" y="2293525"/>
                <a:ext cx="59100" cy="39450"/>
              </a:xfrm>
              <a:custGeom>
                <a:rect b="b" l="l" r="r" t="t"/>
                <a:pathLst>
                  <a:path extrusionOk="0" h="1578" w="2364">
                    <a:moveTo>
                      <a:pt x="681" y="1"/>
                    </a:moveTo>
                    <a:cubicBezTo>
                      <a:pt x="506" y="1"/>
                      <a:pt x="376" y="55"/>
                      <a:pt x="334" y="187"/>
                    </a:cubicBezTo>
                    <a:cubicBezTo>
                      <a:pt x="152" y="795"/>
                      <a:pt x="0" y="1494"/>
                      <a:pt x="517" y="1555"/>
                    </a:cubicBezTo>
                    <a:cubicBezTo>
                      <a:pt x="586" y="1570"/>
                      <a:pt x="666" y="1578"/>
                      <a:pt x="753" y="1578"/>
                    </a:cubicBezTo>
                    <a:cubicBezTo>
                      <a:pt x="1359" y="1578"/>
                      <a:pt x="2314" y="1236"/>
                      <a:pt x="2340" y="917"/>
                    </a:cubicBezTo>
                    <a:cubicBezTo>
                      <a:pt x="2364" y="612"/>
                      <a:pt x="1268" y="1"/>
                      <a:pt x="6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3" name="Google Shape;973;p41"/>
            <p:cNvGrpSpPr/>
            <p:nvPr/>
          </p:nvGrpSpPr>
          <p:grpSpPr>
            <a:xfrm flipH="1">
              <a:off x="5754775" y="1704388"/>
              <a:ext cx="688225" cy="627862"/>
              <a:chOff x="760050" y="2874625"/>
              <a:chExt cx="1485485" cy="1355487"/>
            </a:xfrm>
          </p:grpSpPr>
          <p:sp>
            <p:nvSpPr>
              <p:cNvPr id="974" name="Google Shape;974;p41"/>
              <p:cNvSpPr/>
              <p:nvPr/>
            </p:nvSpPr>
            <p:spPr>
              <a:xfrm>
                <a:off x="760050" y="2874625"/>
                <a:ext cx="1356230" cy="1355487"/>
              </a:xfrm>
              <a:custGeom>
                <a:rect b="b" l="l" r="r" t="t"/>
                <a:pathLst>
                  <a:path extrusionOk="0" h="60177" w="6021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1"/>
              <p:cNvSpPr/>
              <p:nvPr/>
            </p:nvSpPr>
            <p:spPr>
              <a:xfrm>
                <a:off x="889282" y="2874625"/>
                <a:ext cx="1356253" cy="1355487"/>
              </a:xfrm>
              <a:custGeom>
                <a:rect b="b" l="l" r="r" t="t"/>
                <a:pathLst>
                  <a:path extrusionOk="0" h="60177" w="60211">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1"/>
              <p:cNvSpPr/>
              <p:nvPr/>
            </p:nvSpPr>
            <p:spPr>
              <a:xfrm>
                <a:off x="992992" y="2979078"/>
                <a:ext cx="1149608" cy="1148865"/>
              </a:xfrm>
              <a:custGeom>
                <a:rect b="b" l="l" r="r" t="t"/>
                <a:pathLst>
                  <a:path extrusionOk="0" h="51004" w="51037">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1"/>
              <p:cNvSpPr/>
              <p:nvPr/>
            </p:nvSpPr>
            <p:spPr>
              <a:xfrm flipH="1">
                <a:off x="1246192" y="3142865"/>
                <a:ext cx="626668" cy="818266"/>
              </a:xfrm>
              <a:custGeom>
                <a:rect b="b" l="l" r="r" t="t"/>
                <a:pathLst>
                  <a:path extrusionOk="0" h="36327" w="27821">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8" name="Google Shape;978;p41"/>
            <p:cNvGrpSpPr/>
            <p:nvPr/>
          </p:nvGrpSpPr>
          <p:grpSpPr>
            <a:xfrm>
              <a:off x="6087463" y="2676093"/>
              <a:ext cx="753670" cy="753244"/>
              <a:chOff x="889282" y="2874625"/>
              <a:chExt cx="1356253" cy="1355487"/>
            </a:xfrm>
          </p:grpSpPr>
          <p:sp>
            <p:nvSpPr>
              <p:cNvPr id="979" name="Google Shape;979;p41"/>
              <p:cNvSpPr/>
              <p:nvPr/>
            </p:nvSpPr>
            <p:spPr>
              <a:xfrm>
                <a:off x="889282" y="2874625"/>
                <a:ext cx="1356253" cy="1355487"/>
              </a:xfrm>
              <a:custGeom>
                <a:rect b="b" l="l" r="r" t="t"/>
                <a:pathLst>
                  <a:path extrusionOk="0" h="60177" w="60211">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1"/>
              <p:cNvSpPr/>
              <p:nvPr/>
            </p:nvSpPr>
            <p:spPr>
              <a:xfrm>
                <a:off x="992992" y="2979078"/>
                <a:ext cx="1149608" cy="1148865"/>
              </a:xfrm>
              <a:custGeom>
                <a:rect b="b" l="l" r="r" t="t"/>
                <a:pathLst>
                  <a:path extrusionOk="0" h="51004" w="51037">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1"/>
              <p:cNvSpPr/>
              <p:nvPr/>
            </p:nvSpPr>
            <p:spPr>
              <a:xfrm>
                <a:off x="1290539" y="3142865"/>
                <a:ext cx="626668" cy="818266"/>
              </a:xfrm>
              <a:custGeom>
                <a:rect b="b" l="l" r="r" t="t"/>
                <a:pathLst>
                  <a:path extrusionOk="0" h="36327" w="27821">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82" name="Google Shape;982;p41"/>
          <p:cNvGrpSpPr/>
          <p:nvPr/>
        </p:nvGrpSpPr>
        <p:grpSpPr>
          <a:xfrm>
            <a:off x="5241750" y="918452"/>
            <a:ext cx="542964" cy="465786"/>
            <a:chOff x="5241750" y="918452"/>
            <a:chExt cx="542964" cy="465786"/>
          </a:xfrm>
        </p:grpSpPr>
        <p:sp>
          <p:nvSpPr>
            <p:cNvPr id="983" name="Google Shape;983;p41"/>
            <p:cNvSpPr/>
            <p:nvPr/>
          </p:nvSpPr>
          <p:spPr>
            <a:xfrm>
              <a:off x="5241750" y="918452"/>
              <a:ext cx="246376" cy="285134"/>
            </a:xfrm>
            <a:custGeom>
              <a:rect b="b" l="l" r="r" t="t"/>
              <a:pathLst>
                <a:path extrusionOk="0" h="7092" w="6128">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1"/>
            <p:cNvSpPr/>
            <p:nvPr/>
          </p:nvSpPr>
          <p:spPr>
            <a:xfrm>
              <a:off x="5628558" y="1203517"/>
              <a:ext cx="156156" cy="180721"/>
            </a:xfrm>
            <a:custGeom>
              <a:rect b="b" l="l" r="r" t="t"/>
              <a:pathLst>
                <a:path extrusionOk="0" h="4495" w="3884">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4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DATASETS</a:t>
            </a:r>
            <a:endParaRPr/>
          </a:p>
        </p:txBody>
      </p:sp>
      <p:sp>
        <p:nvSpPr>
          <p:cNvPr id="990" name="Google Shape;990;p42"/>
          <p:cNvSpPr txBox="1"/>
          <p:nvPr>
            <p:ph idx="1" type="subTitle"/>
          </p:nvPr>
        </p:nvSpPr>
        <p:spPr>
          <a:xfrm>
            <a:off x="4899000" y="2022550"/>
            <a:ext cx="3531300" cy="1269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3355 observations, 20 variables, no null or NA values;</a:t>
            </a:r>
            <a:endParaRPr/>
          </a:p>
        </p:txBody>
      </p:sp>
      <p:pic>
        <p:nvPicPr>
          <p:cNvPr id="991" name="Google Shape;991;p42"/>
          <p:cNvPicPr preferRelativeResize="0"/>
          <p:nvPr/>
        </p:nvPicPr>
        <p:blipFill rotWithShape="1">
          <a:blip r:embed="rId3">
            <a:alphaModFix/>
          </a:blip>
          <a:srcRect b="0" l="7555" r="23192" t="0"/>
          <a:stretch/>
        </p:blipFill>
        <p:spPr>
          <a:xfrm>
            <a:off x="315600" y="1327700"/>
            <a:ext cx="3826050" cy="1443575"/>
          </a:xfrm>
          <a:prstGeom prst="rect">
            <a:avLst/>
          </a:prstGeom>
          <a:noFill/>
          <a:ln>
            <a:noFill/>
          </a:ln>
        </p:spPr>
      </p:pic>
      <p:pic>
        <p:nvPicPr>
          <p:cNvPr id="992" name="Google Shape;992;p42"/>
          <p:cNvPicPr preferRelativeResize="0"/>
          <p:nvPr/>
        </p:nvPicPr>
        <p:blipFill rotWithShape="1">
          <a:blip r:embed="rId4">
            <a:alphaModFix/>
          </a:blip>
          <a:srcRect b="0" l="14770" r="0" t="0"/>
          <a:stretch/>
        </p:blipFill>
        <p:spPr>
          <a:xfrm>
            <a:off x="315600" y="2923675"/>
            <a:ext cx="3826050" cy="16569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43"/>
          <p:cNvSpPr txBox="1"/>
          <p:nvPr>
            <p:ph type="title"/>
          </p:nvPr>
        </p:nvSpPr>
        <p:spPr>
          <a:xfrm flipH="1">
            <a:off x="713225" y="2348313"/>
            <a:ext cx="4996500" cy="99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EDA</a:t>
            </a:r>
            <a:endParaRPr/>
          </a:p>
        </p:txBody>
      </p:sp>
      <p:sp>
        <p:nvSpPr>
          <p:cNvPr id="998" name="Google Shape;998;p43"/>
          <p:cNvSpPr txBox="1"/>
          <p:nvPr>
            <p:ph idx="2" type="title"/>
          </p:nvPr>
        </p:nvSpPr>
        <p:spPr>
          <a:xfrm flipH="1">
            <a:off x="713225" y="1227513"/>
            <a:ext cx="3303600" cy="112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grpSp>
        <p:nvGrpSpPr>
          <p:cNvPr id="999" name="Google Shape;999;p43"/>
          <p:cNvGrpSpPr/>
          <p:nvPr/>
        </p:nvGrpSpPr>
        <p:grpSpPr>
          <a:xfrm>
            <a:off x="3962400" y="1017554"/>
            <a:ext cx="4512402" cy="3635795"/>
            <a:chOff x="3962400" y="1017554"/>
            <a:chExt cx="4512402" cy="3635795"/>
          </a:xfrm>
        </p:grpSpPr>
        <p:sp>
          <p:nvSpPr>
            <p:cNvPr id="1000" name="Google Shape;1000;p43"/>
            <p:cNvSpPr/>
            <p:nvPr/>
          </p:nvSpPr>
          <p:spPr>
            <a:xfrm>
              <a:off x="3962400" y="1786375"/>
              <a:ext cx="4512402" cy="2279750"/>
            </a:xfrm>
            <a:custGeom>
              <a:rect b="b" l="l" r="r" t="t"/>
              <a:pathLst>
                <a:path extrusionOk="0" h="69120" w="136812">
                  <a:moveTo>
                    <a:pt x="136142" y="943"/>
                  </a:moveTo>
                  <a:cubicBezTo>
                    <a:pt x="135626" y="304"/>
                    <a:pt x="134866" y="0"/>
                    <a:pt x="134076" y="61"/>
                  </a:cubicBezTo>
                  <a:lnTo>
                    <a:pt x="120853" y="1186"/>
                  </a:lnTo>
                  <a:cubicBezTo>
                    <a:pt x="119972" y="1247"/>
                    <a:pt x="119182" y="1824"/>
                    <a:pt x="118817" y="2675"/>
                  </a:cubicBezTo>
                  <a:cubicBezTo>
                    <a:pt x="118483" y="3496"/>
                    <a:pt x="118635" y="4468"/>
                    <a:pt x="119212" y="5137"/>
                  </a:cubicBezTo>
                  <a:lnTo>
                    <a:pt x="122008" y="8450"/>
                  </a:lnTo>
                  <a:lnTo>
                    <a:pt x="102038" y="23405"/>
                  </a:lnTo>
                  <a:lnTo>
                    <a:pt x="94592" y="15289"/>
                  </a:lnTo>
                  <a:cubicBezTo>
                    <a:pt x="93619" y="14195"/>
                    <a:pt x="91947" y="14013"/>
                    <a:pt x="90762" y="14894"/>
                  </a:cubicBezTo>
                  <a:lnTo>
                    <a:pt x="48572" y="45533"/>
                  </a:lnTo>
                  <a:lnTo>
                    <a:pt x="37235" y="37539"/>
                  </a:lnTo>
                  <a:cubicBezTo>
                    <a:pt x="36171" y="36779"/>
                    <a:pt x="34742" y="36840"/>
                    <a:pt x="33739" y="37660"/>
                  </a:cubicBezTo>
                  <a:lnTo>
                    <a:pt x="1429" y="63983"/>
                  </a:lnTo>
                  <a:cubicBezTo>
                    <a:pt x="182" y="64986"/>
                    <a:pt x="0" y="66810"/>
                    <a:pt x="1034" y="68056"/>
                  </a:cubicBezTo>
                  <a:cubicBezTo>
                    <a:pt x="1581" y="68755"/>
                    <a:pt x="2432" y="69120"/>
                    <a:pt x="3283" y="69120"/>
                  </a:cubicBezTo>
                  <a:cubicBezTo>
                    <a:pt x="3921" y="69120"/>
                    <a:pt x="4559" y="68907"/>
                    <a:pt x="5107" y="68451"/>
                  </a:cubicBezTo>
                  <a:lnTo>
                    <a:pt x="35685" y="43557"/>
                  </a:lnTo>
                  <a:lnTo>
                    <a:pt x="46931" y="51460"/>
                  </a:lnTo>
                  <a:cubicBezTo>
                    <a:pt x="47965" y="52190"/>
                    <a:pt x="49302" y="52190"/>
                    <a:pt x="50305" y="51460"/>
                  </a:cubicBezTo>
                  <a:lnTo>
                    <a:pt x="92069" y="21095"/>
                  </a:lnTo>
                  <a:lnTo>
                    <a:pt x="99516" y="29241"/>
                  </a:lnTo>
                  <a:cubicBezTo>
                    <a:pt x="100519" y="30335"/>
                    <a:pt x="102190" y="30487"/>
                    <a:pt x="103406" y="29606"/>
                  </a:cubicBezTo>
                  <a:lnTo>
                    <a:pt x="125778" y="12858"/>
                  </a:lnTo>
                  <a:lnTo>
                    <a:pt x="128847" y="16475"/>
                  </a:lnTo>
                  <a:cubicBezTo>
                    <a:pt x="129334" y="17022"/>
                    <a:pt x="130003" y="17326"/>
                    <a:pt x="130702" y="17326"/>
                  </a:cubicBezTo>
                  <a:cubicBezTo>
                    <a:pt x="130884" y="17326"/>
                    <a:pt x="131036" y="17326"/>
                    <a:pt x="131218" y="17265"/>
                  </a:cubicBezTo>
                  <a:cubicBezTo>
                    <a:pt x="132069" y="17083"/>
                    <a:pt x="132769" y="16444"/>
                    <a:pt x="133012" y="15593"/>
                  </a:cubicBezTo>
                  <a:lnTo>
                    <a:pt x="136598" y="3131"/>
                  </a:lnTo>
                  <a:cubicBezTo>
                    <a:pt x="136811" y="2371"/>
                    <a:pt x="136629" y="1551"/>
                    <a:pt x="136142" y="9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1" name="Google Shape;1001;p43"/>
            <p:cNvGrpSpPr/>
            <p:nvPr/>
          </p:nvGrpSpPr>
          <p:grpSpPr>
            <a:xfrm rot="1786836">
              <a:off x="5185997" y="1255638"/>
              <a:ext cx="1798841" cy="3159626"/>
              <a:chOff x="4443350" y="409900"/>
              <a:chExt cx="1027425" cy="1804650"/>
            </a:xfrm>
          </p:grpSpPr>
          <p:sp>
            <p:nvSpPr>
              <p:cNvPr id="1002" name="Google Shape;1002;p43"/>
              <p:cNvSpPr/>
              <p:nvPr/>
            </p:nvSpPr>
            <p:spPr>
              <a:xfrm>
                <a:off x="4443350" y="1222975"/>
                <a:ext cx="381125" cy="306075"/>
              </a:xfrm>
              <a:custGeom>
                <a:rect b="b" l="l" r="r" t="t"/>
                <a:pathLst>
                  <a:path extrusionOk="0" h="12243" w="15245">
                    <a:moveTo>
                      <a:pt x="6171" y="1"/>
                    </a:moveTo>
                    <a:cubicBezTo>
                      <a:pt x="5504" y="1"/>
                      <a:pt x="4870" y="435"/>
                      <a:pt x="4604" y="1002"/>
                    </a:cubicBezTo>
                    <a:lnTo>
                      <a:pt x="534" y="9775"/>
                    </a:lnTo>
                    <a:cubicBezTo>
                      <a:pt x="0" y="10942"/>
                      <a:pt x="901" y="12243"/>
                      <a:pt x="2135" y="12243"/>
                    </a:cubicBezTo>
                    <a:lnTo>
                      <a:pt x="5204" y="12243"/>
                    </a:lnTo>
                    <a:cubicBezTo>
                      <a:pt x="5771" y="12243"/>
                      <a:pt x="6271" y="11976"/>
                      <a:pt x="6605" y="11576"/>
                    </a:cubicBezTo>
                    <a:lnTo>
                      <a:pt x="8807" y="8774"/>
                    </a:lnTo>
                    <a:cubicBezTo>
                      <a:pt x="9140" y="8340"/>
                      <a:pt x="9640" y="8107"/>
                      <a:pt x="10174" y="8107"/>
                    </a:cubicBezTo>
                    <a:lnTo>
                      <a:pt x="15244" y="8107"/>
                    </a:lnTo>
                    <a:lnTo>
                      <a:pt x="1524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3"/>
              <p:cNvSpPr/>
              <p:nvPr/>
            </p:nvSpPr>
            <p:spPr>
              <a:xfrm>
                <a:off x="5089650" y="1222975"/>
                <a:ext cx="381125" cy="306075"/>
              </a:xfrm>
              <a:custGeom>
                <a:rect b="b" l="l" r="r" t="t"/>
                <a:pathLst>
                  <a:path extrusionOk="0" h="12243" w="15245">
                    <a:moveTo>
                      <a:pt x="0" y="1"/>
                    </a:moveTo>
                    <a:lnTo>
                      <a:pt x="0" y="8107"/>
                    </a:lnTo>
                    <a:lnTo>
                      <a:pt x="5070" y="8107"/>
                    </a:lnTo>
                    <a:cubicBezTo>
                      <a:pt x="5604" y="8107"/>
                      <a:pt x="6104" y="8340"/>
                      <a:pt x="6438" y="8774"/>
                    </a:cubicBezTo>
                    <a:lnTo>
                      <a:pt x="8640" y="11576"/>
                    </a:lnTo>
                    <a:cubicBezTo>
                      <a:pt x="8973" y="11976"/>
                      <a:pt x="9473" y="12243"/>
                      <a:pt x="10007" y="12243"/>
                    </a:cubicBezTo>
                    <a:lnTo>
                      <a:pt x="13109" y="12243"/>
                    </a:lnTo>
                    <a:cubicBezTo>
                      <a:pt x="14344" y="12243"/>
                      <a:pt x="15244" y="10942"/>
                      <a:pt x="14677" y="9775"/>
                    </a:cubicBezTo>
                    <a:lnTo>
                      <a:pt x="10641" y="1002"/>
                    </a:lnTo>
                    <a:cubicBezTo>
                      <a:pt x="10341" y="435"/>
                      <a:pt x="9740" y="1"/>
                      <a:pt x="90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3"/>
              <p:cNvSpPr/>
              <p:nvPr/>
            </p:nvSpPr>
            <p:spPr>
              <a:xfrm>
                <a:off x="4661825" y="409900"/>
                <a:ext cx="597950" cy="1200875"/>
              </a:xfrm>
              <a:custGeom>
                <a:rect b="b" l="l" r="r" t="t"/>
                <a:pathLst>
                  <a:path extrusionOk="0" h="48035" w="23918">
                    <a:moveTo>
                      <a:pt x="11943" y="1"/>
                    </a:moveTo>
                    <a:lnTo>
                      <a:pt x="10708" y="1502"/>
                    </a:lnTo>
                    <a:cubicBezTo>
                      <a:pt x="3370" y="10275"/>
                      <a:pt x="1" y="21683"/>
                      <a:pt x="1368" y="33024"/>
                    </a:cubicBezTo>
                    <a:lnTo>
                      <a:pt x="4337" y="48035"/>
                    </a:lnTo>
                    <a:lnTo>
                      <a:pt x="19682" y="48035"/>
                    </a:lnTo>
                    <a:lnTo>
                      <a:pt x="22617" y="33024"/>
                    </a:lnTo>
                    <a:cubicBezTo>
                      <a:pt x="23918" y="21649"/>
                      <a:pt x="20549" y="10275"/>
                      <a:pt x="13210" y="1502"/>
                    </a:cubicBezTo>
                    <a:lnTo>
                      <a:pt x="119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3"/>
              <p:cNvSpPr/>
              <p:nvPr/>
            </p:nvSpPr>
            <p:spPr>
              <a:xfrm>
                <a:off x="4729375" y="1609925"/>
                <a:ext cx="462025" cy="79250"/>
              </a:xfrm>
              <a:custGeom>
                <a:rect b="b" l="l" r="r" t="t"/>
                <a:pathLst>
                  <a:path extrusionOk="0" h="3170" w="18481">
                    <a:moveTo>
                      <a:pt x="1569" y="1"/>
                    </a:moveTo>
                    <a:cubicBezTo>
                      <a:pt x="701" y="1"/>
                      <a:pt x="1" y="701"/>
                      <a:pt x="1" y="1568"/>
                    </a:cubicBezTo>
                    <a:cubicBezTo>
                      <a:pt x="1" y="2469"/>
                      <a:pt x="701" y="3170"/>
                      <a:pt x="1569" y="3170"/>
                    </a:cubicBezTo>
                    <a:lnTo>
                      <a:pt x="16879" y="3170"/>
                    </a:lnTo>
                    <a:cubicBezTo>
                      <a:pt x="17747" y="3170"/>
                      <a:pt x="18481" y="2469"/>
                      <a:pt x="18481" y="1568"/>
                    </a:cubicBezTo>
                    <a:cubicBezTo>
                      <a:pt x="18481" y="701"/>
                      <a:pt x="17747" y="1"/>
                      <a:pt x="168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3"/>
              <p:cNvSpPr/>
              <p:nvPr/>
            </p:nvSpPr>
            <p:spPr>
              <a:xfrm>
                <a:off x="4905350" y="668425"/>
                <a:ext cx="110925" cy="110925"/>
              </a:xfrm>
              <a:custGeom>
                <a:rect b="b" l="l" r="r" t="t"/>
                <a:pathLst>
                  <a:path extrusionOk="0" h="4437" w="4437">
                    <a:moveTo>
                      <a:pt x="2202" y="0"/>
                    </a:moveTo>
                    <a:cubicBezTo>
                      <a:pt x="1001" y="0"/>
                      <a:pt x="0" y="1001"/>
                      <a:pt x="0" y="2202"/>
                    </a:cubicBezTo>
                    <a:cubicBezTo>
                      <a:pt x="0" y="3436"/>
                      <a:pt x="1001" y="4437"/>
                      <a:pt x="2202" y="4437"/>
                    </a:cubicBezTo>
                    <a:cubicBezTo>
                      <a:pt x="3436" y="4437"/>
                      <a:pt x="4437" y="3436"/>
                      <a:pt x="4437" y="2202"/>
                    </a:cubicBezTo>
                    <a:cubicBezTo>
                      <a:pt x="4437" y="1001"/>
                      <a:pt x="3436" y="0"/>
                      <a:pt x="22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3"/>
              <p:cNvSpPr/>
              <p:nvPr/>
            </p:nvSpPr>
            <p:spPr>
              <a:xfrm>
                <a:off x="4905350" y="868575"/>
                <a:ext cx="110925" cy="110925"/>
              </a:xfrm>
              <a:custGeom>
                <a:rect b="b" l="l" r="r" t="t"/>
                <a:pathLst>
                  <a:path extrusionOk="0" h="4437" w="4437">
                    <a:moveTo>
                      <a:pt x="2202" y="0"/>
                    </a:moveTo>
                    <a:cubicBezTo>
                      <a:pt x="1001" y="0"/>
                      <a:pt x="0" y="1001"/>
                      <a:pt x="0" y="2235"/>
                    </a:cubicBezTo>
                    <a:cubicBezTo>
                      <a:pt x="0" y="3436"/>
                      <a:pt x="1001" y="4437"/>
                      <a:pt x="2202" y="4437"/>
                    </a:cubicBezTo>
                    <a:cubicBezTo>
                      <a:pt x="3436" y="4437"/>
                      <a:pt x="4437" y="3436"/>
                      <a:pt x="4437" y="2235"/>
                    </a:cubicBezTo>
                    <a:cubicBezTo>
                      <a:pt x="4437" y="1001"/>
                      <a:pt x="3436" y="0"/>
                      <a:pt x="22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3"/>
              <p:cNvSpPr/>
              <p:nvPr/>
            </p:nvSpPr>
            <p:spPr>
              <a:xfrm>
                <a:off x="4905350" y="1069550"/>
                <a:ext cx="110925" cy="110925"/>
              </a:xfrm>
              <a:custGeom>
                <a:rect b="b" l="l" r="r" t="t"/>
                <a:pathLst>
                  <a:path extrusionOk="0" h="4437" w="4437">
                    <a:moveTo>
                      <a:pt x="2202" y="0"/>
                    </a:moveTo>
                    <a:cubicBezTo>
                      <a:pt x="1001" y="0"/>
                      <a:pt x="0" y="1001"/>
                      <a:pt x="0" y="2235"/>
                    </a:cubicBezTo>
                    <a:cubicBezTo>
                      <a:pt x="0" y="3436"/>
                      <a:pt x="1001" y="4437"/>
                      <a:pt x="2202" y="4437"/>
                    </a:cubicBezTo>
                    <a:cubicBezTo>
                      <a:pt x="3436" y="4437"/>
                      <a:pt x="4437" y="3436"/>
                      <a:pt x="4437" y="2235"/>
                    </a:cubicBezTo>
                    <a:cubicBezTo>
                      <a:pt x="4437" y="1001"/>
                      <a:pt x="3436" y="0"/>
                      <a:pt x="22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3"/>
              <p:cNvSpPr/>
              <p:nvPr/>
            </p:nvSpPr>
            <p:spPr>
              <a:xfrm>
                <a:off x="4662675" y="1689150"/>
                <a:ext cx="596275" cy="525400"/>
              </a:xfrm>
              <a:custGeom>
                <a:rect b="b" l="l" r="r" t="t"/>
                <a:pathLst>
                  <a:path extrusionOk="0" h="21016" w="23851">
                    <a:moveTo>
                      <a:pt x="4970" y="1"/>
                    </a:moveTo>
                    <a:cubicBezTo>
                      <a:pt x="4970" y="1"/>
                      <a:pt x="0" y="14778"/>
                      <a:pt x="11909" y="21016"/>
                    </a:cubicBezTo>
                    <a:cubicBezTo>
                      <a:pt x="23851" y="14778"/>
                      <a:pt x="18880" y="1"/>
                      <a:pt x="188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3"/>
              <p:cNvSpPr/>
              <p:nvPr/>
            </p:nvSpPr>
            <p:spPr>
              <a:xfrm>
                <a:off x="4782750" y="1689150"/>
                <a:ext cx="356125" cy="314425"/>
              </a:xfrm>
              <a:custGeom>
                <a:rect b="b" l="l" r="r" t="t"/>
                <a:pathLst>
                  <a:path extrusionOk="0" h="12577" w="14245">
                    <a:moveTo>
                      <a:pt x="2936" y="1"/>
                    </a:moveTo>
                    <a:cubicBezTo>
                      <a:pt x="2936" y="1"/>
                      <a:pt x="1" y="8840"/>
                      <a:pt x="7106" y="12576"/>
                    </a:cubicBezTo>
                    <a:cubicBezTo>
                      <a:pt x="14244" y="8840"/>
                      <a:pt x="11275" y="1"/>
                      <a:pt x="11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4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1016" name="Google Shape;1016;p44"/>
          <p:cNvSpPr txBox="1"/>
          <p:nvPr/>
        </p:nvSpPr>
        <p:spPr>
          <a:xfrm>
            <a:off x="601575" y="1017725"/>
            <a:ext cx="7930800" cy="28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b="1" lang="en" sz="1800">
                <a:solidFill>
                  <a:schemeClr val="accent3"/>
                </a:solidFill>
                <a:latin typeface="Ubuntu"/>
                <a:ea typeface="Ubuntu"/>
                <a:cs typeface="Ubuntu"/>
                <a:sym typeface="Ubuntu"/>
              </a:rPr>
              <a:t>1. </a:t>
            </a:r>
            <a:r>
              <a:rPr b="1" lang="en" sz="1800">
                <a:solidFill>
                  <a:schemeClr val="accent3"/>
                </a:solidFill>
                <a:latin typeface="Ubuntu"/>
                <a:ea typeface="Ubuntu"/>
                <a:cs typeface="Ubuntu"/>
                <a:sym typeface="Ubuntu"/>
              </a:rPr>
              <a:t>Stable monthly open and close prices with slight fluctuations, notable increase in October followed by minor decreases in November and December.</a:t>
            </a:r>
            <a:endParaRPr b="1" sz="1800">
              <a:solidFill>
                <a:schemeClr val="accent3"/>
              </a:solidFill>
              <a:latin typeface="Ubuntu"/>
              <a:ea typeface="Ubuntu"/>
              <a:cs typeface="Ubuntu"/>
              <a:sym typeface="Ubuntu"/>
            </a:endParaRPr>
          </a:p>
        </p:txBody>
      </p:sp>
      <p:pic>
        <p:nvPicPr>
          <p:cNvPr id="1017" name="Google Shape;1017;p44"/>
          <p:cNvPicPr preferRelativeResize="0"/>
          <p:nvPr/>
        </p:nvPicPr>
        <p:blipFill>
          <a:blip r:embed="rId3">
            <a:alphaModFix/>
          </a:blip>
          <a:stretch>
            <a:fillRect/>
          </a:stretch>
        </p:blipFill>
        <p:spPr>
          <a:xfrm>
            <a:off x="441175" y="2322875"/>
            <a:ext cx="8572477" cy="2055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ryptocurrency Today by Slidesgo">
  <a:themeElements>
    <a:clrScheme name="Simple Light">
      <a:dk1>
        <a:srgbClr val="F1E8DC"/>
      </a:dk1>
      <a:lt1>
        <a:srgbClr val="FFFFFF"/>
      </a:lt1>
      <a:dk2>
        <a:srgbClr val="FBBF60"/>
      </a:dk2>
      <a:lt2>
        <a:srgbClr val="39B0D1"/>
      </a:lt2>
      <a:accent1>
        <a:srgbClr val="66B888"/>
      </a:accent1>
      <a:accent2>
        <a:srgbClr val="FE98B0"/>
      </a:accent2>
      <a:accent3>
        <a:srgbClr val="383838"/>
      </a:accent3>
      <a:accent4>
        <a:srgbClr val="D7A350"/>
      </a:accent4>
      <a:accent5>
        <a:srgbClr val="E8B15A"/>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