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63" r:id="rId4"/>
    <p:sldId id="265" r:id="rId5"/>
    <p:sldId id="264" r:id="rId6"/>
    <p:sldId id="260" r:id="rId7"/>
    <p:sldId id="261" r:id="rId8"/>
    <p:sldId id="262"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2"/>
          </a:solidFill>
        </a:fill>
      </a:tcStyle>
    </a:wholeTbl>
    <a:band2H>
      <a:tcTxStyle/>
      <a:tcStyle>
        <a:tcBdr/>
        <a:fill>
          <a:solidFill>
            <a:srgbClr val="E6EB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ACD"/>
          </a:solidFill>
        </a:fill>
      </a:tcStyle>
    </a:wholeTbl>
    <a:band2H>
      <a:tcTxStyle/>
      <a:tcStyle>
        <a:tcBdr/>
        <a:fill>
          <a:solidFill>
            <a:srgbClr val="E7E6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9D6"/>
          </a:solidFill>
        </a:fill>
      </a:tcStyle>
    </a:wholeTbl>
    <a:band2H>
      <a:tcTxStyle/>
      <a:tcStyle>
        <a:tcBdr/>
        <a:fill>
          <a:solidFill>
            <a:srgbClr val="E6F4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7" name="Shape 387"/>
          <p:cNvSpPr>
            <a:spLocks noGrp="1" noRot="1" noChangeAspect="1"/>
          </p:cNvSpPr>
          <p:nvPr>
            <p:ph type="sldImg"/>
          </p:nvPr>
        </p:nvSpPr>
        <p:spPr>
          <a:xfrm>
            <a:off x="1143000" y="685800"/>
            <a:ext cx="4572000" cy="3429000"/>
          </a:xfrm>
          <a:prstGeom prst="rect">
            <a:avLst/>
          </a:prstGeom>
        </p:spPr>
        <p:txBody>
          <a:bodyPr/>
          <a:lstStyle/>
          <a:p>
            <a:endParaRPr/>
          </a:p>
        </p:txBody>
      </p:sp>
      <p:sp>
        <p:nvSpPr>
          <p:cNvPr id="388" name="Shape 3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900">
        <a:latin typeface="+mj-lt"/>
        <a:ea typeface="+mj-ea"/>
        <a:cs typeface="+mj-cs"/>
        <a:sym typeface="Verdana"/>
      </a:defRPr>
    </a:lvl1pPr>
    <a:lvl2pPr indent="228600" latinLnBrk="0">
      <a:defRPr sz="900">
        <a:latin typeface="+mj-lt"/>
        <a:ea typeface="+mj-ea"/>
        <a:cs typeface="+mj-cs"/>
        <a:sym typeface="Verdana"/>
      </a:defRPr>
    </a:lvl2pPr>
    <a:lvl3pPr indent="457200" latinLnBrk="0">
      <a:defRPr sz="900">
        <a:latin typeface="+mj-lt"/>
        <a:ea typeface="+mj-ea"/>
        <a:cs typeface="+mj-cs"/>
        <a:sym typeface="Verdana"/>
      </a:defRPr>
    </a:lvl3pPr>
    <a:lvl4pPr indent="685800" latinLnBrk="0">
      <a:defRPr sz="900">
        <a:latin typeface="+mj-lt"/>
        <a:ea typeface="+mj-ea"/>
        <a:cs typeface="+mj-cs"/>
        <a:sym typeface="Verdana"/>
      </a:defRPr>
    </a:lvl4pPr>
    <a:lvl5pPr indent="914400" latinLnBrk="0">
      <a:defRPr sz="900">
        <a:latin typeface="+mj-lt"/>
        <a:ea typeface="+mj-ea"/>
        <a:cs typeface="+mj-cs"/>
        <a:sym typeface="Verdana"/>
      </a:defRPr>
    </a:lvl5pPr>
    <a:lvl6pPr indent="1143000" latinLnBrk="0">
      <a:defRPr sz="900">
        <a:latin typeface="+mj-lt"/>
        <a:ea typeface="+mj-ea"/>
        <a:cs typeface="+mj-cs"/>
        <a:sym typeface="Verdana"/>
      </a:defRPr>
    </a:lvl6pPr>
    <a:lvl7pPr indent="1371600" latinLnBrk="0">
      <a:defRPr sz="900">
        <a:latin typeface="+mj-lt"/>
        <a:ea typeface="+mj-ea"/>
        <a:cs typeface="+mj-cs"/>
        <a:sym typeface="Verdana"/>
      </a:defRPr>
    </a:lvl7pPr>
    <a:lvl8pPr indent="1600200" latinLnBrk="0">
      <a:defRPr sz="900">
        <a:latin typeface="+mj-lt"/>
        <a:ea typeface="+mj-ea"/>
        <a:cs typeface="+mj-cs"/>
        <a:sym typeface="Verdana"/>
      </a:defRPr>
    </a:lvl8pPr>
    <a:lvl9pPr indent="1828800" latinLnBrk="0">
      <a:defRPr sz="900">
        <a:latin typeface="+mj-lt"/>
        <a:ea typeface="+mj-ea"/>
        <a:cs typeface="+mj-cs"/>
        <a:sym typeface="Verdana"/>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re et contenu">
    <p:spTree>
      <p:nvGrpSpPr>
        <p:cNvPr id="1" name=""/>
        <p:cNvGrpSpPr/>
        <p:nvPr/>
      </p:nvGrpSpPr>
      <p:grpSpPr>
        <a:xfrm>
          <a:off x="0" y="0"/>
          <a:ext cx="0" cy="0"/>
          <a:chOff x="0" y="0"/>
          <a:chExt cx="0" cy="0"/>
        </a:xfrm>
      </p:grpSpPr>
      <p:sp>
        <p:nvSpPr>
          <p:cNvPr id="37"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38" name="Texte niveau 1…"/>
          <p:cNvSpPr txBox="1">
            <a:spLocks noGrp="1"/>
          </p:cNvSpPr>
          <p:nvPr>
            <p:ph type="body" idx="1"/>
          </p:nvPr>
        </p:nvSpPr>
        <p:spPr>
          <a:xfrm>
            <a:off x="227347" y="1815351"/>
            <a:ext cx="11700001" cy="4466203"/>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39" name="Texte du titre"/>
          <p:cNvSpPr txBox="1">
            <a:spLocks noGrp="1"/>
          </p:cNvSpPr>
          <p:nvPr>
            <p:ph type="title"/>
          </p:nvPr>
        </p:nvSpPr>
        <p:spPr>
          <a:prstGeom prst="rect">
            <a:avLst/>
          </a:prstGeom>
        </p:spPr>
        <p:txBody>
          <a:bodyPr/>
          <a:lstStyle/>
          <a:p>
            <a:r>
              <a:t>Texte du titre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de">
    <p:spTree>
      <p:nvGrpSpPr>
        <p:cNvPr id="1" name=""/>
        <p:cNvGrpSpPr/>
        <p:nvPr/>
      </p:nvGrpSpPr>
      <p:grpSpPr>
        <a:xfrm>
          <a:off x="0" y="0"/>
          <a:ext cx="0" cy="0"/>
          <a:chOff x="0" y="0"/>
          <a:chExt cx="0" cy="0"/>
        </a:xfrm>
      </p:grpSpPr>
      <p:sp>
        <p:nvSpPr>
          <p:cNvPr id="15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Section break 1">
    <p:spTree>
      <p:nvGrpSpPr>
        <p:cNvPr id="1" name=""/>
        <p:cNvGrpSpPr/>
        <p:nvPr/>
      </p:nvGrpSpPr>
      <p:grpSpPr>
        <a:xfrm>
          <a:off x="0" y="0"/>
          <a:ext cx="0" cy="0"/>
          <a:chOff x="0" y="0"/>
          <a:chExt cx="0" cy="0"/>
        </a:xfrm>
      </p:grpSpPr>
      <p:grpSp>
        <p:nvGrpSpPr>
          <p:cNvPr id="160" name="Groupe 1"/>
          <p:cNvGrpSpPr/>
          <p:nvPr/>
        </p:nvGrpSpPr>
        <p:grpSpPr>
          <a:xfrm>
            <a:off x="11501101" y="171573"/>
            <a:ext cx="419437" cy="388988"/>
            <a:chOff x="0" y="0"/>
            <a:chExt cx="419435" cy="388987"/>
          </a:xfrm>
        </p:grpSpPr>
        <p:sp>
          <p:nvSpPr>
            <p:cNvPr id="158" name="Freeform 13"/>
            <p:cNvSpPr/>
            <p:nvPr/>
          </p:nvSpPr>
          <p:spPr>
            <a:xfrm>
              <a:off x="143539" y="162802"/>
              <a:ext cx="275897" cy="226187"/>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159" name="Freeform 14"/>
            <p:cNvSpPr/>
            <p:nvPr/>
          </p:nvSpPr>
          <p:spPr>
            <a:xfrm>
              <a:off x="-1" y="0"/>
              <a:ext cx="419437" cy="354302"/>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16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62" name="Text Placeholder 7"/>
          <p:cNvSpPr txBox="1"/>
          <p:nvPr/>
        </p:nvSpPr>
        <p:spPr>
          <a:xfrm>
            <a:off x="9017223"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spcBef>
                <a:spcPts val="1000"/>
              </a:spcBef>
              <a:defRPr sz="800">
                <a:solidFill>
                  <a:srgbClr val="A6A6A6"/>
                </a:solidFill>
              </a:defRPr>
            </a:pPr>
            <a:r>
              <a:t>© Capgemini 2019. All rights reserved  </a:t>
            </a:r>
            <a:r>
              <a:rPr>
                <a:solidFill>
                  <a:schemeClr val="accent2"/>
                </a:solidFill>
              </a:rPr>
              <a:t>|</a:t>
            </a:r>
          </a:p>
        </p:txBody>
      </p:sp>
      <p:grpSp>
        <p:nvGrpSpPr>
          <p:cNvPr id="168" name="Groupe 15"/>
          <p:cNvGrpSpPr/>
          <p:nvPr/>
        </p:nvGrpSpPr>
        <p:grpSpPr>
          <a:xfrm>
            <a:off x="12355039" y="33160"/>
            <a:ext cx="360001" cy="1800001"/>
            <a:chOff x="0" y="0"/>
            <a:chExt cx="359999" cy="1799999"/>
          </a:xfrm>
        </p:grpSpPr>
        <p:sp>
          <p:nvSpPr>
            <p:cNvPr id="163" name="Rectangle 16"/>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4" name="Rectangle 17"/>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5" name="Rectangle 18"/>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6" name="Rectangle 19"/>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7" name="Rectangle 21"/>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169" name="Freeform 6"/>
          <p:cNvSpPr/>
          <p:nvPr/>
        </p:nvSpPr>
        <p:spPr>
          <a:xfrm>
            <a:off x="4901350" y="838199"/>
            <a:ext cx="7289801" cy="6026151"/>
          </a:xfrm>
          <a:custGeom>
            <a:avLst/>
            <a:gdLst/>
            <a:ahLst/>
            <a:cxnLst>
              <a:cxn ang="0">
                <a:pos x="wd2" y="hd2"/>
              </a:cxn>
              <a:cxn ang="5400000">
                <a:pos x="wd2" y="hd2"/>
              </a:cxn>
              <a:cxn ang="10800000">
                <a:pos x="wd2" y="hd2"/>
              </a:cxn>
              <a:cxn ang="16200000">
                <a:pos x="wd2" y="hd2"/>
              </a:cxn>
            </a:cxnLst>
            <a:rect l="0" t="0" r="r" b="b"/>
            <a:pathLst>
              <a:path w="21600" h="21600" extrusionOk="0">
                <a:moveTo>
                  <a:pt x="0" y="10948"/>
                </a:moveTo>
                <a:lnTo>
                  <a:pt x="0" y="10834"/>
                </a:lnTo>
                <a:lnTo>
                  <a:pt x="19" y="10800"/>
                </a:lnTo>
                <a:lnTo>
                  <a:pt x="38" y="10777"/>
                </a:lnTo>
                <a:lnTo>
                  <a:pt x="94" y="10732"/>
                </a:lnTo>
                <a:lnTo>
                  <a:pt x="292" y="10641"/>
                </a:lnTo>
                <a:lnTo>
                  <a:pt x="489" y="10527"/>
                </a:lnTo>
                <a:lnTo>
                  <a:pt x="687" y="10424"/>
                </a:lnTo>
                <a:lnTo>
                  <a:pt x="1251" y="10049"/>
                </a:lnTo>
                <a:lnTo>
                  <a:pt x="1618" y="9787"/>
                </a:lnTo>
                <a:lnTo>
                  <a:pt x="2277" y="9264"/>
                </a:lnTo>
                <a:lnTo>
                  <a:pt x="2597" y="8991"/>
                </a:lnTo>
                <a:lnTo>
                  <a:pt x="2916" y="8706"/>
                </a:lnTo>
                <a:lnTo>
                  <a:pt x="3547" y="8137"/>
                </a:lnTo>
                <a:lnTo>
                  <a:pt x="4168" y="7557"/>
                </a:lnTo>
                <a:lnTo>
                  <a:pt x="5146" y="6612"/>
                </a:lnTo>
                <a:lnTo>
                  <a:pt x="6134" y="5667"/>
                </a:lnTo>
                <a:lnTo>
                  <a:pt x="6670" y="5155"/>
                </a:lnTo>
                <a:lnTo>
                  <a:pt x="7206" y="4655"/>
                </a:lnTo>
                <a:lnTo>
                  <a:pt x="7752" y="4165"/>
                </a:lnTo>
                <a:lnTo>
                  <a:pt x="8307" y="3687"/>
                </a:lnTo>
                <a:lnTo>
                  <a:pt x="8871" y="3221"/>
                </a:lnTo>
                <a:lnTo>
                  <a:pt x="9436" y="2765"/>
                </a:lnTo>
                <a:lnTo>
                  <a:pt x="10010" y="2333"/>
                </a:lnTo>
                <a:lnTo>
                  <a:pt x="10301" y="2128"/>
                </a:lnTo>
                <a:lnTo>
                  <a:pt x="10602" y="1923"/>
                </a:lnTo>
                <a:lnTo>
                  <a:pt x="10922" y="1718"/>
                </a:lnTo>
                <a:lnTo>
                  <a:pt x="11562" y="1332"/>
                </a:lnTo>
                <a:lnTo>
                  <a:pt x="11891" y="1149"/>
                </a:lnTo>
                <a:lnTo>
                  <a:pt x="12221" y="979"/>
                </a:lnTo>
                <a:lnTo>
                  <a:pt x="12559" y="808"/>
                </a:lnTo>
                <a:lnTo>
                  <a:pt x="12898" y="660"/>
                </a:lnTo>
                <a:lnTo>
                  <a:pt x="13246" y="523"/>
                </a:lnTo>
                <a:lnTo>
                  <a:pt x="13669" y="364"/>
                </a:lnTo>
                <a:lnTo>
                  <a:pt x="14093" y="239"/>
                </a:lnTo>
                <a:lnTo>
                  <a:pt x="14525" y="125"/>
                </a:lnTo>
                <a:lnTo>
                  <a:pt x="14742" y="91"/>
                </a:lnTo>
                <a:lnTo>
                  <a:pt x="14968" y="57"/>
                </a:lnTo>
                <a:lnTo>
                  <a:pt x="15146" y="34"/>
                </a:lnTo>
                <a:lnTo>
                  <a:pt x="15325" y="23"/>
                </a:lnTo>
                <a:lnTo>
                  <a:pt x="15692" y="11"/>
                </a:lnTo>
                <a:lnTo>
                  <a:pt x="15890" y="11"/>
                </a:lnTo>
                <a:lnTo>
                  <a:pt x="15946" y="0"/>
                </a:lnTo>
                <a:lnTo>
                  <a:pt x="16567" y="0"/>
                </a:lnTo>
                <a:lnTo>
                  <a:pt x="16642" y="11"/>
                </a:lnTo>
                <a:lnTo>
                  <a:pt x="16727" y="23"/>
                </a:lnTo>
                <a:lnTo>
                  <a:pt x="17122" y="23"/>
                </a:lnTo>
                <a:lnTo>
                  <a:pt x="17348" y="46"/>
                </a:lnTo>
                <a:lnTo>
                  <a:pt x="17799" y="137"/>
                </a:lnTo>
                <a:lnTo>
                  <a:pt x="18025" y="193"/>
                </a:lnTo>
                <a:lnTo>
                  <a:pt x="18251" y="262"/>
                </a:lnTo>
                <a:lnTo>
                  <a:pt x="18693" y="410"/>
                </a:lnTo>
                <a:lnTo>
                  <a:pt x="18994" y="523"/>
                </a:lnTo>
                <a:lnTo>
                  <a:pt x="19286" y="649"/>
                </a:lnTo>
                <a:lnTo>
                  <a:pt x="19568" y="797"/>
                </a:lnTo>
                <a:lnTo>
                  <a:pt x="19850" y="956"/>
                </a:lnTo>
                <a:lnTo>
                  <a:pt x="20123" y="1115"/>
                </a:lnTo>
                <a:lnTo>
                  <a:pt x="20396" y="1297"/>
                </a:lnTo>
                <a:lnTo>
                  <a:pt x="20923" y="1707"/>
                </a:lnTo>
                <a:lnTo>
                  <a:pt x="21205" y="1957"/>
                </a:lnTo>
                <a:lnTo>
                  <a:pt x="21487" y="2219"/>
                </a:lnTo>
                <a:lnTo>
                  <a:pt x="21525" y="2253"/>
                </a:lnTo>
                <a:lnTo>
                  <a:pt x="21553" y="2299"/>
                </a:lnTo>
                <a:lnTo>
                  <a:pt x="21581" y="2356"/>
                </a:lnTo>
                <a:lnTo>
                  <a:pt x="21600" y="2401"/>
                </a:lnTo>
                <a:lnTo>
                  <a:pt x="21600" y="15864"/>
                </a:lnTo>
                <a:lnTo>
                  <a:pt x="21581" y="15921"/>
                </a:lnTo>
                <a:lnTo>
                  <a:pt x="21553" y="15978"/>
                </a:lnTo>
                <a:lnTo>
                  <a:pt x="21468" y="16069"/>
                </a:lnTo>
                <a:lnTo>
                  <a:pt x="21233" y="16285"/>
                </a:lnTo>
                <a:lnTo>
                  <a:pt x="20989" y="16502"/>
                </a:lnTo>
                <a:lnTo>
                  <a:pt x="20734" y="16706"/>
                </a:lnTo>
                <a:lnTo>
                  <a:pt x="20480" y="16900"/>
                </a:lnTo>
                <a:lnTo>
                  <a:pt x="20226" y="17082"/>
                </a:lnTo>
                <a:lnTo>
                  <a:pt x="19963" y="17253"/>
                </a:lnTo>
                <a:lnTo>
                  <a:pt x="19690" y="17423"/>
                </a:lnTo>
                <a:lnTo>
                  <a:pt x="19417" y="17583"/>
                </a:lnTo>
                <a:lnTo>
                  <a:pt x="19069" y="17765"/>
                </a:lnTo>
                <a:lnTo>
                  <a:pt x="18721" y="17936"/>
                </a:lnTo>
                <a:lnTo>
                  <a:pt x="18364" y="18095"/>
                </a:lnTo>
                <a:lnTo>
                  <a:pt x="17649" y="18391"/>
                </a:lnTo>
                <a:lnTo>
                  <a:pt x="17291" y="18516"/>
                </a:lnTo>
                <a:lnTo>
                  <a:pt x="16924" y="18641"/>
                </a:lnTo>
                <a:lnTo>
                  <a:pt x="16557" y="18755"/>
                </a:lnTo>
                <a:lnTo>
                  <a:pt x="15852" y="18971"/>
                </a:lnTo>
                <a:lnTo>
                  <a:pt x="15146" y="19165"/>
                </a:lnTo>
                <a:lnTo>
                  <a:pt x="13735" y="19529"/>
                </a:lnTo>
                <a:lnTo>
                  <a:pt x="13067" y="19699"/>
                </a:lnTo>
                <a:lnTo>
                  <a:pt x="12409" y="19870"/>
                </a:lnTo>
                <a:lnTo>
                  <a:pt x="11750" y="20075"/>
                </a:lnTo>
                <a:lnTo>
                  <a:pt x="11430" y="20177"/>
                </a:lnTo>
                <a:lnTo>
                  <a:pt x="11101" y="20291"/>
                </a:lnTo>
                <a:lnTo>
                  <a:pt x="10584" y="20496"/>
                </a:lnTo>
                <a:lnTo>
                  <a:pt x="10330" y="20610"/>
                </a:lnTo>
                <a:lnTo>
                  <a:pt x="10085" y="20724"/>
                </a:lnTo>
                <a:lnTo>
                  <a:pt x="9596" y="20997"/>
                </a:lnTo>
                <a:lnTo>
                  <a:pt x="9351" y="21145"/>
                </a:lnTo>
                <a:lnTo>
                  <a:pt x="9116" y="21304"/>
                </a:lnTo>
                <a:lnTo>
                  <a:pt x="8834" y="21520"/>
                </a:lnTo>
                <a:lnTo>
                  <a:pt x="8787" y="21554"/>
                </a:lnTo>
                <a:lnTo>
                  <a:pt x="8740" y="21577"/>
                </a:lnTo>
                <a:lnTo>
                  <a:pt x="8683" y="21600"/>
                </a:lnTo>
                <a:lnTo>
                  <a:pt x="2032" y="21600"/>
                </a:lnTo>
                <a:lnTo>
                  <a:pt x="1985" y="21577"/>
                </a:lnTo>
                <a:lnTo>
                  <a:pt x="1947" y="21532"/>
                </a:lnTo>
                <a:lnTo>
                  <a:pt x="1919" y="21475"/>
                </a:lnTo>
                <a:lnTo>
                  <a:pt x="1787" y="21133"/>
                </a:lnTo>
                <a:lnTo>
                  <a:pt x="1665" y="20781"/>
                </a:lnTo>
                <a:lnTo>
                  <a:pt x="1439" y="20075"/>
                </a:lnTo>
                <a:lnTo>
                  <a:pt x="1214" y="19324"/>
                </a:lnTo>
                <a:lnTo>
                  <a:pt x="1007" y="18550"/>
                </a:lnTo>
                <a:lnTo>
                  <a:pt x="818" y="17776"/>
                </a:lnTo>
                <a:lnTo>
                  <a:pt x="659" y="17002"/>
                </a:lnTo>
                <a:lnTo>
                  <a:pt x="527" y="16274"/>
                </a:lnTo>
                <a:lnTo>
                  <a:pt x="405" y="15557"/>
                </a:lnTo>
                <a:lnTo>
                  <a:pt x="301" y="14829"/>
                </a:lnTo>
                <a:lnTo>
                  <a:pt x="207" y="14100"/>
                </a:lnTo>
                <a:lnTo>
                  <a:pt x="113" y="13179"/>
                </a:lnTo>
                <a:lnTo>
                  <a:pt x="66" y="12723"/>
                </a:lnTo>
                <a:lnTo>
                  <a:pt x="38" y="12257"/>
                </a:lnTo>
                <a:lnTo>
                  <a:pt x="28" y="11870"/>
                </a:lnTo>
                <a:lnTo>
                  <a:pt x="19" y="11494"/>
                </a:lnTo>
                <a:lnTo>
                  <a:pt x="9" y="11221"/>
                </a:lnTo>
                <a:lnTo>
                  <a:pt x="9" y="11085"/>
                </a:lnTo>
                <a:lnTo>
                  <a:pt x="0" y="10948"/>
                </a:lnTo>
                <a:close/>
              </a:path>
            </a:pathLst>
          </a:custGeom>
          <a:solidFill>
            <a:srgbClr val="93E416"/>
          </a:solidFill>
          <a:ln w="12700">
            <a:miter lim="400000"/>
          </a:ln>
        </p:spPr>
        <p:txBody>
          <a:bodyPr lIns="45719" rIns="45719"/>
          <a:lstStyle/>
          <a:p>
            <a:endParaRPr/>
          </a:p>
        </p:txBody>
      </p:sp>
      <p:sp>
        <p:nvSpPr>
          <p:cNvPr id="170" name="Texte niveau 1…"/>
          <p:cNvSpPr txBox="1">
            <a:spLocks noGrp="1"/>
          </p:cNvSpPr>
          <p:nvPr>
            <p:ph type="body" sz="quarter" idx="1"/>
          </p:nvPr>
        </p:nvSpPr>
        <p:spPr>
          <a:xfrm>
            <a:off x="7694194" y="2191647"/>
            <a:ext cx="4021614" cy="3160282"/>
          </a:xfrm>
          <a:prstGeom prst="rect">
            <a:avLst/>
          </a:prstGeom>
        </p:spPr>
        <p:txBody>
          <a:bodyPr lIns="45719" tIns="45719" rIns="45719" bIns="45719" anchor="ctr"/>
          <a:lstStyle>
            <a:lvl1pPr>
              <a:defRPr sz="3600"/>
            </a:lvl1pPr>
            <a:lvl2pPr marL="0" indent="457200">
              <a:buSzTx/>
              <a:buNone/>
              <a:defRPr sz="3600"/>
            </a:lvl2pPr>
            <a:lvl3pPr marL="1124347" indent="-403622">
              <a:defRPr sz="3600"/>
            </a:lvl3pPr>
            <a:lvl4pPr marL="1542370" indent="-461283">
              <a:buChar char="•"/>
              <a:defRPr sz="3600"/>
            </a:lvl4pPr>
            <a:lvl5pPr marL="1902733" indent="-461283">
              <a:defRPr sz="3600"/>
            </a:lvl5pPr>
          </a:lstStyle>
          <a:p>
            <a:r>
              <a:t>Texte niveau 1</a:t>
            </a:r>
          </a:p>
          <a:p>
            <a:pPr lvl="1"/>
            <a:r>
              <a:t>Texte niveau 2</a:t>
            </a:r>
          </a:p>
          <a:p>
            <a:pPr lvl="2"/>
            <a:r>
              <a:t>Texte niveau 3</a:t>
            </a:r>
          </a:p>
          <a:p>
            <a:pPr lvl="3"/>
            <a:r>
              <a:t>Texte niveau 4</a:t>
            </a:r>
          </a:p>
          <a:p>
            <a:pPr lvl="4"/>
            <a:r>
              <a:t>Texte niveau 5</a:t>
            </a:r>
          </a:p>
        </p:txBody>
      </p:sp>
      <p:sp>
        <p:nvSpPr>
          <p:cNvPr id="171" name="Picture Placeholder 11"/>
          <p:cNvSpPr>
            <a:spLocks noGrp="1"/>
          </p:cNvSpPr>
          <p:nvPr>
            <p:ph type="pic" idx="13"/>
          </p:nvPr>
        </p:nvSpPr>
        <p:spPr>
          <a:xfrm>
            <a:off x="0" y="-1588"/>
            <a:ext cx="6654800" cy="6859589"/>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ection break 2">
    <p:spTree>
      <p:nvGrpSpPr>
        <p:cNvPr id="1" name=""/>
        <p:cNvGrpSpPr/>
        <p:nvPr/>
      </p:nvGrpSpPr>
      <p:grpSpPr>
        <a:xfrm>
          <a:off x="0" y="0"/>
          <a:ext cx="0" cy="0"/>
          <a:chOff x="0" y="0"/>
          <a:chExt cx="0" cy="0"/>
        </a:xfrm>
      </p:grpSpPr>
      <p:grpSp>
        <p:nvGrpSpPr>
          <p:cNvPr id="180" name="Groupe 1"/>
          <p:cNvGrpSpPr/>
          <p:nvPr/>
        </p:nvGrpSpPr>
        <p:grpSpPr>
          <a:xfrm>
            <a:off x="11501101" y="171573"/>
            <a:ext cx="419437" cy="388988"/>
            <a:chOff x="0" y="0"/>
            <a:chExt cx="419435" cy="388987"/>
          </a:xfrm>
        </p:grpSpPr>
        <p:sp>
          <p:nvSpPr>
            <p:cNvPr id="178" name="Freeform 13"/>
            <p:cNvSpPr/>
            <p:nvPr/>
          </p:nvSpPr>
          <p:spPr>
            <a:xfrm>
              <a:off x="143539" y="162802"/>
              <a:ext cx="275897" cy="226187"/>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179" name="Freeform 14"/>
            <p:cNvSpPr/>
            <p:nvPr/>
          </p:nvSpPr>
          <p:spPr>
            <a:xfrm>
              <a:off x="-1" y="0"/>
              <a:ext cx="419437" cy="354302"/>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181"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82" name="Text Placeholder 7"/>
          <p:cNvSpPr txBox="1"/>
          <p:nvPr/>
        </p:nvSpPr>
        <p:spPr>
          <a:xfrm>
            <a:off x="9017223"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spcBef>
                <a:spcPts val="1000"/>
              </a:spcBef>
              <a:defRPr sz="800">
                <a:solidFill>
                  <a:srgbClr val="A6A6A6"/>
                </a:solidFill>
              </a:defRPr>
            </a:pPr>
            <a:r>
              <a:t>© Capgemini 2019. All rights reserved  </a:t>
            </a:r>
            <a:r>
              <a:rPr>
                <a:solidFill>
                  <a:schemeClr val="accent2"/>
                </a:solidFill>
              </a:rPr>
              <a:t>|</a:t>
            </a:r>
          </a:p>
        </p:txBody>
      </p:sp>
      <p:grpSp>
        <p:nvGrpSpPr>
          <p:cNvPr id="188" name="Groupe 15"/>
          <p:cNvGrpSpPr/>
          <p:nvPr/>
        </p:nvGrpSpPr>
        <p:grpSpPr>
          <a:xfrm>
            <a:off x="12355039" y="33160"/>
            <a:ext cx="360001" cy="1800001"/>
            <a:chOff x="0" y="0"/>
            <a:chExt cx="359999" cy="1799999"/>
          </a:xfrm>
        </p:grpSpPr>
        <p:sp>
          <p:nvSpPr>
            <p:cNvPr id="183" name="Rectangle 16"/>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4" name="Rectangle 17"/>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5" name="Rectangle 18"/>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6" name="Rectangle 19"/>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7" name="Rectangle 21"/>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grpSp>
        <p:nvGrpSpPr>
          <p:cNvPr id="191" name="Groupe 12"/>
          <p:cNvGrpSpPr/>
          <p:nvPr/>
        </p:nvGrpSpPr>
        <p:grpSpPr>
          <a:xfrm>
            <a:off x="7144" y="7143"/>
            <a:ext cx="7093505" cy="6405077"/>
            <a:chOff x="0" y="0"/>
            <a:chExt cx="7093504" cy="6405075"/>
          </a:xfrm>
        </p:grpSpPr>
        <p:sp>
          <p:nvSpPr>
            <p:cNvPr id="189" name="Forme libre : forme 4"/>
            <p:cNvSpPr/>
            <p:nvPr/>
          </p:nvSpPr>
          <p:spPr>
            <a:xfrm>
              <a:off x="1787099" y="0"/>
              <a:ext cx="5306406" cy="6394324"/>
            </a:xfrm>
            <a:custGeom>
              <a:avLst/>
              <a:gdLst/>
              <a:ahLst/>
              <a:cxnLst>
                <a:cxn ang="0">
                  <a:pos x="wd2" y="hd2"/>
                </a:cxn>
                <a:cxn ang="5400000">
                  <a:pos x="wd2" y="hd2"/>
                </a:cxn>
                <a:cxn ang="10800000">
                  <a:pos x="wd2" y="hd2"/>
                </a:cxn>
                <a:cxn ang="16200000">
                  <a:pos x="wd2" y="hd2"/>
                </a:cxn>
              </a:cxnLst>
              <a:rect l="0" t="0" r="r" b="b"/>
              <a:pathLst>
                <a:path w="15814" h="21600" extrusionOk="0">
                  <a:moveTo>
                    <a:pt x="4914" y="21598"/>
                  </a:moveTo>
                  <a:cubicBezTo>
                    <a:pt x="4906" y="21599"/>
                    <a:pt x="4899" y="21599"/>
                    <a:pt x="4892" y="21600"/>
                  </a:cubicBezTo>
                  <a:cubicBezTo>
                    <a:pt x="10310" y="21390"/>
                    <a:pt x="15020" y="17649"/>
                    <a:pt x="15814" y="11134"/>
                  </a:cubicBezTo>
                  <a:cubicBezTo>
                    <a:pt x="11300" y="8304"/>
                    <a:pt x="13630" y="5560"/>
                    <a:pt x="14049" y="0"/>
                  </a:cubicBezTo>
                  <a:lnTo>
                    <a:pt x="5005" y="0"/>
                  </a:lnTo>
                  <a:cubicBezTo>
                    <a:pt x="4203" y="8236"/>
                    <a:pt x="-5786" y="20737"/>
                    <a:pt x="4914" y="21598"/>
                  </a:cubicBezTo>
                  <a:close/>
                </a:path>
              </a:pathLst>
            </a:custGeom>
            <a:solidFill>
              <a:srgbClr val="0075B3"/>
            </a:solidFill>
            <a:ln w="12700" cap="flat">
              <a:noFill/>
              <a:miter lim="400000"/>
            </a:ln>
            <a:effectLst/>
          </p:spPr>
          <p:txBody>
            <a:bodyPr wrap="square" lIns="45719" tIns="45719" rIns="45719" bIns="45719" numCol="1" anchor="ctr">
              <a:noAutofit/>
            </a:bodyPr>
            <a:lstStyle/>
            <a:p>
              <a:endParaRPr/>
            </a:p>
          </p:txBody>
        </p:sp>
        <p:sp>
          <p:nvSpPr>
            <p:cNvPr id="190" name="Forme libre : forme 11"/>
            <p:cNvSpPr/>
            <p:nvPr/>
          </p:nvSpPr>
          <p:spPr>
            <a:xfrm>
              <a:off x="0" y="0"/>
              <a:ext cx="3477960" cy="6405076"/>
            </a:xfrm>
            <a:custGeom>
              <a:avLst/>
              <a:gdLst/>
              <a:ahLst/>
              <a:cxnLst>
                <a:cxn ang="0">
                  <a:pos x="wd2" y="hd2"/>
                </a:cxn>
                <a:cxn ang="5400000">
                  <a:pos x="wd2" y="hd2"/>
                </a:cxn>
                <a:cxn ang="10800000">
                  <a:pos x="wd2" y="hd2"/>
                </a:cxn>
                <a:cxn ang="16200000">
                  <a:pos x="wd2" y="hd2"/>
                </a:cxn>
              </a:cxnLst>
              <a:rect l="0" t="0" r="r" b="b"/>
              <a:pathLst>
                <a:path w="20748" h="21364" extrusionOk="0">
                  <a:moveTo>
                    <a:pt x="20522" y="21327"/>
                  </a:moveTo>
                  <a:cubicBezTo>
                    <a:pt x="20537" y="21327"/>
                    <a:pt x="20551" y="21326"/>
                    <a:pt x="20566" y="21326"/>
                  </a:cubicBezTo>
                  <a:cubicBezTo>
                    <a:pt x="-852" y="20476"/>
                    <a:pt x="19143" y="8132"/>
                    <a:pt x="20748" y="0"/>
                  </a:cubicBezTo>
                  <a:lnTo>
                    <a:pt x="0" y="0"/>
                  </a:lnTo>
                  <a:lnTo>
                    <a:pt x="0" y="17916"/>
                  </a:lnTo>
                  <a:cubicBezTo>
                    <a:pt x="5907" y="20320"/>
                    <a:pt x="13037" y="21600"/>
                    <a:pt x="20522" y="21327"/>
                  </a:cubicBezTo>
                  <a:close/>
                </a:path>
              </a:pathLst>
            </a:custGeom>
            <a:solidFill>
              <a:srgbClr val="95C11F"/>
            </a:solidFill>
            <a:ln w="12700" cap="flat">
              <a:noFill/>
              <a:miter lim="400000"/>
            </a:ln>
            <a:effectLst/>
          </p:spPr>
          <p:txBody>
            <a:bodyPr wrap="square" lIns="45719" tIns="45719" rIns="45719" bIns="45719" numCol="1" anchor="ctr">
              <a:noAutofit/>
            </a:bodyPr>
            <a:lstStyle/>
            <a:p>
              <a:endParaRPr/>
            </a:p>
          </p:txBody>
        </p:sp>
      </p:grpSp>
      <p:sp>
        <p:nvSpPr>
          <p:cNvPr id="192" name="Picture Placeholder 11"/>
          <p:cNvSpPr>
            <a:spLocks noGrp="1"/>
          </p:cNvSpPr>
          <p:nvPr>
            <p:ph type="pic" idx="13"/>
          </p:nvPr>
        </p:nvSpPr>
        <p:spPr>
          <a:xfrm>
            <a:off x="4655999" y="0"/>
            <a:ext cx="7536001" cy="6859589"/>
          </a:xfrm>
          <a:prstGeom prst="rect">
            <a:avLst/>
          </a:prstGeom>
        </p:spPr>
        <p:txBody>
          <a:bodyPr lIns="91439" tIns="45719" rIns="91439" bIns="45719">
            <a:noAutofit/>
          </a:bodyPr>
          <a:lstStyle/>
          <a:p>
            <a:endParaRPr/>
          </a:p>
        </p:txBody>
      </p:sp>
      <p:sp>
        <p:nvSpPr>
          <p:cNvPr id="193" name="Texte niveau 1…"/>
          <p:cNvSpPr txBox="1">
            <a:spLocks noGrp="1"/>
          </p:cNvSpPr>
          <p:nvPr>
            <p:ph type="body" sz="quarter" idx="1"/>
          </p:nvPr>
        </p:nvSpPr>
        <p:spPr>
          <a:xfrm>
            <a:off x="460708" y="1196999"/>
            <a:ext cx="4195293" cy="1902288"/>
          </a:xfrm>
          <a:prstGeom prst="rect">
            <a:avLst/>
          </a:prstGeom>
        </p:spPr>
        <p:txBody>
          <a:bodyPr lIns="45719" tIns="45719" rIns="45719" bIns="45719"/>
          <a:lstStyle>
            <a:lvl1pPr>
              <a:defRPr sz="3600">
                <a:solidFill>
                  <a:srgbClr val="FFFFFF"/>
                </a:solidFill>
              </a:defRPr>
            </a:lvl1pPr>
            <a:lvl2pPr marL="0" indent="457200">
              <a:buSzTx/>
              <a:buNone/>
              <a:defRPr sz="3600">
                <a:solidFill>
                  <a:srgbClr val="FFFFFF"/>
                </a:solidFill>
              </a:defRPr>
            </a:lvl2pPr>
            <a:lvl3pPr marL="1124347" indent="-403622">
              <a:defRPr sz="3600">
                <a:solidFill>
                  <a:srgbClr val="FFFFFF"/>
                </a:solidFill>
              </a:defRPr>
            </a:lvl3pPr>
            <a:lvl4pPr marL="1542370" indent="-461283">
              <a:buChar char="•"/>
              <a:defRPr sz="3600">
                <a:solidFill>
                  <a:srgbClr val="FFFFFF"/>
                </a:solidFill>
              </a:defRPr>
            </a:lvl4pPr>
            <a:lvl5pPr marL="1902733" indent="-461283">
              <a:defRPr sz="3600">
                <a:solidFill>
                  <a:srgbClr val="FFFFFF"/>
                </a:solidFill>
              </a:defRPr>
            </a:lvl5pPr>
          </a:lstStyle>
          <a:p>
            <a:r>
              <a:t>Texte niveau 1</a:t>
            </a:r>
          </a:p>
          <a:p>
            <a:pPr lvl="1"/>
            <a:r>
              <a:t>Texte niveau 2</a:t>
            </a:r>
          </a:p>
          <a:p>
            <a:pPr lvl="2"/>
            <a:r>
              <a:t>Texte niveau 3</a:t>
            </a:r>
          </a:p>
          <a:p>
            <a:pPr lvl="3"/>
            <a:r>
              <a:t>Texte niveau 4</a:t>
            </a:r>
          </a:p>
          <a:p>
            <a:pPr lvl="4"/>
            <a:r>
              <a:t>Texte niveau 5</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break 3">
    <p:spTree>
      <p:nvGrpSpPr>
        <p:cNvPr id="1" name=""/>
        <p:cNvGrpSpPr/>
        <p:nvPr/>
      </p:nvGrpSpPr>
      <p:grpSpPr>
        <a:xfrm>
          <a:off x="0" y="0"/>
          <a:ext cx="0" cy="0"/>
          <a:chOff x="0" y="0"/>
          <a:chExt cx="0" cy="0"/>
        </a:xfrm>
      </p:grpSpPr>
      <p:grpSp>
        <p:nvGrpSpPr>
          <p:cNvPr id="202" name="Groupe 1"/>
          <p:cNvGrpSpPr/>
          <p:nvPr/>
        </p:nvGrpSpPr>
        <p:grpSpPr>
          <a:xfrm>
            <a:off x="11501101" y="171573"/>
            <a:ext cx="419437" cy="388988"/>
            <a:chOff x="0" y="0"/>
            <a:chExt cx="419435" cy="388987"/>
          </a:xfrm>
        </p:grpSpPr>
        <p:sp>
          <p:nvSpPr>
            <p:cNvPr id="200" name="Freeform 13"/>
            <p:cNvSpPr/>
            <p:nvPr/>
          </p:nvSpPr>
          <p:spPr>
            <a:xfrm>
              <a:off x="143539" y="162802"/>
              <a:ext cx="275897" cy="226187"/>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01" name="Freeform 14"/>
            <p:cNvSpPr/>
            <p:nvPr/>
          </p:nvSpPr>
          <p:spPr>
            <a:xfrm>
              <a:off x="-1" y="0"/>
              <a:ext cx="419437" cy="354302"/>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0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204" name="Text Placeholder 7"/>
          <p:cNvSpPr txBox="1"/>
          <p:nvPr/>
        </p:nvSpPr>
        <p:spPr>
          <a:xfrm>
            <a:off x="9017223"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spcBef>
                <a:spcPts val="1000"/>
              </a:spcBef>
              <a:defRPr sz="800">
                <a:solidFill>
                  <a:srgbClr val="A6A6A6"/>
                </a:solidFill>
              </a:defRPr>
            </a:pPr>
            <a:r>
              <a:t>© Capgemini 2019. All rights reserved  </a:t>
            </a:r>
            <a:r>
              <a:rPr>
                <a:solidFill>
                  <a:schemeClr val="accent2"/>
                </a:solidFill>
              </a:rPr>
              <a:t>|</a:t>
            </a:r>
          </a:p>
        </p:txBody>
      </p:sp>
      <p:grpSp>
        <p:nvGrpSpPr>
          <p:cNvPr id="210" name="Groupe 15"/>
          <p:cNvGrpSpPr/>
          <p:nvPr/>
        </p:nvGrpSpPr>
        <p:grpSpPr>
          <a:xfrm>
            <a:off x="12355039" y="33160"/>
            <a:ext cx="360001" cy="1800001"/>
            <a:chOff x="0" y="0"/>
            <a:chExt cx="359999" cy="1799999"/>
          </a:xfrm>
        </p:grpSpPr>
        <p:sp>
          <p:nvSpPr>
            <p:cNvPr id="205" name="Rectangle 16"/>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6" name="Rectangle 17"/>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7" name="Rectangle 18"/>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8" name="Rectangle 19"/>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9" name="Rectangle 21"/>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11" name="Freeform 6"/>
          <p:cNvSpPr/>
          <p:nvPr/>
        </p:nvSpPr>
        <p:spPr>
          <a:xfrm>
            <a:off x="0" y="0"/>
            <a:ext cx="7651750"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40"/>
                </a:lnTo>
                <a:lnTo>
                  <a:pt x="9" y="20"/>
                </a:lnTo>
                <a:lnTo>
                  <a:pt x="36" y="0"/>
                </a:lnTo>
                <a:lnTo>
                  <a:pt x="21564" y="0"/>
                </a:lnTo>
                <a:lnTo>
                  <a:pt x="21591" y="20"/>
                </a:lnTo>
                <a:lnTo>
                  <a:pt x="21600" y="40"/>
                </a:lnTo>
                <a:lnTo>
                  <a:pt x="21600" y="250"/>
                </a:lnTo>
                <a:lnTo>
                  <a:pt x="21582" y="260"/>
                </a:lnTo>
                <a:lnTo>
                  <a:pt x="21582" y="320"/>
                </a:lnTo>
                <a:lnTo>
                  <a:pt x="21546" y="690"/>
                </a:lnTo>
                <a:lnTo>
                  <a:pt x="21510" y="1000"/>
                </a:lnTo>
                <a:lnTo>
                  <a:pt x="21466" y="1300"/>
                </a:lnTo>
                <a:lnTo>
                  <a:pt x="21340" y="1880"/>
                </a:lnTo>
                <a:lnTo>
                  <a:pt x="21259" y="2170"/>
                </a:lnTo>
                <a:lnTo>
                  <a:pt x="21179" y="2450"/>
                </a:lnTo>
                <a:lnTo>
                  <a:pt x="21080" y="2720"/>
                </a:lnTo>
                <a:lnTo>
                  <a:pt x="20973" y="2990"/>
                </a:lnTo>
                <a:lnTo>
                  <a:pt x="20856" y="3260"/>
                </a:lnTo>
                <a:lnTo>
                  <a:pt x="20731" y="3520"/>
                </a:lnTo>
                <a:lnTo>
                  <a:pt x="20444" y="4020"/>
                </a:lnTo>
                <a:lnTo>
                  <a:pt x="20291" y="4260"/>
                </a:lnTo>
                <a:lnTo>
                  <a:pt x="19951" y="4740"/>
                </a:lnTo>
                <a:lnTo>
                  <a:pt x="19763" y="4970"/>
                </a:lnTo>
                <a:lnTo>
                  <a:pt x="19610" y="5150"/>
                </a:lnTo>
                <a:lnTo>
                  <a:pt x="19458" y="5320"/>
                </a:lnTo>
                <a:lnTo>
                  <a:pt x="19297" y="5490"/>
                </a:lnTo>
                <a:lnTo>
                  <a:pt x="19135" y="5650"/>
                </a:lnTo>
                <a:lnTo>
                  <a:pt x="18804" y="5970"/>
                </a:lnTo>
                <a:lnTo>
                  <a:pt x="18454" y="6260"/>
                </a:lnTo>
                <a:lnTo>
                  <a:pt x="18096" y="6540"/>
                </a:lnTo>
                <a:lnTo>
                  <a:pt x="17728" y="6800"/>
                </a:lnTo>
                <a:lnTo>
                  <a:pt x="17352" y="7050"/>
                </a:lnTo>
                <a:lnTo>
                  <a:pt x="16966" y="7290"/>
                </a:lnTo>
                <a:lnTo>
                  <a:pt x="16688" y="7440"/>
                </a:lnTo>
                <a:lnTo>
                  <a:pt x="16420" y="7590"/>
                </a:lnTo>
                <a:lnTo>
                  <a:pt x="15873" y="7870"/>
                </a:lnTo>
                <a:lnTo>
                  <a:pt x="14761" y="8390"/>
                </a:lnTo>
                <a:lnTo>
                  <a:pt x="13569" y="8950"/>
                </a:lnTo>
                <a:lnTo>
                  <a:pt x="12377" y="9520"/>
                </a:lnTo>
                <a:lnTo>
                  <a:pt x="11194" y="10100"/>
                </a:lnTo>
                <a:lnTo>
                  <a:pt x="10612" y="10400"/>
                </a:lnTo>
                <a:lnTo>
                  <a:pt x="10029" y="10710"/>
                </a:lnTo>
                <a:lnTo>
                  <a:pt x="9205" y="11160"/>
                </a:lnTo>
                <a:lnTo>
                  <a:pt x="8792" y="11390"/>
                </a:lnTo>
                <a:lnTo>
                  <a:pt x="8389" y="11630"/>
                </a:lnTo>
                <a:lnTo>
                  <a:pt x="7995" y="11880"/>
                </a:lnTo>
                <a:lnTo>
                  <a:pt x="7600" y="12140"/>
                </a:lnTo>
                <a:lnTo>
                  <a:pt x="7206" y="12410"/>
                </a:lnTo>
                <a:lnTo>
                  <a:pt x="6821" y="12690"/>
                </a:lnTo>
                <a:lnTo>
                  <a:pt x="6561" y="12890"/>
                </a:lnTo>
                <a:lnTo>
                  <a:pt x="6301" y="13100"/>
                </a:lnTo>
                <a:lnTo>
                  <a:pt x="6050" y="13320"/>
                </a:lnTo>
                <a:lnTo>
                  <a:pt x="5808" y="13550"/>
                </a:lnTo>
                <a:lnTo>
                  <a:pt x="5566" y="13790"/>
                </a:lnTo>
                <a:lnTo>
                  <a:pt x="5342" y="14040"/>
                </a:lnTo>
                <a:lnTo>
                  <a:pt x="5118" y="14300"/>
                </a:lnTo>
                <a:lnTo>
                  <a:pt x="4912" y="14580"/>
                </a:lnTo>
                <a:lnTo>
                  <a:pt x="4759" y="14810"/>
                </a:lnTo>
                <a:lnTo>
                  <a:pt x="4616" y="15040"/>
                </a:lnTo>
                <a:lnTo>
                  <a:pt x="4490" y="15270"/>
                </a:lnTo>
                <a:lnTo>
                  <a:pt x="4374" y="15510"/>
                </a:lnTo>
                <a:lnTo>
                  <a:pt x="4266" y="15760"/>
                </a:lnTo>
                <a:lnTo>
                  <a:pt x="4186" y="16000"/>
                </a:lnTo>
                <a:lnTo>
                  <a:pt x="4105" y="16250"/>
                </a:lnTo>
                <a:lnTo>
                  <a:pt x="4051" y="16510"/>
                </a:lnTo>
                <a:lnTo>
                  <a:pt x="3997" y="16760"/>
                </a:lnTo>
                <a:lnTo>
                  <a:pt x="3961" y="17020"/>
                </a:lnTo>
                <a:lnTo>
                  <a:pt x="3944" y="17290"/>
                </a:lnTo>
                <a:lnTo>
                  <a:pt x="3935" y="17560"/>
                </a:lnTo>
                <a:lnTo>
                  <a:pt x="3944" y="17830"/>
                </a:lnTo>
                <a:lnTo>
                  <a:pt x="3961" y="18100"/>
                </a:lnTo>
                <a:lnTo>
                  <a:pt x="3988" y="18380"/>
                </a:lnTo>
                <a:lnTo>
                  <a:pt x="4033" y="18660"/>
                </a:lnTo>
                <a:lnTo>
                  <a:pt x="4159" y="19220"/>
                </a:lnTo>
                <a:lnTo>
                  <a:pt x="4230" y="19490"/>
                </a:lnTo>
                <a:lnTo>
                  <a:pt x="4311" y="19760"/>
                </a:lnTo>
                <a:lnTo>
                  <a:pt x="4401" y="20020"/>
                </a:lnTo>
                <a:lnTo>
                  <a:pt x="4499" y="20280"/>
                </a:lnTo>
                <a:lnTo>
                  <a:pt x="4714" y="20800"/>
                </a:lnTo>
                <a:lnTo>
                  <a:pt x="4876" y="21160"/>
                </a:lnTo>
                <a:lnTo>
                  <a:pt x="5046" y="21510"/>
                </a:lnTo>
                <a:lnTo>
                  <a:pt x="5064" y="21560"/>
                </a:lnTo>
                <a:lnTo>
                  <a:pt x="5073" y="21580"/>
                </a:lnTo>
                <a:lnTo>
                  <a:pt x="5064" y="21590"/>
                </a:lnTo>
                <a:lnTo>
                  <a:pt x="5046" y="21600"/>
                </a:lnTo>
                <a:lnTo>
                  <a:pt x="0" y="21600"/>
                </a:lnTo>
                <a:close/>
              </a:path>
            </a:pathLst>
          </a:custGeom>
          <a:solidFill>
            <a:srgbClr val="12AADA"/>
          </a:solidFill>
          <a:ln w="12700">
            <a:miter lim="400000"/>
          </a:ln>
        </p:spPr>
        <p:txBody>
          <a:bodyPr lIns="45719" rIns="45719"/>
          <a:lstStyle/>
          <a:p>
            <a:endParaRPr/>
          </a:p>
        </p:txBody>
      </p:sp>
      <p:sp>
        <p:nvSpPr>
          <p:cNvPr id="212" name="Picture Placeholder 11"/>
          <p:cNvSpPr>
            <a:spLocks noGrp="1"/>
          </p:cNvSpPr>
          <p:nvPr>
            <p:ph type="pic" idx="13"/>
          </p:nvPr>
        </p:nvSpPr>
        <p:spPr>
          <a:xfrm>
            <a:off x="2273300" y="0"/>
            <a:ext cx="9918700" cy="6859589"/>
          </a:xfrm>
          <a:prstGeom prst="rect">
            <a:avLst/>
          </a:prstGeom>
        </p:spPr>
        <p:txBody>
          <a:bodyPr lIns="91439" tIns="45719" rIns="91439" bIns="45719">
            <a:noAutofit/>
          </a:bodyPr>
          <a:lstStyle/>
          <a:p>
            <a:endParaRPr/>
          </a:p>
        </p:txBody>
      </p:sp>
      <p:sp>
        <p:nvSpPr>
          <p:cNvPr id="213" name="Texte niveau 1…"/>
          <p:cNvSpPr txBox="1">
            <a:spLocks noGrp="1"/>
          </p:cNvSpPr>
          <p:nvPr>
            <p:ph type="body" sz="quarter" idx="1"/>
          </p:nvPr>
        </p:nvSpPr>
        <p:spPr>
          <a:xfrm>
            <a:off x="460708" y="434513"/>
            <a:ext cx="5419269" cy="1902287"/>
          </a:xfrm>
          <a:prstGeom prst="rect">
            <a:avLst/>
          </a:prstGeom>
        </p:spPr>
        <p:txBody>
          <a:bodyPr lIns="45719" tIns="45719" rIns="45719" bIns="45719"/>
          <a:lstStyle>
            <a:lvl1pPr>
              <a:defRPr sz="3600">
                <a:solidFill>
                  <a:srgbClr val="FFFFFF"/>
                </a:solidFill>
              </a:defRPr>
            </a:lvl1pPr>
            <a:lvl2pPr marL="0" indent="457200">
              <a:buSzTx/>
              <a:buNone/>
              <a:defRPr sz="3600">
                <a:solidFill>
                  <a:srgbClr val="FFFFFF"/>
                </a:solidFill>
              </a:defRPr>
            </a:lvl2pPr>
            <a:lvl3pPr marL="1124347" indent="-403622">
              <a:defRPr sz="3600">
                <a:solidFill>
                  <a:srgbClr val="FFFFFF"/>
                </a:solidFill>
              </a:defRPr>
            </a:lvl3pPr>
            <a:lvl4pPr marL="1542370" indent="-461283">
              <a:buChar char="•"/>
              <a:defRPr sz="3600">
                <a:solidFill>
                  <a:srgbClr val="FFFFFF"/>
                </a:solidFill>
              </a:defRPr>
            </a:lvl4pPr>
            <a:lvl5pPr marL="1902733" indent="-461283">
              <a:defRPr sz="3600">
                <a:solidFill>
                  <a:srgbClr val="FFFFFF"/>
                </a:solidFill>
              </a:defRPr>
            </a:lvl5pPr>
          </a:lstStyle>
          <a:p>
            <a:r>
              <a:t>Texte niveau 1</a:t>
            </a:r>
          </a:p>
          <a:p>
            <a:pPr lvl="1"/>
            <a:r>
              <a:t>Texte niveau 2</a:t>
            </a:r>
          </a:p>
          <a:p>
            <a:pPr lvl="2"/>
            <a:r>
              <a:t>Texte niveau 3</a:t>
            </a:r>
          </a:p>
          <a:p>
            <a:pPr lvl="3"/>
            <a:r>
              <a:t>Texte niveau 4</a:t>
            </a:r>
          </a:p>
          <a:p>
            <a:pPr lvl="4"/>
            <a:r>
              <a:t>Texte niveau 5</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Slide 1">
    <p:bg>
      <p:bgPr>
        <a:solidFill>
          <a:srgbClr val="E6E7E7"/>
        </a:solidFill>
        <a:effectLst/>
      </p:bgPr>
    </p:bg>
    <p:spTree>
      <p:nvGrpSpPr>
        <p:cNvPr id="1" name=""/>
        <p:cNvGrpSpPr/>
        <p:nvPr/>
      </p:nvGrpSpPr>
      <p:grpSpPr>
        <a:xfrm>
          <a:off x="0" y="0"/>
          <a:ext cx="0" cy="0"/>
          <a:chOff x="0" y="0"/>
          <a:chExt cx="0" cy="0"/>
        </a:xfrm>
      </p:grpSpPr>
      <p:grpSp>
        <p:nvGrpSpPr>
          <p:cNvPr id="225" name="Groupe 2"/>
          <p:cNvGrpSpPr/>
          <p:nvPr/>
        </p:nvGrpSpPr>
        <p:grpSpPr>
          <a:xfrm>
            <a:off x="12355039" y="33160"/>
            <a:ext cx="360001" cy="1800001"/>
            <a:chOff x="0" y="0"/>
            <a:chExt cx="359999" cy="1799999"/>
          </a:xfrm>
        </p:grpSpPr>
        <p:sp>
          <p:nvSpPr>
            <p:cNvPr id="220" name="Rectangle 3"/>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1" name="Rectangle 4"/>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2" name="Rectangle 5"/>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3" name="Rectangle 6"/>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4" name="Rectangle 7"/>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26" name="Freeform 7"/>
          <p:cNvSpPr/>
          <p:nvPr/>
        </p:nvSpPr>
        <p:spPr>
          <a:xfrm>
            <a:off x="5137150" y="0"/>
            <a:ext cx="7054850" cy="6854825"/>
          </a:xfrm>
          <a:custGeom>
            <a:avLst/>
            <a:gdLst/>
            <a:ahLst/>
            <a:cxnLst>
              <a:cxn ang="0">
                <a:pos x="wd2" y="hd2"/>
              </a:cxn>
              <a:cxn ang="5400000">
                <a:pos x="wd2" y="hd2"/>
              </a:cxn>
              <a:cxn ang="10800000">
                <a:pos x="wd2" y="hd2"/>
              </a:cxn>
              <a:cxn ang="16200000">
                <a:pos x="wd2" y="hd2"/>
              </a:cxn>
            </a:cxnLst>
            <a:rect l="0" t="0" r="r" b="b"/>
            <a:pathLst>
              <a:path w="21600" h="21600" extrusionOk="0">
                <a:moveTo>
                  <a:pt x="593" y="0"/>
                </a:moveTo>
                <a:lnTo>
                  <a:pt x="21600" y="0"/>
                </a:lnTo>
                <a:lnTo>
                  <a:pt x="21600" y="21510"/>
                </a:lnTo>
                <a:lnTo>
                  <a:pt x="21581" y="21540"/>
                </a:lnTo>
                <a:lnTo>
                  <a:pt x="21561" y="21560"/>
                </a:lnTo>
                <a:lnTo>
                  <a:pt x="21513" y="21580"/>
                </a:lnTo>
                <a:lnTo>
                  <a:pt x="21396" y="21590"/>
                </a:lnTo>
                <a:lnTo>
                  <a:pt x="21269" y="21600"/>
                </a:lnTo>
                <a:lnTo>
                  <a:pt x="21026" y="21600"/>
                </a:lnTo>
                <a:lnTo>
                  <a:pt x="20793" y="21590"/>
                </a:lnTo>
                <a:lnTo>
                  <a:pt x="20550" y="21560"/>
                </a:lnTo>
                <a:lnTo>
                  <a:pt x="20297" y="21520"/>
                </a:lnTo>
                <a:lnTo>
                  <a:pt x="20054" y="21480"/>
                </a:lnTo>
                <a:lnTo>
                  <a:pt x="19568" y="21360"/>
                </a:lnTo>
                <a:lnTo>
                  <a:pt x="19335" y="21290"/>
                </a:lnTo>
                <a:lnTo>
                  <a:pt x="19092" y="21210"/>
                </a:lnTo>
                <a:lnTo>
                  <a:pt x="18625" y="21040"/>
                </a:lnTo>
                <a:lnTo>
                  <a:pt x="18178" y="20860"/>
                </a:lnTo>
                <a:lnTo>
                  <a:pt x="17741" y="20660"/>
                </a:lnTo>
                <a:lnTo>
                  <a:pt x="17313" y="20449"/>
                </a:lnTo>
                <a:lnTo>
                  <a:pt x="16458" y="19989"/>
                </a:lnTo>
                <a:lnTo>
                  <a:pt x="16049" y="19739"/>
                </a:lnTo>
                <a:lnTo>
                  <a:pt x="15631" y="19489"/>
                </a:lnTo>
                <a:lnTo>
                  <a:pt x="15233" y="19229"/>
                </a:lnTo>
                <a:lnTo>
                  <a:pt x="14698" y="18869"/>
                </a:lnTo>
                <a:lnTo>
                  <a:pt x="14173" y="18499"/>
                </a:lnTo>
                <a:lnTo>
                  <a:pt x="13648" y="18118"/>
                </a:lnTo>
                <a:lnTo>
                  <a:pt x="13143" y="17728"/>
                </a:lnTo>
                <a:lnTo>
                  <a:pt x="12637" y="17328"/>
                </a:lnTo>
                <a:lnTo>
                  <a:pt x="11646" y="16508"/>
                </a:lnTo>
                <a:lnTo>
                  <a:pt x="11160" y="16077"/>
                </a:lnTo>
                <a:lnTo>
                  <a:pt x="10596" y="15587"/>
                </a:lnTo>
                <a:lnTo>
                  <a:pt x="10790" y="15207"/>
                </a:lnTo>
                <a:lnTo>
                  <a:pt x="10965" y="14827"/>
                </a:lnTo>
                <a:lnTo>
                  <a:pt x="11043" y="14647"/>
                </a:lnTo>
                <a:lnTo>
                  <a:pt x="11179" y="14267"/>
                </a:lnTo>
                <a:lnTo>
                  <a:pt x="11237" y="14077"/>
                </a:lnTo>
                <a:lnTo>
                  <a:pt x="11286" y="13876"/>
                </a:lnTo>
                <a:lnTo>
                  <a:pt x="11325" y="13686"/>
                </a:lnTo>
                <a:lnTo>
                  <a:pt x="11344" y="13486"/>
                </a:lnTo>
                <a:lnTo>
                  <a:pt x="11364" y="13276"/>
                </a:lnTo>
                <a:lnTo>
                  <a:pt x="11374" y="13046"/>
                </a:lnTo>
                <a:lnTo>
                  <a:pt x="11354" y="12816"/>
                </a:lnTo>
                <a:lnTo>
                  <a:pt x="11325" y="12596"/>
                </a:lnTo>
                <a:lnTo>
                  <a:pt x="11276" y="12376"/>
                </a:lnTo>
                <a:lnTo>
                  <a:pt x="11208" y="12166"/>
                </a:lnTo>
                <a:lnTo>
                  <a:pt x="11121" y="11956"/>
                </a:lnTo>
                <a:lnTo>
                  <a:pt x="11014" y="11755"/>
                </a:lnTo>
                <a:lnTo>
                  <a:pt x="10897" y="11555"/>
                </a:lnTo>
                <a:lnTo>
                  <a:pt x="10771" y="11375"/>
                </a:lnTo>
                <a:lnTo>
                  <a:pt x="10635" y="11195"/>
                </a:lnTo>
                <a:lnTo>
                  <a:pt x="10489" y="11035"/>
                </a:lnTo>
                <a:lnTo>
                  <a:pt x="10333" y="10875"/>
                </a:lnTo>
                <a:lnTo>
                  <a:pt x="10168" y="10725"/>
                </a:lnTo>
                <a:lnTo>
                  <a:pt x="10003" y="10585"/>
                </a:lnTo>
                <a:lnTo>
                  <a:pt x="9828" y="10445"/>
                </a:lnTo>
                <a:lnTo>
                  <a:pt x="9653" y="10315"/>
                </a:lnTo>
                <a:lnTo>
                  <a:pt x="9390" y="10125"/>
                </a:lnTo>
                <a:lnTo>
                  <a:pt x="8866" y="9785"/>
                </a:lnTo>
                <a:lnTo>
                  <a:pt x="8593" y="9624"/>
                </a:lnTo>
                <a:lnTo>
                  <a:pt x="8321" y="9474"/>
                </a:lnTo>
                <a:lnTo>
                  <a:pt x="8039" y="9324"/>
                </a:lnTo>
                <a:lnTo>
                  <a:pt x="7475" y="9044"/>
                </a:lnTo>
                <a:lnTo>
                  <a:pt x="6542" y="8624"/>
                </a:lnTo>
                <a:lnTo>
                  <a:pt x="5619" y="8204"/>
                </a:lnTo>
                <a:lnTo>
                  <a:pt x="3762" y="7373"/>
                </a:lnTo>
                <a:lnTo>
                  <a:pt x="3451" y="7233"/>
                </a:lnTo>
                <a:lnTo>
                  <a:pt x="3140" y="7083"/>
                </a:lnTo>
                <a:lnTo>
                  <a:pt x="2839" y="6923"/>
                </a:lnTo>
                <a:lnTo>
                  <a:pt x="2547" y="6753"/>
                </a:lnTo>
                <a:lnTo>
                  <a:pt x="2265" y="6563"/>
                </a:lnTo>
                <a:lnTo>
                  <a:pt x="1993" y="6363"/>
                </a:lnTo>
                <a:lnTo>
                  <a:pt x="1721" y="6153"/>
                </a:lnTo>
                <a:lnTo>
                  <a:pt x="1468" y="5923"/>
                </a:lnTo>
                <a:lnTo>
                  <a:pt x="1273" y="5723"/>
                </a:lnTo>
                <a:lnTo>
                  <a:pt x="1089" y="5523"/>
                </a:lnTo>
                <a:lnTo>
                  <a:pt x="914" y="5312"/>
                </a:lnTo>
                <a:lnTo>
                  <a:pt x="768" y="5102"/>
                </a:lnTo>
                <a:lnTo>
                  <a:pt x="622" y="4882"/>
                </a:lnTo>
                <a:lnTo>
                  <a:pt x="496" y="4652"/>
                </a:lnTo>
                <a:lnTo>
                  <a:pt x="282" y="4192"/>
                </a:lnTo>
                <a:lnTo>
                  <a:pt x="204" y="3952"/>
                </a:lnTo>
                <a:lnTo>
                  <a:pt x="136" y="3702"/>
                </a:lnTo>
                <a:lnTo>
                  <a:pt x="78" y="3442"/>
                </a:lnTo>
                <a:lnTo>
                  <a:pt x="39" y="3181"/>
                </a:lnTo>
                <a:lnTo>
                  <a:pt x="10" y="2921"/>
                </a:lnTo>
                <a:lnTo>
                  <a:pt x="0" y="2651"/>
                </a:lnTo>
                <a:lnTo>
                  <a:pt x="0" y="2371"/>
                </a:lnTo>
                <a:lnTo>
                  <a:pt x="19" y="2091"/>
                </a:lnTo>
                <a:lnTo>
                  <a:pt x="49" y="1831"/>
                </a:lnTo>
                <a:lnTo>
                  <a:pt x="87" y="1571"/>
                </a:lnTo>
                <a:lnTo>
                  <a:pt x="146" y="1311"/>
                </a:lnTo>
                <a:lnTo>
                  <a:pt x="204" y="1060"/>
                </a:lnTo>
                <a:lnTo>
                  <a:pt x="282" y="810"/>
                </a:lnTo>
                <a:lnTo>
                  <a:pt x="369" y="560"/>
                </a:lnTo>
                <a:lnTo>
                  <a:pt x="457" y="320"/>
                </a:lnTo>
                <a:lnTo>
                  <a:pt x="574" y="80"/>
                </a:lnTo>
                <a:lnTo>
                  <a:pt x="593" y="0"/>
                </a:lnTo>
                <a:close/>
              </a:path>
            </a:pathLst>
          </a:custGeom>
          <a:solidFill>
            <a:schemeClr val="accent1"/>
          </a:solidFill>
          <a:ln w="12700">
            <a:miter lim="400000"/>
          </a:ln>
        </p:spPr>
        <p:txBody>
          <a:bodyPr lIns="45719" rIns="45719"/>
          <a:lstStyle/>
          <a:p>
            <a:endParaRPr/>
          </a:p>
        </p:txBody>
      </p:sp>
      <p:sp>
        <p:nvSpPr>
          <p:cNvPr id="227" name="Texte du titre"/>
          <p:cNvSpPr txBox="1">
            <a:spLocks noGrp="1"/>
          </p:cNvSpPr>
          <p:nvPr>
            <p:ph type="title"/>
          </p:nvPr>
        </p:nvSpPr>
        <p:spPr>
          <a:xfrm>
            <a:off x="407987" y="1358152"/>
            <a:ext cx="4774259" cy="1475155"/>
          </a:xfrm>
          <a:prstGeom prst="rect">
            <a:avLst/>
          </a:prstGeom>
        </p:spPr>
        <p:txBody>
          <a:bodyPr anchor="b"/>
          <a:lstStyle>
            <a:lvl1pPr>
              <a:defRPr sz="2600"/>
            </a:lvl1pPr>
          </a:lstStyle>
          <a:p>
            <a:r>
              <a:t>Texte du titre</a:t>
            </a:r>
          </a:p>
        </p:txBody>
      </p:sp>
      <p:sp>
        <p:nvSpPr>
          <p:cNvPr id="228" name="Texte niveau 1…"/>
          <p:cNvSpPr txBox="1">
            <a:spLocks noGrp="1"/>
          </p:cNvSpPr>
          <p:nvPr>
            <p:ph type="body" sz="quarter" idx="1"/>
          </p:nvPr>
        </p:nvSpPr>
        <p:spPr>
          <a:xfrm>
            <a:off x="407987" y="2976179"/>
            <a:ext cx="4774259" cy="1223964"/>
          </a:xfrm>
          <a:prstGeom prst="rect">
            <a:avLst/>
          </a:prstGeom>
        </p:spPr>
        <p:txBody>
          <a:bodyPr/>
          <a:lstStyle>
            <a:lvl1pPr>
              <a:defRPr sz="1600">
                <a:solidFill>
                  <a:schemeClr val="accent1"/>
                </a:solidFill>
              </a:defRPr>
            </a:lvl1pPr>
            <a:lvl2pPr marL="519817" indent="-159455">
              <a:buChar char="•"/>
              <a:defRPr sz="1600">
                <a:solidFill>
                  <a:schemeClr val="accent1"/>
                </a:solidFill>
              </a:defRPr>
            </a:lvl2pPr>
            <a:lvl3pPr marL="900112" indent="-179387">
              <a:defRPr sz="1600">
                <a:solidFill>
                  <a:schemeClr val="accent1"/>
                </a:solidFill>
              </a:defRPr>
            </a:lvl3pPr>
            <a:lvl4pPr marL="1286101" indent="-205014">
              <a:buChar char="•"/>
              <a:defRPr sz="1600">
                <a:solidFill>
                  <a:schemeClr val="accent1"/>
                </a:solidFill>
              </a:defRPr>
            </a:lvl4pPr>
            <a:lvl5pPr marL="1646464" indent="-205014">
              <a:defRPr sz="1600">
                <a:solidFill>
                  <a:schemeClr val="accent1"/>
                </a:solidFill>
              </a:defRPr>
            </a:lvl5pPr>
          </a:lstStyle>
          <a:p>
            <a:r>
              <a:t>Texte niveau 1</a:t>
            </a:r>
          </a:p>
          <a:p>
            <a:pPr lvl="1"/>
            <a:r>
              <a:t>Texte niveau 2</a:t>
            </a:r>
          </a:p>
          <a:p>
            <a:pPr lvl="2"/>
            <a:r>
              <a:t>Texte niveau 3</a:t>
            </a:r>
          </a:p>
          <a:p>
            <a:pPr lvl="3"/>
            <a:r>
              <a:t>Texte niveau 4</a:t>
            </a:r>
          </a:p>
          <a:p>
            <a:pPr lvl="4"/>
            <a:r>
              <a:t>Texte niveau 5</a:t>
            </a:r>
          </a:p>
        </p:txBody>
      </p:sp>
      <p:grpSp>
        <p:nvGrpSpPr>
          <p:cNvPr id="234" name="Group 14"/>
          <p:cNvGrpSpPr/>
          <p:nvPr/>
        </p:nvGrpSpPr>
        <p:grpSpPr>
          <a:xfrm>
            <a:off x="416887" y="4537345"/>
            <a:ext cx="5040002" cy="1123655"/>
            <a:chOff x="0" y="0"/>
            <a:chExt cx="5040000" cy="1123654"/>
          </a:xfrm>
        </p:grpSpPr>
        <p:sp>
          <p:nvSpPr>
            <p:cNvPr id="229" name="Freeform 11"/>
            <p:cNvSpPr/>
            <p:nvPr/>
          </p:nvSpPr>
          <p:spPr>
            <a:xfrm>
              <a:off x="4457254" y="343670"/>
              <a:ext cx="582747" cy="47366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30" name="Freeform 12"/>
            <p:cNvSpPr/>
            <p:nvPr/>
          </p:nvSpPr>
          <p:spPr>
            <a:xfrm>
              <a:off x="-1" y="16436"/>
              <a:ext cx="4097150" cy="110721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31" name="Freeform 13"/>
            <p:cNvSpPr/>
            <p:nvPr/>
          </p:nvSpPr>
          <p:spPr>
            <a:xfrm>
              <a:off x="3091538" y="71722"/>
              <a:ext cx="113562" cy="119539"/>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32" name="Freeform 14"/>
            <p:cNvSpPr/>
            <p:nvPr/>
          </p:nvSpPr>
          <p:spPr>
            <a:xfrm>
              <a:off x="3898416" y="92641"/>
              <a:ext cx="106091"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33" name="Freeform 15"/>
            <p:cNvSpPr/>
            <p:nvPr/>
          </p:nvSpPr>
          <p:spPr>
            <a:xfrm>
              <a:off x="4155422" y="-1"/>
              <a:ext cx="884578" cy="745106"/>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35"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Slide 2">
    <p:bg>
      <p:bgPr>
        <a:solidFill>
          <a:srgbClr val="E6E7E7"/>
        </a:solidFill>
        <a:effectLst/>
      </p:bgPr>
    </p:bg>
    <p:spTree>
      <p:nvGrpSpPr>
        <p:cNvPr id="1" name=""/>
        <p:cNvGrpSpPr/>
        <p:nvPr/>
      </p:nvGrpSpPr>
      <p:grpSpPr>
        <a:xfrm>
          <a:off x="0" y="0"/>
          <a:ext cx="0" cy="0"/>
          <a:chOff x="0" y="0"/>
          <a:chExt cx="0" cy="0"/>
        </a:xfrm>
      </p:grpSpPr>
      <p:grpSp>
        <p:nvGrpSpPr>
          <p:cNvPr id="247" name="Groupe 2"/>
          <p:cNvGrpSpPr/>
          <p:nvPr/>
        </p:nvGrpSpPr>
        <p:grpSpPr>
          <a:xfrm>
            <a:off x="12355039" y="33160"/>
            <a:ext cx="360001" cy="1800001"/>
            <a:chOff x="0" y="0"/>
            <a:chExt cx="359999" cy="1799999"/>
          </a:xfrm>
        </p:grpSpPr>
        <p:sp>
          <p:nvSpPr>
            <p:cNvPr id="242" name="Rectangle 3"/>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3" name="Rectangle 4"/>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4" name="Rectangle 5"/>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5" name="Rectangle 6"/>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6" name="Rectangle 7"/>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48" name="Freeform 5"/>
          <p:cNvSpPr/>
          <p:nvPr/>
        </p:nvSpPr>
        <p:spPr>
          <a:xfrm>
            <a:off x="1009650" y="0"/>
            <a:ext cx="11182350"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2756" y="21600"/>
                </a:lnTo>
                <a:lnTo>
                  <a:pt x="12726" y="21590"/>
                </a:lnTo>
                <a:lnTo>
                  <a:pt x="12695" y="21570"/>
                </a:lnTo>
                <a:lnTo>
                  <a:pt x="12671" y="21540"/>
                </a:lnTo>
                <a:lnTo>
                  <a:pt x="10800" y="19030"/>
                </a:lnTo>
                <a:lnTo>
                  <a:pt x="10634" y="18800"/>
                </a:lnTo>
                <a:lnTo>
                  <a:pt x="10475" y="18570"/>
                </a:lnTo>
                <a:lnTo>
                  <a:pt x="10591" y="18200"/>
                </a:lnTo>
                <a:lnTo>
                  <a:pt x="10708" y="17840"/>
                </a:lnTo>
                <a:lnTo>
                  <a:pt x="10800" y="17520"/>
                </a:lnTo>
                <a:lnTo>
                  <a:pt x="10892" y="17210"/>
                </a:lnTo>
                <a:lnTo>
                  <a:pt x="10972" y="16890"/>
                </a:lnTo>
                <a:lnTo>
                  <a:pt x="11039" y="16570"/>
                </a:lnTo>
                <a:lnTo>
                  <a:pt x="11107" y="16240"/>
                </a:lnTo>
                <a:lnTo>
                  <a:pt x="11156" y="15910"/>
                </a:lnTo>
                <a:lnTo>
                  <a:pt x="11199" y="15580"/>
                </a:lnTo>
                <a:lnTo>
                  <a:pt x="11235" y="15230"/>
                </a:lnTo>
                <a:lnTo>
                  <a:pt x="11248" y="15030"/>
                </a:lnTo>
                <a:lnTo>
                  <a:pt x="11254" y="14820"/>
                </a:lnTo>
                <a:lnTo>
                  <a:pt x="11254" y="14420"/>
                </a:lnTo>
                <a:lnTo>
                  <a:pt x="11242" y="14220"/>
                </a:lnTo>
                <a:lnTo>
                  <a:pt x="11229" y="14010"/>
                </a:lnTo>
                <a:lnTo>
                  <a:pt x="11211" y="13810"/>
                </a:lnTo>
                <a:lnTo>
                  <a:pt x="11186" y="13610"/>
                </a:lnTo>
                <a:lnTo>
                  <a:pt x="11137" y="13330"/>
                </a:lnTo>
                <a:lnTo>
                  <a:pt x="11076" y="13060"/>
                </a:lnTo>
                <a:lnTo>
                  <a:pt x="11009" y="12800"/>
                </a:lnTo>
                <a:lnTo>
                  <a:pt x="10929" y="12540"/>
                </a:lnTo>
                <a:lnTo>
                  <a:pt x="10843" y="12300"/>
                </a:lnTo>
                <a:lnTo>
                  <a:pt x="10745" y="12060"/>
                </a:lnTo>
                <a:lnTo>
                  <a:pt x="10641" y="11830"/>
                </a:lnTo>
                <a:lnTo>
                  <a:pt x="10530" y="11610"/>
                </a:lnTo>
                <a:lnTo>
                  <a:pt x="10389" y="11350"/>
                </a:lnTo>
                <a:lnTo>
                  <a:pt x="10236" y="11100"/>
                </a:lnTo>
                <a:lnTo>
                  <a:pt x="10082" y="10870"/>
                </a:lnTo>
                <a:lnTo>
                  <a:pt x="9923" y="10650"/>
                </a:lnTo>
                <a:lnTo>
                  <a:pt x="9757" y="10430"/>
                </a:lnTo>
                <a:lnTo>
                  <a:pt x="9414" y="10030"/>
                </a:lnTo>
                <a:lnTo>
                  <a:pt x="9236" y="9830"/>
                </a:lnTo>
                <a:lnTo>
                  <a:pt x="8991" y="9580"/>
                </a:lnTo>
                <a:lnTo>
                  <a:pt x="8739" y="9330"/>
                </a:lnTo>
                <a:lnTo>
                  <a:pt x="8482" y="9090"/>
                </a:lnTo>
                <a:lnTo>
                  <a:pt x="8224" y="8860"/>
                </a:lnTo>
                <a:lnTo>
                  <a:pt x="7967" y="8640"/>
                </a:lnTo>
                <a:lnTo>
                  <a:pt x="7175" y="8010"/>
                </a:lnTo>
                <a:lnTo>
                  <a:pt x="6740" y="7680"/>
                </a:lnTo>
                <a:lnTo>
                  <a:pt x="6305" y="7360"/>
                </a:lnTo>
                <a:lnTo>
                  <a:pt x="5434" y="6740"/>
                </a:lnTo>
                <a:lnTo>
                  <a:pt x="4557" y="6130"/>
                </a:lnTo>
                <a:lnTo>
                  <a:pt x="3680" y="5530"/>
                </a:lnTo>
                <a:lnTo>
                  <a:pt x="3177" y="5170"/>
                </a:lnTo>
                <a:lnTo>
                  <a:pt x="2925" y="4970"/>
                </a:lnTo>
                <a:lnTo>
                  <a:pt x="2686" y="4760"/>
                </a:lnTo>
                <a:lnTo>
                  <a:pt x="2447" y="4540"/>
                </a:lnTo>
                <a:lnTo>
                  <a:pt x="2208" y="4310"/>
                </a:lnTo>
                <a:lnTo>
                  <a:pt x="1981" y="4070"/>
                </a:lnTo>
                <a:lnTo>
                  <a:pt x="1754" y="3800"/>
                </a:lnTo>
                <a:lnTo>
                  <a:pt x="1558" y="3550"/>
                </a:lnTo>
                <a:lnTo>
                  <a:pt x="1374" y="3290"/>
                </a:lnTo>
                <a:lnTo>
                  <a:pt x="1190" y="3020"/>
                </a:lnTo>
                <a:lnTo>
                  <a:pt x="1018" y="2740"/>
                </a:lnTo>
                <a:lnTo>
                  <a:pt x="852" y="2440"/>
                </a:lnTo>
                <a:lnTo>
                  <a:pt x="699" y="2130"/>
                </a:lnTo>
                <a:lnTo>
                  <a:pt x="552" y="1800"/>
                </a:lnTo>
                <a:lnTo>
                  <a:pt x="417" y="1460"/>
                </a:lnTo>
                <a:lnTo>
                  <a:pt x="288" y="1110"/>
                </a:lnTo>
                <a:lnTo>
                  <a:pt x="178" y="750"/>
                </a:lnTo>
                <a:lnTo>
                  <a:pt x="129" y="570"/>
                </a:lnTo>
                <a:lnTo>
                  <a:pt x="0" y="0"/>
                </a:lnTo>
                <a:close/>
              </a:path>
            </a:pathLst>
          </a:custGeom>
          <a:solidFill>
            <a:srgbClr val="2B143D"/>
          </a:solidFill>
          <a:ln w="12700">
            <a:miter lim="400000"/>
          </a:ln>
        </p:spPr>
        <p:txBody>
          <a:bodyPr lIns="45719" rIns="45719"/>
          <a:lstStyle/>
          <a:p>
            <a:endParaRPr/>
          </a:p>
        </p:txBody>
      </p:sp>
      <p:grpSp>
        <p:nvGrpSpPr>
          <p:cNvPr id="254" name="Group 14"/>
          <p:cNvGrpSpPr/>
          <p:nvPr/>
        </p:nvGrpSpPr>
        <p:grpSpPr>
          <a:xfrm>
            <a:off x="416887" y="4537345"/>
            <a:ext cx="5040002" cy="1123655"/>
            <a:chOff x="0" y="0"/>
            <a:chExt cx="5040000" cy="1123654"/>
          </a:xfrm>
        </p:grpSpPr>
        <p:sp>
          <p:nvSpPr>
            <p:cNvPr id="249" name="Freeform 11"/>
            <p:cNvSpPr/>
            <p:nvPr/>
          </p:nvSpPr>
          <p:spPr>
            <a:xfrm>
              <a:off x="4457254" y="343670"/>
              <a:ext cx="582747" cy="47366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50" name="Freeform 12"/>
            <p:cNvSpPr/>
            <p:nvPr/>
          </p:nvSpPr>
          <p:spPr>
            <a:xfrm>
              <a:off x="-1" y="16436"/>
              <a:ext cx="4097150" cy="110721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51" name="Freeform 13"/>
            <p:cNvSpPr/>
            <p:nvPr/>
          </p:nvSpPr>
          <p:spPr>
            <a:xfrm>
              <a:off x="3091538" y="71722"/>
              <a:ext cx="113562" cy="119539"/>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52" name="Freeform 14"/>
            <p:cNvSpPr/>
            <p:nvPr/>
          </p:nvSpPr>
          <p:spPr>
            <a:xfrm>
              <a:off x="3898416" y="92641"/>
              <a:ext cx="106091"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53" name="Freeform 15"/>
            <p:cNvSpPr/>
            <p:nvPr/>
          </p:nvSpPr>
          <p:spPr>
            <a:xfrm>
              <a:off x="4155422" y="-1"/>
              <a:ext cx="884578" cy="745106"/>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55" name="Texte niveau 1…"/>
          <p:cNvSpPr txBox="1">
            <a:spLocks noGrp="1"/>
          </p:cNvSpPr>
          <p:nvPr>
            <p:ph type="body" sz="quarter" idx="1"/>
          </p:nvPr>
        </p:nvSpPr>
        <p:spPr>
          <a:xfrm>
            <a:off x="5665975" y="1690688"/>
            <a:ext cx="6234860" cy="1126047"/>
          </a:xfrm>
          <a:prstGeom prst="rect">
            <a:avLst/>
          </a:prstGeom>
        </p:spPr>
        <p:txBody>
          <a:bodyPr/>
          <a:lstStyle>
            <a:lvl1pPr>
              <a:lnSpc>
                <a:spcPts val="1800"/>
              </a:lnSpc>
              <a:spcBef>
                <a:spcPts val="0"/>
              </a:spcBef>
              <a:defRPr sz="1600">
                <a:solidFill>
                  <a:srgbClr val="FFFFFF"/>
                </a:solidFill>
              </a:defRPr>
            </a:lvl1pPr>
            <a:lvl2pPr marL="519817" indent="-159455">
              <a:lnSpc>
                <a:spcPts val="1800"/>
              </a:lnSpc>
              <a:spcBef>
                <a:spcPts val="0"/>
              </a:spcBef>
              <a:buChar char="•"/>
              <a:defRPr sz="1600">
                <a:solidFill>
                  <a:srgbClr val="FFFFFF"/>
                </a:solidFill>
              </a:defRPr>
            </a:lvl2pPr>
            <a:lvl3pPr marL="900112" indent="-179387">
              <a:lnSpc>
                <a:spcPts val="1800"/>
              </a:lnSpc>
              <a:spcBef>
                <a:spcPts val="0"/>
              </a:spcBef>
              <a:defRPr sz="1600">
                <a:solidFill>
                  <a:srgbClr val="FFFFFF"/>
                </a:solidFill>
              </a:defRPr>
            </a:lvl3pPr>
            <a:lvl4pPr marL="1286101" indent="-205014">
              <a:lnSpc>
                <a:spcPts val="1800"/>
              </a:lnSpc>
              <a:spcBef>
                <a:spcPts val="0"/>
              </a:spcBef>
              <a:buChar char="•"/>
              <a:defRPr sz="1600">
                <a:solidFill>
                  <a:srgbClr val="FFFFFF"/>
                </a:solidFill>
              </a:defRPr>
            </a:lvl4pPr>
            <a:lvl5pPr marL="1646464" indent="-205014">
              <a:lnSpc>
                <a:spcPts val="1800"/>
              </a:lnSpc>
              <a:spcBef>
                <a:spcPts val="0"/>
              </a:spcBef>
              <a:defRPr sz="1600">
                <a:solidFill>
                  <a:srgbClr val="FFFFFF"/>
                </a:solidFill>
              </a:defRPr>
            </a:lvl5pPr>
          </a:lstStyle>
          <a:p>
            <a:r>
              <a:t>Texte niveau 1</a:t>
            </a:r>
          </a:p>
          <a:p>
            <a:pPr lvl="1"/>
            <a:r>
              <a:t>Texte niveau 2</a:t>
            </a:r>
          </a:p>
          <a:p>
            <a:pPr lvl="2"/>
            <a:r>
              <a:t>Texte niveau 3</a:t>
            </a:r>
          </a:p>
          <a:p>
            <a:pPr lvl="3"/>
            <a:r>
              <a:t>Texte niveau 4</a:t>
            </a:r>
          </a:p>
          <a:p>
            <a:pPr lvl="4"/>
            <a:r>
              <a:t>Texte niveau 5</a:t>
            </a:r>
          </a:p>
        </p:txBody>
      </p:sp>
      <p:sp>
        <p:nvSpPr>
          <p:cNvPr id="256" name="Texte du titre"/>
          <p:cNvSpPr txBox="1">
            <a:spLocks noGrp="1"/>
          </p:cNvSpPr>
          <p:nvPr>
            <p:ph type="title"/>
          </p:nvPr>
        </p:nvSpPr>
        <p:spPr>
          <a:xfrm>
            <a:off x="5655319" y="622300"/>
            <a:ext cx="6260456" cy="1068388"/>
          </a:xfrm>
          <a:prstGeom prst="rect">
            <a:avLst/>
          </a:prstGeom>
        </p:spPr>
        <p:txBody>
          <a:bodyPr anchor="b"/>
          <a:lstStyle>
            <a:lvl1pPr>
              <a:defRPr sz="2600">
                <a:solidFill>
                  <a:srgbClr val="FFFFFF"/>
                </a:solidFill>
              </a:defRPr>
            </a:lvl1pPr>
          </a:lstStyle>
          <a:p>
            <a:r>
              <a:t>Texte du titre</a:t>
            </a:r>
          </a:p>
        </p:txBody>
      </p:sp>
      <p:sp>
        <p:nvSpPr>
          <p:cNvPr id="257"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Slide 3">
    <p:bg>
      <p:bgPr>
        <a:solidFill>
          <a:srgbClr val="E6E7E7"/>
        </a:solidFill>
        <a:effectLst/>
      </p:bgPr>
    </p:bg>
    <p:spTree>
      <p:nvGrpSpPr>
        <p:cNvPr id="1" name=""/>
        <p:cNvGrpSpPr/>
        <p:nvPr/>
      </p:nvGrpSpPr>
      <p:grpSpPr>
        <a:xfrm>
          <a:off x="0" y="0"/>
          <a:ext cx="0" cy="0"/>
          <a:chOff x="0" y="0"/>
          <a:chExt cx="0" cy="0"/>
        </a:xfrm>
      </p:grpSpPr>
      <p:grpSp>
        <p:nvGrpSpPr>
          <p:cNvPr id="269" name="Groupe 2"/>
          <p:cNvGrpSpPr/>
          <p:nvPr/>
        </p:nvGrpSpPr>
        <p:grpSpPr>
          <a:xfrm>
            <a:off x="12355039" y="33160"/>
            <a:ext cx="360001" cy="1800001"/>
            <a:chOff x="0" y="0"/>
            <a:chExt cx="359999" cy="1799999"/>
          </a:xfrm>
        </p:grpSpPr>
        <p:sp>
          <p:nvSpPr>
            <p:cNvPr id="264" name="Rectangle 3"/>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5" name="Rectangle 4"/>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6" name="Rectangle 5"/>
            <p:cNvSpPr/>
            <p:nvPr/>
          </p:nvSpPr>
          <p:spPr>
            <a:xfrm>
              <a:off x="0" y="719999"/>
              <a:ext cx="360000" cy="360001"/>
            </a:xfrm>
            <a:prstGeom prst="rect">
              <a:avLst/>
            </a:prstGeom>
            <a:solidFill>
              <a:srgbClr val="2B143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7" name="Rectangle 6"/>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8" name="Rectangle 7"/>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70" name="Freeform 6"/>
          <p:cNvSpPr/>
          <p:nvPr/>
        </p:nvSpPr>
        <p:spPr>
          <a:xfrm>
            <a:off x="3771900" y="1847850"/>
            <a:ext cx="8420100" cy="5010151"/>
          </a:xfrm>
          <a:custGeom>
            <a:avLst/>
            <a:gdLst/>
            <a:ahLst/>
            <a:cxnLst>
              <a:cxn ang="0">
                <a:pos x="wd2" y="hd2"/>
              </a:cxn>
              <a:cxn ang="5400000">
                <a:pos x="wd2" y="hd2"/>
              </a:cxn>
              <a:cxn ang="10800000">
                <a:pos x="wd2" y="hd2"/>
              </a:cxn>
              <a:cxn ang="16200000">
                <a:pos x="wd2" y="hd2"/>
              </a:cxn>
            </a:cxnLst>
            <a:rect l="0" t="0" r="r" b="b"/>
            <a:pathLst>
              <a:path w="21600" h="21600" extrusionOk="0">
                <a:moveTo>
                  <a:pt x="21592" y="21422"/>
                </a:moveTo>
                <a:lnTo>
                  <a:pt x="21592" y="6611"/>
                </a:lnTo>
                <a:lnTo>
                  <a:pt x="21576" y="6584"/>
                </a:lnTo>
                <a:lnTo>
                  <a:pt x="21559" y="6598"/>
                </a:lnTo>
                <a:lnTo>
                  <a:pt x="21519" y="6625"/>
                </a:lnTo>
                <a:lnTo>
                  <a:pt x="21315" y="6789"/>
                </a:lnTo>
                <a:lnTo>
                  <a:pt x="21111" y="6926"/>
                </a:lnTo>
                <a:lnTo>
                  <a:pt x="20900" y="7049"/>
                </a:lnTo>
                <a:lnTo>
                  <a:pt x="20688" y="7145"/>
                </a:lnTo>
                <a:lnTo>
                  <a:pt x="20411" y="7268"/>
                </a:lnTo>
                <a:lnTo>
                  <a:pt x="20134" y="7364"/>
                </a:lnTo>
                <a:lnTo>
                  <a:pt x="19857" y="7433"/>
                </a:lnTo>
                <a:lnTo>
                  <a:pt x="19572" y="7487"/>
                </a:lnTo>
                <a:lnTo>
                  <a:pt x="19287" y="7529"/>
                </a:lnTo>
                <a:lnTo>
                  <a:pt x="19010" y="7556"/>
                </a:lnTo>
                <a:lnTo>
                  <a:pt x="18725" y="7556"/>
                </a:lnTo>
                <a:lnTo>
                  <a:pt x="18440" y="7542"/>
                </a:lnTo>
                <a:lnTo>
                  <a:pt x="18065" y="7515"/>
                </a:lnTo>
                <a:lnTo>
                  <a:pt x="17690" y="7460"/>
                </a:lnTo>
                <a:lnTo>
                  <a:pt x="17324" y="7392"/>
                </a:lnTo>
                <a:lnTo>
                  <a:pt x="16957" y="7310"/>
                </a:lnTo>
                <a:lnTo>
                  <a:pt x="16591" y="7214"/>
                </a:lnTo>
                <a:lnTo>
                  <a:pt x="15858" y="6967"/>
                </a:lnTo>
                <a:lnTo>
                  <a:pt x="15500" y="6817"/>
                </a:lnTo>
                <a:lnTo>
                  <a:pt x="14905" y="6570"/>
                </a:lnTo>
                <a:lnTo>
                  <a:pt x="14327" y="6283"/>
                </a:lnTo>
                <a:lnTo>
                  <a:pt x="13748" y="5982"/>
                </a:lnTo>
                <a:lnTo>
                  <a:pt x="13178" y="5667"/>
                </a:lnTo>
                <a:lnTo>
                  <a:pt x="12608" y="5325"/>
                </a:lnTo>
                <a:lnTo>
                  <a:pt x="12038" y="4955"/>
                </a:lnTo>
                <a:lnTo>
                  <a:pt x="11476" y="4586"/>
                </a:lnTo>
                <a:lnTo>
                  <a:pt x="10914" y="4189"/>
                </a:lnTo>
                <a:lnTo>
                  <a:pt x="10271" y="3723"/>
                </a:lnTo>
                <a:lnTo>
                  <a:pt x="9635" y="3244"/>
                </a:lnTo>
                <a:lnTo>
                  <a:pt x="9000" y="2751"/>
                </a:lnTo>
                <a:lnTo>
                  <a:pt x="7746" y="1711"/>
                </a:lnTo>
                <a:lnTo>
                  <a:pt x="7119" y="1177"/>
                </a:lnTo>
                <a:lnTo>
                  <a:pt x="6500" y="630"/>
                </a:lnTo>
                <a:lnTo>
                  <a:pt x="5889" y="68"/>
                </a:lnTo>
                <a:lnTo>
                  <a:pt x="5840" y="27"/>
                </a:lnTo>
                <a:lnTo>
                  <a:pt x="5832" y="0"/>
                </a:lnTo>
                <a:lnTo>
                  <a:pt x="5799" y="0"/>
                </a:lnTo>
                <a:lnTo>
                  <a:pt x="5237" y="602"/>
                </a:lnTo>
                <a:lnTo>
                  <a:pt x="4919" y="958"/>
                </a:lnTo>
                <a:lnTo>
                  <a:pt x="4300" y="1697"/>
                </a:lnTo>
                <a:lnTo>
                  <a:pt x="3999" y="2081"/>
                </a:lnTo>
                <a:lnTo>
                  <a:pt x="3706" y="2478"/>
                </a:lnTo>
                <a:lnTo>
                  <a:pt x="3413" y="2888"/>
                </a:lnTo>
                <a:lnTo>
                  <a:pt x="3136" y="3313"/>
                </a:lnTo>
                <a:lnTo>
                  <a:pt x="2859" y="3751"/>
                </a:lnTo>
                <a:lnTo>
                  <a:pt x="2688" y="4052"/>
                </a:lnTo>
                <a:lnTo>
                  <a:pt x="2517" y="4339"/>
                </a:lnTo>
                <a:lnTo>
                  <a:pt x="2354" y="4640"/>
                </a:lnTo>
                <a:lnTo>
                  <a:pt x="2191" y="4955"/>
                </a:lnTo>
                <a:lnTo>
                  <a:pt x="2036" y="5256"/>
                </a:lnTo>
                <a:lnTo>
                  <a:pt x="1890" y="5571"/>
                </a:lnTo>
                <a:lnTo>
                  <a:pt x="1596" y="6228"/>
                </a:lnTo>
                <a:lnTo>
                  <a:pt x="1466" y="6557"/>
                </a:lnTo>
                <a:lnTo>
                  <a:pt x="1205" y="7241"/>
                </a:lnTo>
                <a:lnTo>
                  <a:pt x="977" y="7953"/>
                </a:lnTo>
                <a:lnTo>
                  <a:pt x="863" y="8322"/>
                </a:lnTo>
                <a:lnTo>
                  <a:pt x="766" y="8692"/>
                </a:lnTo>
                <a:lnTo>
                  <a:pt x="668" y="9075"/>
                </a:lnTo>
                <a:lnTo>
                  <a:pt x="554" y="9527"/>
                </a:lnTo>
                <a:lnTo>
                  <a:pt x="375" y="10458"/>
                </a:lnTo>
                <a:lnTo>
                  <a:pt x="293" y="10923"/>
                </a:lnTo>
                <a:lnTo>
                  <a:pt x="228" y="11402"/>
                </a:lnTo>
                <a:lnTo>
                  <a:pt x="114" y="12360"/>
                </a:lnTo>
                <a:lnTo>
                  <a:pt x="73" y="12840"/>
                </a:lnTo>
                <a:lnTo>
                  <a:pt x="41" y="13401"/>
                </a:lnTo>
                <a:lnTo>
                  <a:pt x="16" y="13948"/>
                </a:lnTo>
                <a:lnTo>
                  <a:pt x="16" y="14017"/>
                </a:lnTo>
                <a:lnTo>
                  <a:pt x="8" y="14044"/>
                </a:lnTo>
                <a:lnTo>
                  <a:pt x="0" y="14058"/>
                </a:lnTo>
                <a:lnTo>
                  <a:pt x="0" y="15824"/>
                </a:lnTo>
                <a:lnTo>
                  <a:pt x="16" y="15878"/>
                </a:lnTo>
                <a:lnTo>
                  <a:pt x="24" y="15947"/>
                </a:lnTo>
                <a:lnTo>
                  <a:pt x="24" y="16084"/>
                </a:lnTo>
                <a:lnTo>
                  <a:pt x="57" y="16782"/>
                </a:lnTo>
                <a:lnTo>
                  <a:pt x="106" y="17466"/>
                </a:lnTo>
                <a:lnTo>
                  <a:pt x="163" y="18151"/>
                </a:lnTo>
                <a:lnTo>
                  <a:pt x="228" y="18835"/>
                </a:lnTo>
                <a:lnTo>
                  <a:pt x="310" y="19519"/>
                </a:lnTo>
                <a:lnTo>
                  <a:pt x="407" y="20190"/>
                </a:lnTo>
                <a:lnTo>
                  <a:pt x="505" y="20875"/>
                </a:lnTo>
                <a:lnTo>
                  <a:pt x="611" y="21545"/>
                </a:lnTo>
                <a:lnTo>
                  <a:pt x="627" y="21600"/>
                </a:lnTo>
                <a:lnTo>
                  <a:pt x="21600" y="21600"/>
                </a:lnTo>
                <a:lnTo>
                  <a:pt x="21592" y="21422"/>
                </a:lnTo>
                <a:close/>
              </a:path>
            </a:pathLst>
          </a:custGeom>
          <a:solidFill>
            <a:schemeClr val="accent2"/>
          </a:solidFill>
          <a:ln w="12700">
            <a:miter lim="400000"/>
          </a:ln>
        </p:spPr>
        <p:txBody>
          <a:bodyPr lIns="45719" rIns="45719"/>
          <a:lstStyle/>
          <a:p>
            <a:endParaRPr/>
          </a:p>
        </p:txBody>
      </p:sp>
      <p:sp>
        <p:nvSpPr>
          <p:cNvPr id="271" name="Texte du titre"/>
          <p:cNvSpPr txBox="1">
            <a:spLocks noGrp="1"/>
          </p:cNvSpPr>
          <p:nvPr>
            <p:ph type="title"/>
          </p:nvPr>
        </p:nvSpPr>
        <p:spPr>
          <a:xfrm>
            <a:off x="5016498" y="3644151"/>
            <a:ext cx="6899276" cy="1449898"/>
          </a:xfrm>
          <a:prstGeom prst="rect">
            <a:avLst/>
          </a:prstGeom>
        </p:spPr>
        <p:txBody>
          <a:bodyPr anchor="b"/>
          <a:lstStyle>
            <a:lvl1pPr>
              <a:lnSpc>
                <a:spcPts val="3000"/>
              </a:lnSpc>
              <a:defRPr sz="2600">
                <a:solidFill>
                  <a:srgbClr val="FFFFFF"/>
                </a:solidFill>
              </a:defRPr>
            </a:lvl1pPr>
          </a:lstStyle>
          <a:p>
            <a:r>
              <a:t>Texte du titre</a:t>
            </a:r>
          </a:p>
        </p:txBody>
      </p:sp>
      <p:sp>
        <p:nvSpPr>
          <p:cNvPr id="272" name="Texte niveau 1…"/>
          <p:cNvSpPr txBox="1">
            <a:spLocks noGrp="1"/>
          </p:cNvSpPr>
          <p:nvPr>
            <p:ph type="body" sz="quarter" idx="1"/>
          </p:nvPr>
        </p:nvSpPr>
        <p:spPr>
          <a:xfrm>
            <a:off x="5016498" y="5236922"/>
            <a:ext cx="6899276" cy="1223964"/>
          </a:xfrm>
          <a:prstGeom prst="rect">
            <a:avLst/>
          </a:prstGeom>
        </p:spPr>
        <p:txBody>
          <a:bodyPr/>
          <a:lstStyle>
            <a:lvl1pPr>
              <a:lnSpc>
                <a:spcPts val="1800"/>
              </a:lnSpc>
              <a:spcBef>
                <a:spcPts val="0"/>
              </a:spcBef>
              <a:defRPr sz="1600">
                <a:solidFill>
                  <a:srgbClr val="FFFFFF"/>
                </a:solidFill>
              </a:defRPr>
            </a:lvl1pPr>
            <a:lvl2pPr marL="519817" indent="-159455">
              <a:lnSpc>
                <a:spcPts val="1800"/>
              </a:lnSpc>
              <a:spcBef>
                <a:spcPts val="0"/>
              </a:spcBef>
              <a:buChar char="•"/>
              <a:defRPr sz="1600">
                <a:solidFill>
                  <a:srgbClr val="FFFFFF"/>
                </a:solidFill>
              </a:defRPr>
            </a:lvl2pPr>
            <a:lvl3pPr marL="900112" indent="-179387">
              <a:lnSpc>
                <a:spcPts val="1800"/>
              </a:lnSpc>
              <a:spcBef>
                <a:spcPts val="0"/>
              </a:spcBef>
              <a:defRPr sz="1600">
                <a:solidFill>
                  <a:srgbClr val="FFFFFF"/>
                </a:solidFill>
              </a:defRPr>
            </a:lvl3pPr>
            <a:lvl4pPr marL="1286101" indent="-205014">
              <a:lnSpc>
                <a:spcPts val="1800"/>
              </a:lnSpc>
              <a:spcBef>
                <a:spcPts val="0"/>
              </a:spcBef>
              <a:buChar char="•"/>
              <a:defRPr sz="1600">
                <a:solidFill>
                  <a:srgbClr val="FFFFFF"/>
                </a:solidFill>
              </a:defRPr>
            </a:lvl4pPr>
            <a:lvl5pPr marL="1646464" indent="-205014">
              <a:lnSpc>
                <a:spcPts val="1800"/>
              </a:lnSpc>
              <a:spcBef>
                <a:spcPts val="0"/>
              </a:spcBef>
              <a:defRPr sz="1600">
                <a:solidFill>
                  <a:srgbClr val="FFFFFF"/>
                </a:solidFill>
              </a:defRPr>
            </a:lvl5pPr>
          </a:lstStyle>
          <a:p>
            <a:r>
              <a:t>Texte niveau 1</a:t>
            </a:r>
          </a:p>
          <a:p>
            <a:pPr lvl="1"/>
            <a:r>
              <a:t>Texte niveau 2</a:t>
            </a:r>
          </a:p>
          <a:p>
            <a:pPr lvl="2"/>
            <a:r>
              <a:t>Texte niveau 3</a:t>
            </a:r>
          </a:p>
          <a:p>
            <a:pPr lvl="3"/>
            <a:r>
              <a:t>Texte niveau 4</a:t>
            </a:r>
          </a:p>
          <a:p>
            <a:pPr lvl="4"/>
            <a:r>
              <a:t>Texte niveau 5</a:t>
            </a:r>
          </a:p>
        </p:txBody>
      </p:sp>
      <p:grpSp>
        <p:nvGrpSpPr>
          <p:cNvPr id="278" name="Group 14"/>
          <p:cNvGrpSpPr/>
          <p:nvPr/>
        </p:nvGrpSpPr>
        <p:grpSpPr>
          <a:xfrm>
            <a:off x="407987" y="695701"/>
            <a:ext cx="5040002" cy="1123655"/>
            <a:chOff x="0" y="0"/>
            <a:chExt cx="5040000" cy="1123653"/>
          </a:xfrm>
        </p:grpSpPr>
        <p:sp>
          <p:nvSpPr>
            <p:cNvPr id="273" name="Freeform 11"/>
            <p:cNvSpPr/>
            <p:nvPr/>
          </p:nvSpPr>
          <p:spPr>
            <a:xfrm>
              <a:off x="4457254" y="343670"/>
              <a:ext cx="582747" cy="47366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74" name="Freeform 12"/>
            <p:cNvSpPr/>
            <p:nvPr/>
          </p:nvSpPr>
          <p:spPr>
            <a:xfrm>
              <a:off x="-1" y="16435"/>
              <a:ext cx="4097150" cy="1107219"/>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5" name="Freeform 13"/>
            <p:cNvSpPr/>
            <p:nvPr/>
          </p:nvSpPr>
          <p:spPr>
            <a:xfrm>
              <a:off x="3091538" y="71722"/>
              <a:ext cx="113562" cy="119539"/>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6" name="Freeform 14"/>
            <p:cNvSpPr/>
            <p:nvPr/>
          </p:nvSpPr>
          <p:spPr>
            <a:xfrm>
              <a:off x="3898416" y="92641"/>
              <a:ext cx="106091"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7" name="Freeform 15"/>
            <p:cNvSpPr/>
            <p:nvPr/>
          </p:nvSpPr>
          <p:spPr>
            <a:xfrm>
              <a:off x="4155422" y="-1"/>
              <a:ext cx="884578" cy="745106"/>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79"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Slide 6">
    <p:bg>
      <p:bgPr>
        <a:solidFill>
          <a:srgbClr val="E6E7E7"/>
        </a:solidFill>
        <a:effectLst/>
      </p:bgPr>
    </p:bg>
    <p:spTree>
      <p:nvGrpSpPr>
        <p:cNvPr id="1" name=""/>
        <p:cNvGrpSpPr/>
        <p:nvPr/>
      </p:nvGrpSpPr>
      <p:grpSpPr>
        <a:xfrm>
          <a:off x="0" y="0"/>
          <a:ext cx="0" cy="0"/>
          <a:chOff x="0" y="0"/>
          <a:chExt cx="0" cy="0"/>
        </a:xfrm>
      </p:grpSpPr>
      <p:grpSp>
        <p:nvGrpSpPr>
          <p:cNvPr id="288" name="Groupe 1"/>
          <p:cNvGrpSpPr/>
          <p:nvPr/>
        </p:nvGrpSpPr>
        <p:grpSpPr>
          <a:xfrm>
            <a:off x="-1" y="-40727"/>
            <a:ext cx="12206316" cy="5142066"/>
            <a:chOff x="0" y="0"/>
            <a:chExt cx="12206314" cy="5142064"/>
          </a:xfrm>
        </p:grpSpPr>
        <p:sp>
          <p:nvSpPr>
            <p:cNvPr id="286" name="Forme libre : forme 12"/>
            <p:cNvSpPr/>
            <p:nvPr/>
          </p:nvSpPr>
          <p:spPr>
            <a:xfrm rot="10800000" flipH="1">
              <a:off x="0" y="8341"/>
              <a:ext cx="5332545" cy="3858338"/>
            </a:xfrm>
            <a:custGeom>
              <a:avLst/>
              <a:gdLst/>
              <a:ahLst/>
              <a:cxnLst>
                <a:cxn ang="0">
                  <a:pos x="wd2" y="hd2"/>
                </a:cxn>
                <a:cxn ang="5400000">
                  <a:pos x="wd2" y="hd2"/>
                </a:cxn>
                <a:cxn ang="10800000">
                  <a:pos x="wd2" y="hd2"/>
                </a:cxn>
                <a:cxn ang="16200000">
                  <a:pos x="wd2" y="hd2"/>
                </a:cxn>
              </a:cxnLst>
              <a:rect l="0" t="0" r="r" b="b"/>
              <a:pathLst>
                <a:path w="20448" h="17518" extrusionOk="0">
                  <a:moveTo>
                    <a:pt x="19260" y="7016"/>
                  </a:moveTo>
                  <a:cubicBezTo>
                    <a:pt x="14865" y="15187"/>
                    <a:pt x="7527" y="-4082"/>
                    <a:pt x="0" y="807"/>
                  </a:cubicBezTo>
                  <a:lnTo>
                    <a:pt x="0" y="16948"/>
                  </a:lnTo>
                  <a:cubicBezTo>
                    <a:pt x="70" y="17168"/>
                    <a:pt x="-40" y="17273"/>
                    <a:pt x="23" y="17465"/>
                  </a:cubicBezTo>
                  <a:lnTo>
                    <a:pt x="18426" y="17518"/>
                  </a:lnTo>
                  <a:cubicBezTo>
                    <a:pt x="20099" y="10371"/>
                    <a:pt x="21560" y="2741"/>
                    <a:pt x="19260" y="7016"/>
                  </a:cubicBezTo>
                  <a:close/>
                </a:path>
              </a:pathLst>
            </a:custGeom>
            <a:solidFill>
              <a:srgbClr val="2B143D"/>
            </a:solidFill>
            <a:ln w="12700" cap="flat">
              <a:noFill/>
              <a:miter lim="400000"/>
            </a:ln>
            <a:effectLst/>
          </p:spPr>
          <p:txBody>
            <a:bodyPr wrap="square" lIns="45719" tIns="45719" rIns="45719" bIns="45719" numCol="1" anchor="ctr">
              <a:noAutofit/>
            </a:bodyPr>
            <a:lstStyle/>
            <a:p>
              <a:endParaRPr/>
            </a:p>
          </p:txBody>
        </p:sp>
        <p:sp>
          <p:nvSpPr>
            <p:cNvPr id="287" name="Forme libre : forme 13"/>
            <p:cNvSpPr/>
            <p:nvPr/>
          </p:nvSpPr>
          <p:spPr>
            <a:xfrm rot="10800000" flipH="1">
              <a:off x="2766314" y="0"/>
              <a:ext cx="9440001" cy="5142065"/>
            </a:xfrm>
            <a:custGeom>
              <a:avLst/>
              <a:gdLst/>
              <a:ahLst/>
              <a:cxnLst>
                <a:cxn ang="0">
                  <a:pos x="wd2" y="hd2"/>
                </a:cxn>
                <a:cxn ang="5400000">
                  <a:pos x="wd2" y="hd2"/>
                </a:cxn>
                <a:cxn ang="10800000">
                  <a:pos x="wd2" y="hd2"/>
                </a:cxn>
                <a:cxn ang="16200000">
                  <a:pos x="wd2" y="hd2"/>
                </a:cxn>
              </a:cxnLst>
              <a:rect l="0" t="0" r="r" b="b"/>
              <a:pathLst>
                <a:path w="21600" h="20713" extrusionOk="0">
                  <a:moveTo>
                    <a:pt x="21600" y="20713"/>
                  </a:moveTo>
                  <a:cubicBezTo>
                    <a:pt x="20017" y="5880"/>
                    <a:pt x="16370" y="-887"/>
                    <a:pt x="8609" y="93"/>
                  </a:cubicBezTo>
                  <a:cubicBezTo>
                    <a:pt x="5182" y="12374"/>
                    <a:pt x="2279" y="18200"/>
                    <a:pt x="0" y="20713"/>
                  </a:cubicBezTo>
                  <a:lnTo>
                    <a:pt x="21600" y="20713"/>
                  </a:lnTo>
                  <a:close/>
                </a:path>
              </a:pathLst>
            </a:custGeom>
            <a:solidFill>
              <a:schemeClr val="accent2"/>
            </a:solidFill>
            <a:ln w="12700" cap="flat">
              <a:noFill/>
              <a:miter lim="400000"/>
            </a:ln>
            <a:effectLst/>
          </p:spPr>
          <p:txBody>
            <a:bodyPr wrap="square" lIns="45719" tIns="45719" rIns="45719" bIns="45719" numCol="1" anchor="ctr">
              <a:noAutofit/>
            </a:bodyPr>
            <a:lstStyle/>
            <a:p>
              <a:endParaRPr/>
            </a:p>
          </p:txBody>
        </p:sp>
      </p:grpSp>
      <p:sp>
        <p:nvSpPr>
          <p:cNvPr id="289" name="Texte niveau 1…"/>
          <p:cNvSpPr txBox="1">
            <a:spLocks noGrp="1"/>
          </p:cNvSpPr>
          <p:nvPr>
            <p:ph type="body" sz="quarter" idx="1"/>
          </p:nvPr>
        </p:nvSpPr>
        <p:spPr>
          <a:xfrm>
            <a:off x="5735999" y="591671"/>
            <a:ext cx="5392949" cy="2117330"/>
          </a:xfrm>
          <a:prstGeom prst="rect">
            <a:avLst/>
          </a:prstGeom>
        </p:spPr>
        <p:txBody>
          <a:bodyPr lIns="45719" tIns="45719" rIns="45719" bIns="45719" anchor="ctr"/>
          <a:lstStyle>
            <a:lvl1pPr>
              <a:defRPr sz="3600" b="1">
                <a:solidFill>
                  <a:srgbClr val="FFFFFF"/>
                </a:solidFill>
              </a:defRPr>
            </a:lvl1pPr>
            <a:lvl2pPr marL="0" indent="457200">
              <a:buSzTx/>
              <a:buNone/>
              <a:defRPr sz="3600" b="1">
                <a:solidFill>
                  <a:srgbClr val="FFFFFF"/>
                </a:solidFill>
              </a:defRPr>
            </a:lvl2pPr>
            <a:lvl3pPr marL="1124347" indent="-403622">
              <a:defRPr sz="3600" b="1">
                <a:solidFill>
                  <a:srgbClr val="FFFFFF"/>
                </a:solidFill>
              </a:defRPr>
            </a:lvl3pPr>
            <a:lvl4pPr marL="1542370" indent="-461283">
              <a:buChar char="•"/>
              <a:defRPr sz="3600" b="1">
                <a:solidFill>
                  <a:srgbClr val="FFFFFF"/>
                </a:solidFill>
              </a:defRPr>
            </a:lvl4pPr>
            <a:lvl5pPr marL="1902733" indent="-461283">
              <a:defRPr sz="3600" b="1">
                <a:solidFill>
                  <a:srgbClr val="FFFFFF"/>
                </a:solidFill>
              </a:defRPr>
            </a:lvl5pPr>
          </a:lstStyle>
          <a:p>
            <a:r>
              <a:t>Texte niveau 1</a:t>
            </a:r>
          </a:p>
          <a:p>
            <a:pPr lvl="1"/>
            <a:r>
              <a:t>Texte niveau 2</a:t>
            </a:r>
          </a:p>
          <a:p>
            <a:pPr lvl="2"/>
            <a:r>
              <a:t>Texte niveau 3</a:t>
            </a:r>
          </a:p>
          <a:p>
            <a:pPr lvl="3"/>
            <a:r>
              <a:t>Texte niveau 4</a:t>
            </a:r>
          </a:p>
          <a:p>
            <a:pPr lvl="4"/>
            <a:r>
              <a:t>Texte niveau 5</a:t>
            </a:r>
          </a:p>
        </p:txBody>
      </p:sp>
      <p:grpSp>
        <p:nvGrpSpPr>
          <p:cNvPr id="295" name="Group 14"/>
          <p:cNvGrpSpPr/>
          <p:nvPr/>
        </p:nvGrpSpPr>
        <p:grpSpPr>
          <a:xfrm>
            <a:off x="416887" y="4537345"/>
            <a:ext cx="5040002" cy="1123655"/>
            <a:chOff x="0" y="0"/>
            <a:chExt cx="5040000" cy="1123654"/>
          </a:xfrm>
        </p:grpSpPr>
        <p:sp>
          <p:nvSpPr>
            <p:cNvPr id="290" name="Freeform 11"/>
            <p:cNvSpPr/>
            <p:nvPr/>
          </p:nvSpPr>
          <p:spPr>
            <a:xfrm>
              <a:off x="4457254" y="343670"/>
              <a:ext cx="582747" cy="47366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91" name="Freeform 12"/>
            <p:cNvSpPr/>
            <p:nvPr/>
          </p:nvSpPr>
          <p:spPr>
            <a:xfrm>
              <a:off x="-1" y="16436"/>
              <a:ext cx="4097150" cy="1107218"/>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92" name="Freeform 13"/>
            <p:cNvSpPr/>
            <p:nvPr/>
          </p:nvSpPr>
          <p:spPr>
            <a:xfrm>
              <a:off x="3091538" y="71722"/>
              <a:ext cx="113562" cy="119539"/>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93" name="Freeform 14"/>
            <p:cNvSpPr/>
            <p:nvPr/>
          </p:nvSpPr>
          <p:spPr>
            <a:xfrm>
              <a:off x="3898416" y="92641"/>
              <a:ext cx="106091" cy="115201"/>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94" name="Freeform 15"/>
            <p:cNvSpPr/>
            <p:nvPr/>
          </p:nvSpPr>
          <p:spPr>
            <a:xfrm>
              <a:off x="4155422" y="-1"/>
              <a:ext cx="884578" cy="745106"/>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96"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Slide 7">
    <p:bg>
      <p:bgPr>
        <a:solidFill>
          <a:srgbClr val="E6E7E7"/>
        </a:solidFill>
        <a:effectLst/>
      </p:bgPr>
    </p:bg>
    <p:spTree>
      <p:nvGrpSpPr>
        <p:cNvPr id="1" name=""/>
        <p:cNvGrpSpPr/>
        <p:nvPr/>
      </p:nvGrpSpPr>
      <p:grpSpPr>
        <a:xfrm>
          <a:off x="0" y="0"/>
          <a:ext cx="0" cy="0"/>
          <a:chOff x="0" y="0"/>
          <a:chExt cx="0" cy="0"/>
        </a:xfrm>
      </p:grpSpPr>
      <p:grpSp>
        <p:nvGrpSpPr>
          <p:cNvPr id="305" name="Groupe 21"/>
          <p:cNvGrpSpPr/>
          <p:nvPr/>
        </p:nvGrpSpPr>
        <p:grpSpPr>
          <a:xfrm>
            <a:off x="4645114" y="-10035"/>
            <a:ext cx="7550213" cy="6856263"/>
            <a:chOff x="0" y="0"/>
            <a:chExt cx="7550212" cy="6856262"/>
          </a:xfrm>
        </p:grpSpPr>
        <p:sp>
          <p:nvSpPr>
            <p:cNvPr id="303" name="Forme libre : forme 22"/>
            <p:cNvSpPr/>
            <p:nvPr/>
          </p:nvSpPr>
          <p:spPr>
            <a:xfrm>
              <a:off x="635447" y="2607653"/>
              <a:ext cx="6914766" cy="4248610"/>
            </a:xfrm>
            <a:custGeom>
              <a:avLst/>
              <a:gdLst/>
              <a:ahLst/>
              <a:cxnLst>
                <a:cxn ang="0">
                  <a:pos x="wd2" y="hd2"/>
                </a:cxn>
                <a:cxn ang="5400000">
                  <a:pos x="wd2" y="hd2"/>
                </a:cxn>
                <a:cxn ang="10800000">
                  <a:pos x="wd2" y="hd2"/>
                </a:cxn>
                <a:cxn ang="16200000">
                  <a:pos x="wd2" y="hd2"/>
                </a:cxn>
              </a:cxnLst>
              <a:rect l="0" t="0" r="r" b="b"/>
              <a:pathLst>
                <a:path w="21599" h="20767" extrusionOk="0">
                  <a:moveTo>
                    <a:pt x="21581" y="14759"/>
                  </a:moveTo>
                  <a:cubicBezTo>
                    <a:pt x="18990" y="12326"/>
                    <a:pt x="14572" y="1855"/>
                    <a:pt x="13788" y="258"/>
                  </a:cubicBezTo>
                  <a:cubicBezTo>
                    <a:pt x="11998" y="-833"/>
                    <a:pt x="9187" y="1686"/>
                    <a:pt x="5560" y="4956"/>
                  </a:cubicBezTo>
                  <a:cubicBezTo>
                    <a:pt x="2188" y="7996"/>
                    <a:pt x="255" y="5928"/>
                    <a:pt x="0" y="5622"/>
                  </a:cubicBezTo>
                  <a:cubicBezTo>
                    <a:pt x="4507" y="11298"/>
                    <a:pt x="13741" y="17563"/>
                    <a:pt x="21599" y="20767"/>
                  </a:cubicBezTo>
                  <a:cubicBezTo>
                    <a:pt x="21600" y="19179"/>
                    <a:pt x="21581" y="16222"/>
                    <a:pt x="21581" y="14759"/>
                  </a:cubicBezTo>
                </a:path>
              </a:pathLst>
            </a:custGeom>
            <a:solidFill>
              <a:schemeClr val="accent2"/>
            </a:solidFill>
            <a:ln w="12700" cap="flat">
              <a:noFill/>
              <a:miter lim="400000"/>
            </a:ln>
            <a:effectLst/>
          </p:spPr>
          <p:txBody>
            <a:bodyPr wrap="square" lIns="45719" tIns="45719" rIns="45719" bIns="45719" numCol="1" anchor="ctr">
              <a:noAutofit/>
            </a:bodyPr>
            <a:lstStyle/>
            <a:p>
              <a:endParaRPr/>
            </a:p>
          </p:txBody>
        </p:sp>
        <p:sp>
          <p:nvSpPr>
            <p:cNvPr id="304" name="Forme libre : forme 23"/>
            <p:cNvSpPr/>
            <p:nvPr/>
          </p:nvSpPr>
          <p:spPr>
            <a:xfrm>
              <a:off x="-1" y="0"/>
              <a:ext cx="7544263" cy="5648404"/>
            </a:xfrm>
            <a:custGeom>
              <a:avLst/>
              <a:gdLst/>
              <a:ahLst/>
              <a:cxnLst>
                <a:cxn ang="0">
                  <a:pos x="wd2" y="hd2"/>
                </a:cxn>
                <a:cxn ang="5400000">
                  <a:pos x="wd2" y="hd2"/>
                </a:cxn>
                <a:cxn ang="10800000">
                  <a:pos x="wd2" y="hd2"/>
                </a:cxn>
                <a:cxn ang="16200000">
                  <a:pos x="wd2" y="hd2"/>
                </a:cxn>
              </a:cxnLst>
              <a:rect l="0" t="0" r="r" b="b"/>
              <a:pathLst>
                <a:path w="19498" h="21600" extrusionOk="0">
                  <a:moveTo>
                    <a:pt x="19498" y="0"/>
                  </a:moveTo>
                  <a:lnTo>
                    <a:pt x="1757" y="0"/>
                  </a:lnTo>
                  <a:cubicBezTo>
                    <a:pt x="1757" y="0"/>
                    <a:pt x="-2102" y="9974"/>
                    <a:pt x="1618" y="14423"/>
                  </a:cubicBezTo>
                  <a:cubicBezTo>
                    <a:pt x="1626" y="14432"/>
                    <a:pt x="1635" y="14442"/>
                    <a:pt x="1643" y="14452"/>
                  </a:cubicBezTo>
                  <a:cubicBezTo>
                    <a:pt x="1854" y="14691"/>
                    <a:pt x="3453" y="16310"/>
                    <a:pt x="6243" y="13931"/>
                  </a:cubicBezTo>
                  <a:cubicBezTo>
                    <a:pt x="9244" y="11372"/>
                    <a:pt x="11570" y="9402"/>
                    <a:pt x="13050" y="10255"/>
                  </a:cubicBezTo>
                  <a:cubicBezTo>
                    <a:pt x="13699" y="11505"/>
                    <a:pt x="17354" y="19696"/>
                    <a:pt x="19498" y="21600"/>
                  </a:cubicBezTo>
                  <a:cubicBezTo>
                    <a:pt x="19498" y="19332"/>
                    <a:pt x="19498" y="0"/>
                    <a:pt x="19498" y="0"/>
                  </a:cubicBezTo>
                </a:path>
              </a:pathLst>
            </a:custGeom>
            <a:solidFill>
              <a:srgbClr val="0075B3"/>
            </a:solidFill>
            <a:ln w="12700" cap="flat">
              <a:noFill/>
              <a:miter lim="400000"/>
            </a:ln>
            <a:effectLst/>
          </p:spPr>
          <p:txBody>
            <a:bodyPr wrap="square" lIns="45719" tIns="45719" rIns="45719" bIns="45719" numCol="1" anchor="ctr">
              <a:noAutofit/>
            </a:bodyPr>
            <a:lstStyle/>
            <a:p>
              <a:endParaRPr/>
            </a:p>
          </p:txBody>
        </p:sp>
      </p:grpSp>
      <p:sp>
        <p:nvSpPr>
          <p:cNvPr id="306" name="Texte niveau 1…"/>
          <p:cNvSpPr txBox="1">
            <a:spLocks noGrp="1"/>
          </p:cNvSpPr>
          <p:nvPr>
            <p:ph type="body" sz="quarter" idx="1"/>
          </p:nvPr>
        </p:nvSpPr>
        <p:spPr>
          <a:xfrm>
            <a:off x="5592000" y="549000"/>
            <a:ext cx="5392949" cy="2058655"/>
          </a:xfrm>
          <a:prstGeom prst="rect">
            <a:avLst/>
          </a:prstGeom>
        </p:spPr>
        <p:txBody>
          <a:bodyPr lIns="45719" tIns="45719" rIns="45719" bIns="45719" anchor="ctr"/>
          <a:lstStyle>
            <a:lvl1pPr>
              <a:defRPr sz="3600" b="1">
                <a:solidFill>
                  <a:srgbClr val="FFFFFF"/>
                </a:solidFill>
              </a:defRPr>
            </a:lvl1pPr>
            <a:lvl2pPr marL="0" indent="457200">
              <a:buSzTx/>
              <a:buNone/>
              <a:defRPr sz="3600" b="1">
                <a:solidFill>
                  <a:srgbClr val="FFFFFF"/>
                </a:solidFill>
              </a:defRPr>
            </a:lvl2pPr>
            <a:lvl3pPr marL="1124347" indent="-403622">
              <a:defRPr sz="3600" b="1">
                <a:solidFill>
                  <a:srgbClr val="FFFFFF"/>
                </a:solidFill>
              </a:defRPr>
            </a:lvl3pPr>
            <a:lvl4pPr marL="1542370" indent="-461283">
              <a:buChar char="•"/>
              <a:defRPr sz="3600" b="1">
                <a:solidFill>
                  <a:srgbClr val="FFFFFF"/>
                </a:solidFill>
              </a:defRPr>
            </a:lvl4pPr>
            <a:lvl5pPr marL="1902733" indent="-461283">
              <a:defRPr sz="3600" b="1">
                <a:solidFill>
                  <a:srgbClr val="FFFFFF"/>
                </a:solidFill>
              </a:defRPr>
            </a:lvl5pPr>
          </a:lstStyle>
          <a:p>
            <a:r>
              <a:t>Texte niveau 1</a:t>
            </a:r>
          </a:p>
          <a:p>
            <a:pPr lvl="1"/>
            <a:r>
              <a:t>Texte niveau 2</a:t>
            </a:r>
          </a:p>
          <a:p>
            <a:pPr lvl="2"/>
            <a:r>
              <a:t>Texte niveau 3</a:t>
            </a:r>
          </a:p>
          <a:p>
            <a:pPr lvl="3"/>
            <a:r>
              <a:t>Texte niveau 4</a:t>
            </a:r>
          </a:p>
          <a:p>
            <a:pPr lvl="4"/>
            <a:r>
              <a:t>Texte niveau 5</a:t>
            </a:r>
          </a:p>
        </p:txBody>
      </p:sp>
      <p:sp>
        <p:nvSpPr>
          <p:cNvPr id="307"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Final Slide 1">
    <p:bg>
      <p:bgPr>
        <a:solidFill>
          <a:srgbClr val="ECECEC"/>
        </a:solidFill>
        <a:effectLst/>
      </p:bgPr>
    </p:bg>
    <p:spTree>
      <p:nvGrpSpPr>
        <p:cNvPr id="1" name=""/>
        <p:cNvGrpSpPr/>
        <p:nvPr/>
      </p:nvGrpSpPr>
      <p:grpSpPr>
        <a:xfrm>
          <a:off x="0" y="0"/>
          <a:ext cx="0" cy="0"/>
          <a:chOff x="0" y="0"/>
          <a:chExt cx="0" cy="0"/>
        </a:xfrm>
      </p:grpSpPr>
      <p:sp>
        <p:nvSpPr>
          <p:cNvPr id="314" name="Rectangle 6"/>
          <p:cNvSpPr/>
          <p:nvPr/>
        </p:nvSpPr>
        <p:spPr>
          <a:xfrm>
            <a:off x="0" y="0"/>
            <a:ext cx="12192000" cy="6858000"/>
          </a:xfrm>
          <a:prstGeom prst="rect">
            <a:avLst/>
          </a:prstGeom>
          <a:solidFill>
            <a:srgbClr val="ECECEC"/>
          </a:solidFill>
          <a:ln w="12700">
            <a:miter lim="400000"/>
          </a:ln>
        </p:spPr>
        <p:txBody>
          <a:bodyPr lIns="45719" rIns="45719" anchor="ctr"/>
          <a:lstStyle/>
          <a:p>
            <a:pPr algn="ctr">
              <a:defRPr>
                <a:solidFill>
                  <a:srgbClr val="FFFFFF"/>
                </a:solidFill>
              </a:defRPr>
            </a:pPr>
            <a:endParaRPr/>
          </a:p>
        </p:txBody>
      </p:sp>
      <p:sp>
        <p:nvSpPr>
          <p:cNvPr id="315" name="Freeform: Shape 4"/>
          <p:cNvSpPr/>
          <p:nvPr/>
        </p:nvSpPr>
        <p:spPr>
          <a:xfrm>
            <a:off x="1" y="0"/>
            <a:ext cx="5942704" cy="6858000"/>
          </a:xfrm>
          <a:custGeom>
            <a:avLst/>
            <a:gdLst/>
            <a:ahLst/>
            <a:cxnLst>
              <a:cxn ang="0">
                <a:pos x="wd2" y="hd2"/>
              </a:cxn>
              <a:cxn ang="5400000">
                <a:pos x="wd2" y="hd2"/>
              </a:cxn>
              <a:cxn ang="10800000">
                <a:pos x="wd2" y="hd2"/>
              </a:cxn>
              <a:cxn ang="16200000">
                <a:pos x="wd2" y="hd2"/>
              </a:cxn>
            </a:cxnLst>
            <a:rect l="0" t="0" r="r" b="b"/>
            <a:pathLst>
              <a:path w="19628" h="21600" extrusionOk="0">
                <a:moveTo>
                  <a:pt x="0" y="0"/>
                </a:moveTo>
                <a:lnTo>
                  <a:pt x="6391" y="0"/>
                </a:lnTo>
                <a:lnTo>
                  <a:pt x="6662" y="664"/>
                </a:lnTo>
                <a:cubicBezTo>
                  <a:pt x="10591" y="9528"/>
                  <a:pt x="19283" y="11692"/>
                  <a:pt x="17775" y="7617"/>
                </a:cubicBezTo>
                <a:cubicBezTo>
                  <a:pt x="20213" y="8497"/>
                  <a:pt x="21600" y="15260"/>
                  <a:pt x="12993" y="21289"/>
                </a:cubicBezTo>
                <a:lnTo>
                  <a:pt x="12537" y="21600"/>
                </a:lnTo>
                <a:lnTo>
                  <a:pt x="0" y="21600"/>
                </a:lnTo>
                <a:close/>
              </a:path>
            </a:pathLst>
          </a:custGeom>
          <a:solidFill>
            <a:srgbClr val="2B143D"/>
          </a:solidFill>
          <a:ln w="12700">
            <a:miter lim="400000"/>
          </a:ln>
        </p:spPr>
        <p:txBody>
          <a:bodyPr lIns="45719" rIns="45719"/>
          <a:lstStyle/>
          <a:p>
            <a:endParaRPr/>
          </a:p>
        </p:txBody>
      </p:sp>
      <p:grpSp>
        <p:nvGrpSpPr>
          <p:cNvPr id="318" name="Group 5"/>
          <p:cNvGrpSpPr/>
          <p:nvPr/>
        </p:nvGrpSpPr>
        <p:grpSpPr>
          <a:xfrm>
            <a:off x="4979034" y="2404110"/>
            <a:ext cx="735014" cy="682322"/>
            <a:chOff x="0" y="0"/>
            <a:chExt cx="735013" cy="682321"/>
          </a:xfrm>
        </p:grpSpPr>
        <p:sp>
          <p:nvSpPr>
            <p:cNvPr id="316" name="Freeform 9"/>
            <p:cNvSpPr/>
            <p:nvPr/>
          </p:nvSpPr>
          <p:spPr>
            <a:xfrm>
              <a:off x="252660" y="286440"/>
              <a:ext cx="482353" cy="395881"/>
            </a:xfrm>
            <a:custGeom>
              <a:avLst/>
              <a:gdLst/>
              <a:ahLst/>
              <a:cxnLst>
                <a:cxn ang="0">
                  <a:pos x="wd2" y="hd2"/>
                </a:cxn>
                <a:cxn ang="5400000">
                  <a:pos x="wd2" y="hd2"/>
                </a:cxn>
                <a:cxn ang="10800000">
                  <a:pos x="wd2" y="hd2"/>
                </a:cxn>
                <a:cxn ang="16200000">
                  <a:pos x="wd2" y="hd2"/>
                </a:cxn>
              </a:cxnLst>
              <a:rect l="0" t="0" r="r" b="b"/>
              <a:pathLst>
                <a:path w="21600" h="21600" extrusionOk="0">
                  <a:moveTo>
                    <a:pt x="14352" y="15049"/>
                  </a:moveTo>
                  <a:cubicBezTo>
                    <a:pt x="18411" y="15049"/>
                    <a:pt x="21600" y="10977"/>
                    <a:pt x="21600" y="6020"/>
                  </a:cubicBezTo>
                  <a:cubicBezTo>
                    <a:pt x="21310" y="3895"/>
                    <a:pt x="20730" y="0"/>
                    <a:pt x="16236" y="0"/>
                  </a:cubicBezTo>
                  <a:cubicBezTo>
                    <a:pt x="11307" y="0"/>
                    <a:pt x="9713" y="8498"/>
                    <a:pt x="5654" y="13810"/>
                  </a:cubicBezTo>
                  <a:cubicBezTo>
                    <a:pt x="5364" y="16997"/>
                    <a:pt x="2899" y="19652"/>
                    <a:pt x="0" y="20184"/>
                  </a:cubicBezTo>
                  <a:cubicBezTo>
                    <a:pt x="725" y="21069"/>
                    <a:pt x="2319" y="21600"/>
                    <a:pt x="4204" y="21600"/>
                  </a:cubicBezTo>
                  <a:cubicBezTo>
                    <a:pt x="7828" y="21600"/>
                    <a:pt x="12177" y="20361"/>
                    <a:pt x="14352" y="17528"/>
                  </a:cubicBezTo>
                  <a:cubicBezTo>
                    <a:pt x="11307" y="17705"/>
                    <a:pt x="9423" y="15226"/>
                    <a:pt x="9278" y="12039"/>
                  </a:cubicBezTo>
                  <a:cubicBezTo>
                    <a:pt x="10728" y="14164"/>
                    <a:pt x="12322" y="15049"/>
                    <a:pt x="14352" y="15049"/>
                  </a:cubicBezTo>
                </a:path>
              </a:pathLst>
            </a:custGeom>
            <a:solidFill>
              <a:srgbClr val="00B0DF"/>
            </a:solidFill>
            <a:ln w="12700" cap="flat">
              <a:noFill/>
              <a:miter lim="400000"/>
            </a:ln>
            <a:effectLst/>
          </p:spPr>
          <p:txBody>
            <a:bodyPr wrap="square" lIns="45719" tIns="45719" rIns="45719" bIns="45719" numCol="1" anchor="t">
              <a:noAutofit/>
            </a:bodyPr>
            <a:lstStyle/>
            <a:p>
              <a:endParaRPr/>
            </a:p>
          </p:txBody>
        </p:sp>
        <p:sp>
          <p:nvSpPr>
            <p:cNvPr id="317" name="Freeform 12"/>
            <p:cNvSpPr/>
            <p:nvPr/>
          </p:nvSpPr>
          <p:spPr>
            <a:xfrm>
              <a:off x="-1" y="0"/>
              <a:ext cx="735014" cy="622484"/>
            </a:xfrm>
            <a:custGeom>
              <a:avLst/>
              <a:gdLst/>
              <a:ahLst/>
              <a:cxnLst>
                <a:cxn ang="0">
                  <a:pos x="wd2" y="hd2"/>
                </a:cxn>
                <a:cxn ang="5400000">
                  <a:pos x="wd2" y="hd2"/>
                </a:cxn>
                <a:cxn ang="10800000">
                  <a:pos x="wd2" y="hd2"/>
                </a:cxn>
                <a:cxn ang="16200000">
                  <a:pos x="wd2" y="hd2"/>
                </a:cxn>
              </a:cxnLst>
              <a:rect l="0" t="0" r="r" b="b"/>
              <a:pathLst>
                <a:path w="21600" h="21447" extrusionOk="0">
                  <a:moveTo>
                    <a:pt x="21600" y="13430"/>
                  </a:moveTo>
                  <a:cubicBezTo>
                    <a:pt x="21505" y="9961"/>
                    <a:pt x="20078" y="6939"/>
                    <a:pt x="17889" y="4477"/>
                  </a:cubicBezTo>
                  <a:cubicBezTo>
                    <a:pt x="16176" y="2686"/>
                    <a:pt x="14178" y="1343"/>
                    <a:pt x="12085" y="336"/>
                  </a:cubicBezTo>
                  <a:cubicBezTo>
                    <a:pt x="11894" y="224"/>
                    <a:pt x="11704" y="112"/>
                    <a:pt x="11609" y="0"/>
                  </a:cubicBezTo>
                  <a:cubicBezTo>
                    <a:pt x="11609" y="0"/>
                    <a:pt x="11609" y="0"/>
                    <a:pt x="11609" y="0"/>
                  </a:cubicBezTo>
                  <a:cubicBezTo>
                    <a:pt x="8944" y="3693"/>
                    <a:pt x="0" y="6379"/>
                    <a:pt x="0" y="13990"/>
                  </a:cubicBezTo>
                  <a:cubicBezTo>
                    <a:pt x="0" y="17011"/>
                    <a:pt x="1618" y="19809"/>
                    <a:pt x="3996" y="20928"/>
                  </a:cubicBezTo>
                  <a:cubicBezTo>
                    <a:pt x="5329" y="21600"/>
                    <a:pt x="6756" y="21600"/>
                    <a:pt x="8088" y="21040"/>
                  </a:cubicBezTo>
                  <a:cubicBezTo>
                    <a:pt x="9325" y="20593"/>
                    <a:pt x="10277" y="19697"/>
                    <a:pt x="11133" y="18578"/>
                  </a:cubicBezTo>
                  <a:cubicBezTo>
                    <a:pt x="13797" y="15221"/>
                    <a:pt x="14844" y="9849"/>
                    <a:pt x="18079" y="9849"/>
                  </a:cubicBezTo>
                  <a:cubicBezTo>
                    <a:pt x="21029" y="9849"/>
                    <a:pt x="21410" y="12311"/>
                    <a:pt x="21600" y="13654"/>
                  </a:cubicBezTo>
                  <a:cubicBezTo>
                    <a:pt x="21600" y="13654"/>
                    <a:pt x="21600" y="13542"/>
                    <a:pt x="21600" y="13430"/>
                  </a:cubicBezTo>
                </a:path>
              </a:pathLst>
            </a:custGeom>
            <a:solidFill>
              <a:srgbClr val="0075B1"/>
            </a:solidFill>
            <a:ln w="12700" cap="flat">
              <a:noFill/>
              <a:miter lim="400000"/>
            </a:ln>
            <a:effectLst/>
          </p:spPr>
          <p:txBody>
            <a:bodyPr wrap="square" lIns="45719" tIns="45719" rIns="45719" bIns="45719" numCol="1" anchor="t">
              <a:noAutofit/>
            </a:bodyPr>
            <a:lstStyle/>
            <a:p>
              <a:endParaRPr/>
            </a:p>
          </p:txBody>
        </p:sp>
      </p:grpSp>
      <p:sp>
        <p:nvSpPr>
          <p:cNvPr id="319" name="Rectangle 13"/>
          <p:cNvSpPr txBox="1"/>
          <p:nvPr/>
        </p:nvSpPr>
        <p:spPr>
          <a:xfrm>
            <a:off x="6536183" y="2886345"/>
            <a:ext cx="4899533" cy="125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defRPr sz="900"/>
            </a:lvl1pPr>
          </a:lstStyle>
          <a:p>
            <a: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0" name="Rectangle 14"/>
          <p:cNvSpPr txBox="1"/>
          <p:nvPr/>
        </p:nvSpPr>
        <p:spPr>
          <a:xfrm>
            <a:off x="6536183" y="2507082"/>
            <a:ext cx="2219962" cy="240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2000"/>
              </a:lnSpc>
              <a:defRPr sz="1400">
                <a:solidFill>
                  <a:schemeClr val="accent1"/>
                </a:solidFill>
              </a:defRPr>
            </a:lvl1pPr>
          </a:lstStyle>
          <a:p>
            <a:r>
              <a:t>About Capgemini</a:t>
            </a:r>
          </a:p>
        </p:txBody>
      </p:sp>
      <p:sp>
        <p:nvSpPr>
          <p:cNvPr id="321" name="Rectangle 15"/>
          <p:cNvSpPr txBox="1"/>
          <p:nvPr/>
        </p:nvSpPr>
        <p:spPr>
          <a:xfrm>
            <a:off x="6536183" y="4235825"/>
            <a:ext cx="2057401" cy="387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just">
              <a:lnSpc>
                <a:spcPts val="1200"/>
              </a:lnSpc>
              <a:spcBef>
                <a:spcPts val="600"/>
              </a:spcBef>
              <a:defRPr sz="900"/>
            </a:pPr>
            <a:r>
              <a:t>Learn more about us at</a:t>
            </a:r>
            <a:endParaRPr>
              <a:solidFill>
                <a:srgbClr val="FFFFFF"/>
              </a:solidFill>
            </a:endParaRPr>
          </a:p>
          <a:p>
            <a:pPr algn="just">
              <a:lnSpc>
                <a:spcPts val="1200"/>
              </a:lnSpc>
              <a:defRPr sz="1400">
                <a:solidFill>
                  <a:schemeClr val="accent2"/>
                </a:solidFill>
              </a:defRPr>
            </a:pPr>
            <a:r>
              <a:t>www.capgemini.com</a:t>
            </a:r>
          </a:p>
        </p:txBody>
      </p:sp>
      <p:pic>
        <p:nvPicPr>
          <p:cNvPr id="322" name="Picture 2" descr="Picture 2">
            <a:hlinkClick r:id="rId2"/>
          </p:cNvPr>
          <p:cNvPicPr>
            <a:picLocks noChangeAspect="1"/>
          </p:cNvPicPr>
          <p:nvPr/>
        </p:nvPicPr>
        <p:blipFill>
          <a:blip r:embed="rId3"/>
          <a:stretch>
            <a:fillRect/>
          </a:stretch>
        </p:blipFill>
        <p:spPr>
          <a:xfrm>
            <a:off x="810097" y="3979257"/>
            <a:ext cx="333196" cy="333196"/>
          </a:xfrm>
          <a:prstGeom prst="rect">
            <a:avLst/>
          </a:prstGeom>
          <a:ln w="12700">
            <a:miter lim="400000"/>
          </a:ln>
        </p:spPr>
      </p:pic>
      <p:pic>
        <p:nvPicPr>
          <p:cNvPr id="323" name="Picture 4" descr="Picture 4">
            <a:hlinkClick r:id="rId4"/>
          </p:cNvPr>
          <p:cNvPicPr>
            <a:picLocks noChangeAspect="1"/>
          </p:cNvPicPr>
          <p:nvPr/>
        </p:nvPicPr>
        <p:blipFill>
          <a:blip r:embed="rId5"/>
          <a:stretch>
            <a:fillRect/>
          </a:stretch>
        </p:blipFill>
        <p:spPr>
          <a:xfrm>
            <a:off x="1193473" y="3979257"/>
            <a:ext cx="333196" cy="333196"/>
          </a:xfrm>
          <a:prstGeom prst="rect">
            <a:avLst/>
          </a:prstGeom>
          <a:ln w="12700">
            <a:miter lim="400000"/>
          </a:ln>
        </p:spPr>
      </p:pic>
      <p:pic>
        <p:nvPicPr>
          <p:cNvPr id="324" name="Picture 5" descr="Picture 5">
            <a:hlinkClick r:id="rId6"/>
          </p:cNvPr>
          <p:cNvPicPr>
            <a:picLocks noChangeAspect="1"/>
          </p:cNvPicPr>
          <p:nvPr/>
        </p:nvPicPr>
        <p:blipFill>
          <a:blip r:embed="rId7"/>
          <a:stretch>
            <a:fillRect/>
          </a:stretch>
        </p:blipFill>
        <p:spPr>
          <a:xfrm>
            <a:off x="1576851" y="3979257"/>
            <a:ext cx="333196" cy="333196"/>
          </a:xfrm>
          <a:prstGeom prst="rect">
            <a:avLst/>
          </a:prstGeom>
          <a:ln w="12700">
            <a:miter lim="400000"/>
          </a:ln>
        </p:spPr>
      </p:pic>
      <p:pic>
        <p:nvPicPr>
          <p:cNvPr id="325" name="Picture 6" descr="Picture 6">
            <a:hlinkClick r:id="rId8"/>
          </p:cNvPr>
          <p:cNvPicPr>
            <a:picLocks noChangeAspect="1"/>
          </p:cNvPicPr>
          <p:nvPr/>
        </p:nvPicPr>
        <p:blipFill>
          <a:blip r:embed="rId9"/>
          <a:stretch>
            <a:fillRect/>
          </a:stretch>
        </p:blipFill>
        <p:spPr>
          <a:xfrm>
            <a:off x="1960227" y="3979257"/>
            <a:ext cx="333196" cy="333196"/>
          </a:xfrm>
          <a:prstGeom prst="rect">
            <a:avLst/>
          </a:prstGeom>
          <a:ln w="12700">
            <a:miter lim="400000"/>
          </a:ln>
        </p:spPr>
      </p:pic>
      <p:pic>
        <p:nvPicPr>
          <p:cNvPr id="326" name="Picture 7" descr="Picture 7">
            <a:hlinkClick r:id="rId10"/>
          </p:cNvPr>
          <p:cNvPicPr>
            <a:picLocks noChangeAspect="1"/>
          </p:cNvPicPr>
          <p:nvPr/>
        </p:nvPicPr>
        <p:blipFill>
          <a:blip r:embed="rId11"/>
          <a:stretch>
            <a:fillRect/>
          </a:stretch>
        </p:blipFill>
        <p:spPr>
          <a:xfrm>
            <a:off x="426719" y="3979257"/>
            <a:ext cx="333196" cy="333196"/>
          </a:xfrm>
          <a:prstGeom prst="rect">
            <a:avLst/>
          </a:prstGeom>
          <a:ln w="12700">
            <a:miter lim="400000"/>
          </a:ln>
        </p:spPr>
      </p:pic>
      <p:sp>
        <p:nvSpPr>
          <p:cNvPr id="327" name="Rectangle 22"/>
          <p:cNvSpPr txBox="1"/>
          <p:nvPr/>
        </p:nvSpPr>
        <p:spPr>
          <a:xfrm>
            <a:off x="426719" y="5769123"/>
            <a:ext cx="4013280" cy="441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spcBef>
                <a:spcPts val="600"/>
              </a:spcBef>
              <a:defRPr sz="800">
                <a:solidFill>
                  <a:srgbClr val="FFFFFF"/>
                </a:solidFill>
              </a:defRPr>
            </a:pPr>
            <a:r>
              <a:t>This presentation contains information that may be privileged or confidential and is the property of the Capgemini Group.</a:t>
            </a:r>
          </a:p>
          <a:p>
            <a:pPr>
              <a:spcBef>
                <a:spcPts val="600"/>
              </a:spcBef>
              <a:defRPr sz="800">
                <a:solidFill>
                  <a:srgbClr val="FFFFFF"/>
                </a:solidFill>
                <a:latin typeface="Arial"/>
                <a:ea typeface="Arial"/>
                <a:cs typeface="Arial"/>
                <a:sym typeface="Arial"/>
              </a:defRPr>
            </a:pPr>
            <a:r>
              <a:t>Copyright © 2019 Capgemini. All rights reserved.</a:t>
            </a:r>
          </a:p>
        </p:txBody>
      </p:sp>
      <p:sp>
        <p:nvSpPr>
          <p:cNvPr id="328" name="Rectangle 24">
            <a:hlinkClick r:id="rId12"/>
          </p:cNvPr>
          <p:cNvSpPr/>
          <p:nvPr/>
        </p:nvSpPr>
        <p:spPr>
          <a:xfrm>
            <a:off x="7489901" y="3812094"/>
            <a:ext cx="2336089" cy="124677"/>
          </a:xfrm>
          <a:prstGeom prst="rect">
            <a:avLst/>
          </a:prstGeom>
          <a:solidFill>
            <a:schemeClr val="accent2">
              <a:alpha val="0"/>
            </a:schemeClr>
          </a:solidFill>
          <a:ln w="12700">
            <a:miter lim="400000"/>
          </a:ln>
        </p:spPr>
        <p:txBody>
          <a:bodyPr lIns="45719" rIns="45719" anchor="ctr"/>
          <a:lstStyle/>
          <a:p>
            <a:pPr algn="ctr">
              <a:defRPr>
                <a:solidFill>
                  <a:srgbClr val="FFFFFF"/>
                </a:solidFill>
              </a:defRPr>
            </a:pPr>
            <a:endParaRPr/>
          </a:p>
        </p:txBody>
      </p:sp>
      <p:sp>
        <p:nvSpPr>
          <p:cNvPr id="329" name="Rectangle 25">
            <a:hlinkClick r:id="rId13"/>
          </p:cNvPr>
          <p:cNvSpPr/>
          <p:nvPr/>
        </p:nvSpPr>
        <p:spPr>
          <a:xfrm>
            <a:off x="10730865" y="3812094"/>
            <a:ext cx="704851" cy="124677"/>
          </a:xfrm>
          <a:prstGeom prst="rect">
            <a:avLst/>
          </a:prstGeom>
          <a:solidFill>
            <a:schemeClr val="accent2">
              <a:alpha val="0"/>
            </a:schemeClr>
          </a:solidFill>
          <a:ln w="12700">
            <a:miter lim="400000"/>
          </a:ln>
        </p:spPr>
        <p:txBody>
          <a:bodyPr lIns="45719" rIns="45719" anchor="ctr"/>
          <a:lstStyle/>
          <a:p>
            <a:pPr algn="ctr">
              <a:defRPr>
                <a:solidFill>
                  <a:srgbClr val="FFFFFF"/>
                </a:solidFill>
              </a:defRPr>
            </a:pPr>
            <a:endParaRPr/>
          </a:p>
        </p:txBody>
      </p:sp>
      <p:grpSp>
        <p:nvGrpSpPr>
          <p:cNvPr id="356" name="Groupe 26"/>
          <p:cNvGrpSpPr/>
          <p:nvPr/>
        </p:nvGrpSpPr>
        <p:grpSpPr>
          <a:xfrm>
            <a:off x="443999" y="4471813"/>
            <a:ext cx="2340001" cy="181187"/>
            <a:chOff x="0" y="0"/>
            <a:chExt cx="2339999" cy="181185"/>
          </a:xfrm>
        </p:grpSpPr>
        <p:sp>
          <p:nvSpPr>
            <p:cNvPr id="330" name="Freeform 5"/>
            <p:cNvSpPr/>
            <p:nvPr/>
          </p:nvSpPr>
          <p:spPr>
            <a:xfrm>
              <a:off x="-1" y="13899"/>
              <a:ext cx="91834" cy="132043"/>
            </a:xfrm>
            <a:custGeom>
              <a:avLst/>
              <a:gdLst/>
              <a:ahLst/>
              <a:cxnLst>
                <a:cxn ang="0">
                  <a:pos x="wd2" y="hd2"/>
                </a:cxn>
                <a:cxn ang="5400000">
                  <a:pos x="wd2" y="hd2"/>
                </a:cxn>
                <a:cxn ang="10800000">
                  <a:pos x="wd2" y="hd2"/>
                </a:cxn>
                <a:cxn ang="16200000">
                  <a:pos x="wd2" y="hd2"/>
                </a:cxn>
              </a:cxnLst>
              <a:rect l="0" t="0" r="r" b="b"/>
              <a:pathLst>
                <a:path w="21600" h="21600" extrusionOk="0">
                  <a:moveTo>
                    <a:pt x="8100" y="0"/>
                  </a:moveTo>
                  <a:cubicBezTo>
                    <a:pt x="12600" y="0"/>
                    <a:pt x="16200" y="645"/>
                    <a:pt x="18450" y="1612"/>
                  </a:cubicBezTo>
                  <a:cubicBezTo>
                    <a:pt x="20700" y="2901"/>
                    <a:pt x="21600" y="4513"/>
                    <a:pt x="21600" y="7093"/>
                  </a:cubicBezTo>
                  <a:cubicBezTo>
                    <a:pt x="21600" y="8382"/>
                    <a:pt x="21600" y="9349"/>
                    <a:pt x="20700" y="10316"/>
                  </a:cubicBezTo>
                  <a:cubicBezTo>
                    <a:pt x="20250" y="11284"/>
                    <a:pt x="19350" y="11928"/>
                    <a:pt x="18000" y="12573"/>
                  </a:cubicBezTo>
                  <a:cubicBezTo>
                    <a:pt x="17100" y="13218"/>
                    <a:pt x="15750" y="13540"/>
                    <a:pt x="13950" y="13863"/>
                  </a:cubicBezTo>
                  <a:cubicBezTo>
                    <a:pt x="12150" y="14185"/>
                    <a:pt x="10350" y="14185"/>
                    <a:pt x="8100" y="14185"/>
                  </a:cubicBezTo>
                  <a:cubicBezTo>
                    <a:pt x="5400" y="14185"/>
                    <a:pt x="5400" y="14185"/>
                    <a:pt x="5400" y="14185"/>
                  </a:cubicBezTo>
                  <a:cubicBezTo>
                    <a:pt x="5400" y="21600"/>
                    <a:pt x="5400" y="21600"/>
                    <a:pt x="5400" y="21600"/>
                  </a:cubicBezTo>
                  <a:cubicBezTo>
                    <a:pt x="0" y="21600"/>
                    <a:pt x="0" y="21600"/>
                    <a:pt x="0" y="21600"/>
                  </a:cubicBezTo>
                  <a:cubicBezTo>
                    <a:pt x="0" y="645"/>
                    <a:pt x="0" y="645"/>
                    <a:pt x="0" y="645"/>
                  </a:cubicBezTo>
                  <a:cubicBezTo>
                    <a:pt x="900" y="322"/>
                    <a:pt x="2700" y="322"/>
                    <a:pt x="4050" y="322"/>
                  </a:cubicBezTo>
                  <a:cubicBezTo>
                    <a:pt x="5400" y="0"/>
                    <a:pt x="7200" y="0"/>
                    <a:pt x="8100" y="0"/>
                  </a:cubicBezTo>
                  <a:close/>
                  <a:moveTo>
                    <a:pt x="8550" y="3546"/>
                  </a:moveTo>
                  <a:cubicBezTo>
                    <a:pt x="7200" y="3546"/>
                    <a:pt x="6300" y="3546"/>
                    <a:pt x="5400" y="3546"/>
                  </a:cubicBezTo>
                  <a:cubicBezTo>
                    <a:pt x="5400" y="10961"/>
                    <a:pt x="5400" y="10961"/>
                    <a:pt x="5400" y="10961"/>
                  </a:cubicBezTo>
                  <a:cubicBezTo>
                    <a:pt x="8100" y="10961"/>
                    <a:pt x="8100" y="10961"/>
                    <a:pt x="8100" y="10961"/>
                  </a:cubicBezTo>
                  <a:cubicBezTo>
                    <a:pt x="10350" y="10961"/>
                    <a:pt x="12600" y="10639"/>
                    <a:pt x="13950" y="9994"/>
                  </a:cubicBezTo>
                  <a:cubicBezTo>
                    <a:pt x="15300" y="9349"/>
                    <a:pt x="16200" y="8382"/>
                    <a:pt x="16200" y="7093"/>
                  </a:cubicBezTo>
                  <a:cubicBezTo>
                    <a:pt x="16200" y="6448"/>
                    <a:pt x="15750" y="5803"/>
                    <a:pt x="15750" y="5158"/>
                  </a:cubicBezTo>
                  <a:cubicBezTo>
                    <a:pt x="15300" y="4836"/>
                    <a:pt x="14850" y="4513"/>
                    <a:pt x="13950" y="4191"/>
                  </a:cubicBezTo>
                  <a:cubicBezTo>
                    <a:pt x="13500" y="3869"/>
                    <a:pt x="12600" y="3869"/>
                    <a:pt x="11700" y="3546"/>
                  </a:cubicBezTo>
                  <a:cubicBezTo>
                    <a:pt x="10800" y="3546"/>
                    <a:pt x="9900" y="3546"/>
                    <a:pt x="8550" y="3546"/>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1" name="Freeform 6"/>
            <p:cNvSpPr/>
            <p:nvPr/>
          </p:nvSpPr>
          <p:spPr>
            <a:xfrm>
              <a:off x="97789" y="45172"/>
              <a:ext cx="87863"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1004"/>
                  </a:moveTo>
                  <a:cubicBezTo>
                    <a:pt x="0" y="8966"/>
                    <a:pt x="470" y="7336"/>
                    <a:pt x="939" y="6113"/>
                  </a:cubicBezTo>
                  <a:cubicBezTo>
                    <a:pt x="1878" y="4891"/>
                    <a:pt x="2817" y="3668"/>
                    <a:pt x="3757" y="2853"/>
                  </a:cubicBezTo>
                  <a:cubicBezTo>
                    <a:pt x="4696" y="1630"/>
                    <a:pt x="5635" y="1223"/>
                    <a:pt x="7043" y="815"/>
                  </a:cubicBezTo>
                  <a:cubicBezTo>
                    <a:pt x="8452" y="0"/>
                    <a:pt x="9861" y="0"/>
                    <a:pt x="11270" y="0"/>
                  </a:cubicBezTo>
                  <a:cubicBezTo>
                    <a:pt x="14557" y="0"/>
                    <a:pt x="16904" y="815"/>
                    <a:pt x="18783" y="2445"/>
                  </a:cubicBezTo>
                  <a:cubicBezTo>
                    <a:pt x="20661" y="4483"/>
                    <a:pt x="21600" y="6928"/>
                    <a:pt x="21600" y="10596"/>
                  </a:cubicBezTo>
                  <a:cubicBezTo>
                    <a:pt x="21600" y="10596"/>
                    <a:pt x="21600" y="11004"/>
                    <a:pt x="21600" y="11411"/>
                  </a:cubicBezTo>
                  <a:cubicBezTo>
                    <a:pt x="21600" y="11819"/>
                    <a:pt x="21600" y="11819"/>
                    <a:pt x="21600" y="12226"/>
                  </a:cubicBezTo>
                  <a:cubicBezTo>
                    <a:pt x="5635" y="12226"/>
                    <a:pt x="5635" y="12226"/>
                    <a:pt x="5635" y="12226"/>
                  </a:cubicBezTo>
                  <a:cubicBezTo>
                    <a:pt x="6104" y="13857"/>
                    <a:pt x="6574" y="15079"/>
                    <a:pt x="7983" y="15894"/>
                  </a:cubicBezTo>
                  <a:cubicBezTo>
                    <a:pt x="8922" y="16709"/>
                    <a:pt x="10800" y="17525"/>
                    <a:pt x="13148" y="17525"/>
                  </a:cubicBezTo>
                  <a:cubicBezTo>
                    <a:pt x="14557" y="17525"/>
                    <a:pt x="15496" y="17117"/>
                    <a:pt x="16435" y="17117"/>
                  </a:cubicBezTo>
                  <a:cubicBezTo>
                    <a:pt x="17843" y="16709"/>
                    <a:pt x="18783" y="16709"/>
                    <a:pt x="19252" y="16302"/>
                  </a:cubicBezTo>
                  <a:cubicBezTo>
                    <a:pt x="20191" y="20377"/>
                    <a:pt x="20191" y="20377"/>
                    <a:pt x="20191" y="20377"/>
                  </a:cubicBezTo>
                  <a:cubicBezTo>
                    <a:pt x="19722" y="20377"/>
                    <a:pt x="19252" y="20377"/>
                    <a:pt x="18783" y="20785"/>
                  </a:cubicBezTo>
                  <a:cubicBezTo>
                    <a:pt x="18313" y="20785"/>
                    <a:pt x="17843" y="20785"/>
                    <a:pt x="16904" y="21192"/>
                  </a:cubicBezTo>
                  <a:cubicBezTo>
                    <a:pt x="16435" y="21192"/>
                    <a:pt x="15496" y="21192"/>
                    <a:pt x="14557" y="21192"/>
                  </a:cubicBezTo>
                  <a:cubicBezTo>
                    <a:pt x="14087" y="21600"/>
                    <a:pt x="13148" y="21600"/>
                    <a:pt x="12209" y="21600"/>
                  </a:cubicBezTo>
                  <a:cubicBezTo>
                    <a:pt x="10330" y="21600"/>
                    <a:pt x="8452" y="21192"/>
                    <a:pt x="7043" y="20785"/>
                  </a:cubicBezTo>
                  <a:cubicBezTo>
                    <a:pt x="5635" y="19970"/>
                    <a:pt x="4226" y="19562"/>
                    <a:pt x="3287" y="18340"/>
                  </a:cubicBezTo>
                  <a:cubicBezTo>
                    <a:pt x="2348" y="17525"/>
                    <a:pt x="1409" y="16302"/>
                    <a:pt x="939" y="15079"/>
                  </a:cubicBezTo>
                  <a:cubicBezTo>
                    <a:pt x="470" y="13857"/>
                    <a:pt x="0" y="12226"/>
                    <a:pt x="0" y="11004"/>
                  </a:cubicBezTo>
                  <a:close/>
                  <a:moveTo>
                    <a:pt x="15965" y="8558"/>
                  </a:moveTo>
                  <a:cubicBezTo>
                    <a:pt x="15965" y="8151"/>
                    <a:pt x="15965" y="7336"/>
                    <a:pt x="15965" y="6928"/>
                  </a:cubicBezTo>
                  <a:cubicBezTo>
                    <a:pt x="15496" y="6113"/>
                    <a:pt x="15026" y="5706"/>
                    <a:pt x="15026" y="5298"/>
                  </a:cubicBezTo>
                  <a:cubicBezTo>
                    <a:pt x="14557" y="4891"/>
                    <a:pt x="14087" y="4483"/>
                    <a:pt x="13148" y="4483"/>
                  </a:cubicBezTo>
                  <a:cubicBezTo>
                    <a:pt x="12678" y="4075"/>
                    <a:pt x="12209" y="4075"/>
                    <a:pt x="11270" y="4075"/>
                  </a:cubicBezTo>
                  <a:cubicBezTo>
                    <a:pt x="10330" y="4075"/>
                    <a:pt x="9861" y="4075"/>
                    <a:pt x="8922" y="4483"/>
                  </a:cubicBezTo>
                  <a:cubicBezTo>
                    <a:pt x="8452" y="4483"/>
                    <a:pt x="7983" y="4891"/>
                    <a:pt x="7513" y="5298"/>
                  </a:cubicBezTo>
                  <a:cubicBezTo>
                    <a:pt x="7043" y="5706"/>
                    <a:pt x="6574" y="6521"/>
                    <a:pt x="6574" y="6928"/>
                  </a:cubicBezTo>
                  <a:cubicBezTo>
                    <a:pt x="6104" y="7336"/>
                    <a:pt x="6104" y="8151"/>
                    <a:pt x="6104" y="8558"/>
                  </a:cubicBezTo>
                  <a:lnTo>
                    <a:pt x="15965" y="85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2" name="Freeform 7"/>
            <p:cNvSpPr/>
            <p:nvPr/>
          </p:nvSpPr>
          <p:spPr>
            <a:xfrm>
              <a:off x="199053" y="45172"/>
              <a:ext cx="93324" cy="104741"/>
            </a:xfrm>
            <a:custGeom>
              <a:avLst/>
              <a:gdLst/>
              <a:ahLst/>
              <a:cxnLst>
                <a:cxn ang="0">
                  <a:pos x="wd2" y="hd2"/>
                </a:cxn>
                <a:cxn ang="5400000">
                  <a:pos x="wd2" y="hd2"/>
                </a:cxn>
                <a:cxn ang="10800000">
                  <a:pos x="wd2" y="hd2"/>
                </a:cxn>
                <a:cxn ang="16200000">
                  <a:pos x="wd2" y="hd2"/>
                </a:cxn>
              </a:cxnLst>
              <a:rect l="0" t="0" r="r" b="b"/>
              <a:pathLst>
                <a:path w="21600" h="21600" extrusionOk="0">
                  <a:moveTo>
                    <a:pt x="21600" y="10596"/>
                  </a:moveTo>
                  <a:cubicBezTo>
                    <a:pt x="21600" y="12226"/>
                    <a:pt x="21159" y="13857"/>
                    <a:pt x="20718" y="15079"/>
                  </a:cubicBezTo>
                  <a:cubicBezTo>
                    <a:pt x="20278" y="16302"/>
                    <a:pt x="19396" y="17525"/>
                    <a:pt x="18514" y="18340"/>
                  </a:cubicBezTo>
                  <a:cubicBezTo>
                    <a:pt x="17633" y="19562"/>
                    <a:pt x="16310" y="20377"/>
                    <a:pt x="14988" y="20785"/>
                  </a:cubicBezTo>
                  <a:cubicBezTo>
                    <a:pt x="13665" y="21192"/>
                    <a:pt x="12343" y="21600"/>
                    <a:pt x="10580" y="21600"/>
                  </a:cubicBezTo>
                  <a:cubicBezTo>
                    <a:pt x="9257" y="21600"/>
                    <a:pt x="7935" y="21192"/>
                    <a:pt x="6612" y="20785"/>
                  </a:cubicBezTo>
                  <a:cubicBezTo>
                    <a:pt x="5290" y="20377"/>
                    <a:pt x="3967" y="19562"/>
                    <a:pt x="3086" y="18340"/>
                  </a:cubicBezTo>
                  <a:cubicBezTo>
                    <a:pt x="2204" y="17525"/>
                    <a:pt x="1322" y="16302"/>
                    <a:pt x="882" y="15079"/>
                  </a:cubicBezTo>
                  <a:cubicBezTo>
                    <a:pt x="441" y="13857"/>
                    <a:pt x="0" y="12226"/>
                    <a:pt x="0" y="10596"/>
                  </a:cubicBezTo>
                  <a:cubicBezTo>
                    <a:pt x="0" y="8966"/>
                    <a:pt x="441" y="7743"/>
                    <a:pt x="882" y="6113"/>
                  </a:cubicBezTo>
                  <a:cubicBezTo>
                    <a:pt x="1322" y="4891"/>
                    <a:pt x="2204" y="3668"/>
                    <a:pt x="3086" y="2853"/>
                  </a:cubicBezTo>
                  <a:cubicBezTo>
                    <a:pt x="3967" y="2038"/>
                    <a:pt x="5290" y="1223"/>
                    <a:pt x="6612" y="815"/>
                  </a:cubicBezTo>
                  <a:cubicBezTo>
                    <a:pt x="7935" y="408"/>
                    <a:pt x="9257" y="0"/>
                    <a:pt x="10580" y="0"/>
                  </a:cubicBezTo>
                  <a:cubicBezTo>
                    <a:pt x="12343" y="0"/>
                    <a:pt x="13665" y="408"/>
                    <a:pt x="14988" y="815"/>
                  </a:cubicBezTo>
                  <a:cubicBezTo>
                    <a:pt x="16310" y="1223"/>
                    <a:pt x="17633" y="2038"/>
                    <a:pt x="18514" y="2853"/>
                  </a:cubicBezTo>
                  <a:cubicBezTo>
                    <a:pt x="19396" y="3668"/>
                    <a:pt x="20278" y="4891"/>
                    <a:pt x="20718" y="6113"/>
                  </a:cubicBezTo>
                  <a:cubicBezTo>
                    <a:pt x="21159" y="7743"/>
                    <a:pt x="21600" y="8966"/>
                    <a:pt x="21600" y="10596"/>
                  </a:cubicBezTo>
                  <a:close/>
                  <a:moveTo>
                    <a:pt x="16310" y="10596"/>
                  </a:moveTo>
                  <a:cubicBezTo>
                    <a:pt x="16310" y="8558"/>
                    <a:pt x="15869" y="6928"/>
                    <a:pt x="14547" y="5706"/>
                  </a:cubicBezTo>
                  <a:cubicBezTo>
                    <a:pt x="13665" y="4483"/>
                    <a:pt x="12343" y="4075"/>
                    <a:pt x="10580" y="4075"/>
                  </a:cubicBezTo>
                  <a:cubicBezTo>
                    <a:pt x="9257" y="4075"/>
                    <a:pt x="7935" y="4483"/>
                    <a:pt x="7053" y="5706"/>
                  </a:cubicBezTo>
                  <a:cubicBezTo>
                    <a:pt x="5731" y="6928"/>
                    <a:pt x="5290" y="8558"/>
                    <a:pt x="5290" y="10596"/>
                  </a:cubicBezTo>
                  <a:cubicBezTo>
                    <a:pt x="5290" y="12634"/>
                    <a:pt x="5731" y="14264"/>
                    <a:pt x="7053" y="15487"/>
                  </a:cubicBezTo>
                  <a:cubicBezTo>
                    <a:pt x="7935" y="16709"/>
                    <a:pt x="9257" y="17525"/>
                    <a:pt x="10580" y="17525"/>
                  </a:cubicBezTo>
                  <a:cubicBezTo>
                    <a:pt x="12343" y="17525"/>
                    <a:pt x="13665" y="16709"/>
                    <a:pt x="14547" y="15487"/>
                  </a:cubicBezTo>
                  <a:cubicBezTo>
                    <a:pt x="15869" y="14264"/>
                    <a:pt x="16310" y="12634"/>
                    <a:pt x="16310" y="10596"/>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3" name="Freeform 8"/>
            <p:cNvSpPr/>
            <p:nvPr/>
          </p:nvSpPr>
          <p:spPr>
            <a:xfrm>
              <a:off x="311735" y="45172"/>
              <a:ext cx="85877" cy="136014"/>
            </a:xfrm>
            <a:custGeom>
              <a:avLst/>
              <a:gdLst/>
              <a:ahLst/>
              <a:cxnLst>
                <a:cxn ang="0">
                  <a:pos x="wd2" y="hd2"/>
                </a:cxn>
                <a:cxn ang="5400000">
                  <a:pos x="wd2" y="hd2"/>
                </a:cxn>
                <a:cxn ang="10800000">
                  <a:pos x="wd2" y="hd2"/>
                </a:cxn>
                <a:cxn ang="16200000">
                  <a:pos x="wd2" y="hd2"/>
                </a:cxn>
              </a:cxnLst>
              <a:rect l="0" t="0" r="r" b="b"/>
              <a:pathLst>
                <a:path w="21600" h="21600" extrusionOk="0">
                  <a:moveTo>
                    <a:pt x="21600" y="8139"/>
                  </a:moveTo>
                  <a:cubicBezTo>
                    <a:pt x="21600" y="9391"/>
                    <a:pt x="21120" y="10643"/>
                    <a:pt x="20640" y="11583"/>
                  </a:cubicBezTo>
                  <a:cubicBezTo>
                    <a:pt x="20160" y="12522"/>
                    <a:pt x="19680" y="13461"/>
                    <a:pt x="18720" y="14087"/>
                  </a:cubicBezTo>
                  <a:cubicBezTo>
                    <a:pt x="17760" y="14713"/>
                    <a:pt x="16800" y="15339"/>
                    <a:pt x="15360" y="15965"/>
                  </a:cubicBezTo>
                  <a:cubicBezTo>
                    <a:pt x="13920" y="16278"/>
                    <a:pt x="12480" y="16278"/>
                    <a:pt x="11040" y="16278"/>
                  </a:cubicBezTo>
                  <a:cubicBezTo>
                    <a:pt x="9600" y="16278"/>
                    <a:pt x="8640" y="16278"/>
                    <a:pt x="7680" y="16278"/>
                  </a:cubicBezTo>
                  <a:cubicBezTo>
                    <a:pt x="6720" y="15965"/>
                    <a:pt x="6240" y="15652"/>
                    <a:pt x="5280" y="15652"/>
                  </a:cubicBezTo>
                  <a:cubicBezTo>
                    <a:pt x="5280" y="21600"/>
                    <a:pt x="5280" y="21600"/>
                    <a:pt x="5280" y="21600"/>
                  </a:cubicBezTo>
                  <a:cubicBezTo>
                    <a:pt x="0" y="21600"/>
                    <a:pt x="0" y="21600"/>
                    <a:pt x="0" y="21600"/>
                  </a:cubicBezTo>
                  <a:cubicBezTo>
                    <a:pt x="0" y="939"/>
                    <a:pt x="0" y="939"/>
                    <a:pt x="0" y="939"/>
                  </a:cubicBezTo>
                  <a:cubicBezTo>
                    <a:pt x="960" y="626"/>
                    <a:pt x="2400" y="626"/>
                    <a:pt x="3840" y="313"/>
                  </a:cubicBezTo>
                  <a:cubicBezTo>
                    <a:pt x="5760" y="0"/>
                    <a:pt x="7680" y="0"/>
                    <a:pt x="9120" y="0"/>
                  </a:cubicBezTo>
                  <a:cubicBezTo>
                    <a:pt x="11040" y="0"/>
                    <a:pt x="12960" y="313"/>
                    <a:pt x="14400" y="626"/>
                  </a:cubicBezTo>
                  <a:cubicBezTo>
                    <a:pt x="15840" y="939"/>
                    <a:pt x="17280" y="1565"/>
                    <a:pt x="18240" y="2191"/>
                  </a:cubicBezTo>
                  <a:cubicBezTo>
                    <a:pt x="19200" y="2817"/>
                    <a:pt x="20160" y="3757"/>
                    <a:pt x="20640" y="4696"/>
                  </a:cubicBezTo>
                  <a:cubicBezTo>
                    <a:pt x="21120" y="5948"/>
                    <a:pt x="21600" y="6887"/>
                    <a:pt x="21600" y="8139"/>
                  </a:cubicBezTo>
                  <a:close/>
                  <a:moveTo>
                    <a:pt x="15840" y="8452"/>
                  </a:moveTo>
                  <a:cubicBezTo>
                    <a:pt x="15840" y="6574"/>
                    <a:pt x="15360" y="5322"/>
                    <a:pt x="13920" y="4383"/>
                  </a:cubicBezTo>
                  <a:cubicBezTo>
                    <a:pt x="12960" y="3757"/>
                    <a:pt x="11040" y="3130"/>
                    <a:pt x="8640" y="3130"/>
                  </a:cubicBezTo>
                  <a:cubicBezTo>
                    <a:pt x="8160" y="3130"/>
                    <a:pt x="7680" y="3130"/>
                    <a:pt x="7200" y="3130"/>
                  </a:cubicBezTo>
                  <a:cubicBezTo>
                    <a:pt x="6720" y="3130"/>
                    <a:pt x="5760" y="3443"/>
                    <a:pt x="5280" y="3443"/>
                  </a:cubicBezTo>
                  <a:cubicBezTo>
                    <a:pt x="5280" y="12522"/>
                    <a:pt x="5280" y="12522"/>
                    <a:pt x="5280" y="12522"/>
                  </a:cubicBezTo>
                  <a:cubicBezTo>
                    <a:pt x="5760" y="12522"/>
                    <a:pt x="6720" y="12835"/>
                    <a:pt x="7200" y="13148"/>
                  </a:cubicBezTo>
                  <a:cubicBezTo>
                    <a:pt x="8160" y="13148"/>
                    <a:pt x="9120" y="13148"/>
                    <a:pt x="10080" y="13148"/>
                  </a:cubicBezTo>
                  <a:cubicBezTo>
                    <a:pt x="12000" y="13148"/>
                    <a:pt x="13440" y="12835"/>
                    <a:pt x="14400" y="11896"/>
                  </a:cubicBezTo>
                  <a:cubicBezTo>
                    <a:pt x="15360" y="10957"/>
                    <a:pt x="15840" y="9704"/>
                    <a:pt x="15840" y="8452"/>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4" name="Freeform 9"/>
            <p:cNvSpPr/>
            <p:nvPr/>
          </p:nvSpPr>
          <p:spPr>
            <a:xfrm>
              <a:off x="416970" y="0"/>
              <a:ext cx="36238" cy="147928"/>
            </a:xfrm>
            <a:custGeom>
              <a:avLst/>
              <a:gdLst/>
              <a:ahLst/>
              <a:cxnLst>
                <a:cxn ang="0">
                  <a:pos x="wd2" y="hd2"/>
                </a:cxn>
                <a:cxn ang="5400000">
                  <a:pos x="wd2" y="hd2"/>
                </a:cxn>
                <a:cxn ang="10800000">
                  <a:pos x="wd2" y="hd2"/>
                </a:cxn>
                <a:cxn ang="16200000">
                  <a:pos x="wd2" y="hd2"/>
                </a:cxn>
              </a:cxnLst>
              <a:rect l="0" t="0" r="r" b="b"/>
              <a:pathLst>
                <a:path w="21600" h="21600" extrusionOk="0">
                  <a:moveTo>
                    <a:pt x="19326" y="21600"/>
                  </a:moveTo>
                  <a:cubicBezTo>
                    <a:pt x="15916" y="21600"/>
                    <a:pt x="12505" y="21600"/>
                    <a:pt x="10232" y="21312"/>
                  </a:cubicBezTo>
                  <a:cubicBezTo>
                    <a:pt x="7958" y="21024"/>
                    <a:pt x="5684" y="20736"/>
                    <a:pt x="3411" y="20448"/>
                  </a:cubicBezTo>
                  <a:cubicBezTo>
                    <a:pt x="2274" y="20160"/>
                    <a:pt x="1137" y="19584"/>
                    <a:pt x="1137" y="19008"/>
                  </a:cubicBezTo>
                  <a:cubicBezTo>
                    <a:pt x="0" y="18432"/>
                    <a:pt x="0" y="17856"/>
                    <a:pt x="0" y="17280"/>
                  </a:cubicBezTo>
                  <a:cubicBezTo>
                    <a:pt x="0" y="576"/>
                    <a:pt x="0" y="576"/>
                    <a:pt x="0" y="576"/>
                  </a:cubicBezTo>
                  <a:cubicBezTo>
                    <a:pt x="12505" y="0"/>
                    <a:pt x="12505" y="0"/>
                    <a:pt x="12505" y="0"/>
                  </a:cubicBezTo>
                  <a:cubicBezTo>
                    <a:pt x="12505" y="16416"/>
                    <a:pt x="12505" y="16416"/>
                    <a:pt x="12505" y="16416"/>
                  </a:cubicBezTo>
                  <a:cubicBezTo>
                    <a:pt x="12505" y="16992"/>
                    <a:pt x="12505" y="17280"/>
                    <a:pt x="13642" y="17568"/>
                  </a:cubicBezTo>
                  <a:cubicBezTo>
                    <a:pt x="13642" y="17856"/>
                    <a:pt x="13642" y="18144"/>
                    <a:pt x="14779" y="18144"/>
                  </a:cubicBezTo>
                  <a:cubicBezTo>
                    <a:pt x="14779" y="18432"/>
                    <a:pt x="15916" y="18720"/>
                    <a:pt x="17053" y="18720"/>
                  </a:cubicBezTo>
                  <a:cubicBezTo>
                    <a:pt x="18189" y="18720"/>
                    <a:pt x="20463" y="19008"/>
                    <a:pt x="21600" y="19008"/>
                  </a:cubicBezTo>
                  <a:lnTo>
                    <a:pt x="19326"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5" name="Freeform 10"/>
            <p:cNvSpPr/>
            <p:nvPr/>
          </p:nvSpPr>
          <p:spPr>
            <a:xfrm>
              <a:off x="462638" y="45172"/>
              <a:ext cx="85878"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1004"/>
                  </a:moveTo>
                  <a:cubicBezTo>
                    <a:pt x="0" y="8966"/>
                    <a:pt x="0" y="7336"/>
                    <a:pt x="960" y="6113"/>
                  </a:cubicBezTo>
                  <a:cubicBezTo>
                    <a:pt x="1440" y="4891"/>
                    <a:pt x="2400" y="3668"/>
                    <a:pt x="3360" y="2853"/>
                  </a:cubicBezTo>
                  <a:cubicBezTo>
                    <a:pt x="4320" y="1630"/>
                    <a:pt x="5760" y="1223"/>
                    <a:pt x="6720" y="815"/>
                  </a:cubicBezTo>
                  <a:cubicBezTo>
                    <a:pt x="8160" y="0"/>
                    <a:pt x="9600" y="0"/>
                    <a:pt x="11040" y="0"/>
                  </a:cubicBezTo>
                  <a:cubicBezTo>
                    <a:pt x="14400" y="0"/>
                    <a:pt x="16800" y="815"/>
                    <a:pt x="18720" y="2445"/>
                  </a:cubicBezTo>
                  <a:cubicBezTo>
                    <a:pt x="20640" y="4483"/>
                    <a:pt x="21600" y="6928"/>
                    <a:pt x="21600" y="10596"/>
                  </a:cubicBezTo>
                  <a:cubicBezTo>
                    <a:pt x="21600" y="10596"/>
                    <a:pt x="21600" y="11004"/>
                    <a:pt x="21600" y="11411"/>
                  </a:cubicBezTo>
                  <a:cubicBezTo>
                    <a:pt x="21600" y="11819"/>
                    <a:pt x="21600" y="11819"/>
                    <a:pt x="21600" y="12226"/>
                  </a:cubicBezTo>
                  <a:cubicBezTo>
                    <a:pt x="5760" y="12226"/>
                    <a:pt x="5760" y="12226"/>
                    <a:pt x="5760" y="12226"/>
                  </a:cubicBezTo>
                  <a:cubicBezTo>
                    <a:pt x="5760" y="13857"/>
                    <a:pt x="6720" y="15079"/>
                    <a:pt x="7680" y="15894"/>
                  </a:cubicBezTo>
                  <a:cubicBezTo>
                    <a:pt x="9120" y="16709"/>
                    <a:pt x="10560" y="17525"/>
                    <a:pt x="12960" y="17525"/>
                  </a:cubicBezTo>
                  <a:cubicBezTo>
                    <a:pt x="14400" y="17525"/>
                    <a:pt x="15360" y="17117"/>
                    <a:pt x="16800" y="17117"/>
                  </a:cubicBezTo>
                  <a:cubicBezTo>
                    <a:pt x="17760" y="16709"/>
                    <a:pt x="18720" y="16709"/>
                    <a:pt x="19200" y="16302"/>
                  </a:cubicBezTo>
                  <a:cubicBezTo>
                    <a:pt x="20160" y="20377"/>
                    <a:pt x="20160" y="20377"/>
                    <a:pt x="20160" y="20377"/>
                  </a:cubicBezTo>
                  <a:cubicBezTo>
                    <a:pt x="19680" y="20377"/>
                    <a:pt x="19200" y="20377"/>
                    <a:pt x="18720" y="20785"/>
                  </a:cubicBezTo>
                  <a:cubicBezTo>
                    <a:pt x="18240" y="20785"/>
                    <a:pt x="17760" y="20785"/>
                    <a:pt x="16800" y="21192"/>
                  </a:cubicBezTo>
                  <a:cubicBezTo>
                    <a:pt x="16320" y="21192"/>
                    <a:pt x="15360" y="21192"/>
                    <a:pt x="14880" y="21192"/>
                  </a:cubicBezTo>
                  <a:cubicBezTo>
                    <a:pt x="13920" y="21600"/>
                    <a:pt x="12960" y="21600"/>
                    <a:pt x="12480" y="21600"/>
                  </a:cubicBezTo>
                  <a:cubicBezTo>
                    <a:pt x="10080" y="21600"/>
                    <a:pt x="8160" y="21192"/>
                    <a:pt x="6720" y="20785"/>
                  </a:cubicBezTo>
                  <a:cubicBezTo>
                    <a:pt x="5280" y="19970"/>
                    <a:pt x="3840" y="19562"/>
                    <a:pt x="2880" y="18340"/>
                  </a:cubicBezTo>
                  <a:cubicBezTo>
                    <a:pt x="1920" y="17525"/>
                    <a:pt x="960" y="16302"/>
                    <a:pt x="480" y="15079"/>
                  </a:cubicBezTo>
                  <a:cubicBezTo>
                    <a:pt x="0" y="13857"/>
                    <a:pt x="0" y="12226"/>
                    <a:pt x="0" y="11004"/>
                  </a:cubicBezTo>
                  <a:close/>
                  <a:moveTo>
                    <a:pt x="15840" y="8558"/>
                  </a:moveTo>
                  <a:cubicBezTo>
                    <a:pt x="15840" y="8151"/>
                    <a:pt x="15840" y="7336"/>
                    <a:pt x="15840" y="6928"/>
                  </a:cubicBezTo>
                  <a:cubicBezTo>
                    <a:pt x="15360" y="6113"/>
                    <a:pt x="15360" y="5706"/>
                    <a:pt x="14880" y="5298"/>
                  </a:cubicBezTo>
                  <a:cubicBezTo>
                    <a:pt x="14400" y="4891"/>
                    <a:pt x="13920" y="4483"/>
                    <a:pt x="13440" y="4483"/>
                  </a:cubicBezTo>
                  <a:cubicBezTo>
                    <a:pt x="12480" y="4075"/>
                    <a:pt x="12000" y="4075"/>
                    <a:pt x="11040" y="4075"/>
                  </a:cubicBezTo>
                  <a:cubicBezTo>
                    <a:pt x="10080" y="4075"/>
                    <a:pt x="9600" y="4075"/>
                    <a:pt x="8640" y="4483"/>
                  </a:cubicBezTo>
                  <a:cubicBezTo>
                    <a:pt x="8160" y="4483"/>
                    <a:pt x="7680" y="4891"/>
                    <a:pt x="7200" y="5298"/>
                  </a:cubicBezTo>
                  <a:cubicBezTo>
                    <a:pt x="6720" y="5706"/>
                    <a:pt x="6240" y="6521"/>
                    <a:pt x="6240" y="6928"/>
                  </a:cubicBezTo>
                  <a:cubicBezTo>
                    <a:pt x="5760" y="7336"/>
                    <a:pt x="5760" y="8151"/>
                    <a:pt x="5760" y="8558"/>
                  </a:cubicBezTo>
                  <a:lnTo>
                    <a:pt x="15840" y="85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6" name="Freeform 11"/>
            <p:cNvSpPr/>
            <p:nvPr/>
          </p:nvSpPr>
          <p:spPr>
            <a:xfrm>
              <a:off x="608082" y="45172"/>
              <a:ext cx="132042" cy="100770"/>
            </a:xfrm>
            <a:custGeom>
              <a:avLst/>
              <a:gdLst/>
              <a:ahLst/>
              <a:cxnLst>
                <a:cxn ang="0">
                  <a:pos x="wd2" y="hd2"/>
                </a:cxn>
                <a:cxn ang="5400000">
                  <a:pos x="wd2" y="hd2"/>
                </a:cxn>
                <a:cxn ang="10800000">
                  <a:pos x="wd2" y="hd2"/>
                </a:cxn>
                <a:cxn ang="16200000">
                  <a:pos x="wd2" y="hd2"/>
                </a:cxn>
              </a:cxnLst>
              <a:rect l="0" t="0" r="r" b="b"/>
              <a:pathLst>
                <a:path w="21600" h="21600" extrusionOk="0">
                  <a:moveTo>
                    <a:pt x="9078" y="10588"/>
                  </a:moveTo>
                  <a:cubicBezTo>
                    <a:pt x="9078" y="8471"/>
                    <a:pt x="8765" y="6776"/>
                    <a:pt x="8452" y="5929"/>
                  </a:cubicBezTo>
                  <a:cubicBezTo>
                    <a:pt x="7826" y="4659"/>
                    <a:pt x="7200" y="4235"/>
                    <a:pt x="5948" y="4235"/>
                  </a:cubicBezTo>
                  <a:cubicBezTo>
                    <a:pt x="5635" y="4235"/>
                    <a:pt x="5322" y="4235"/>
                    <a:pt x="4696" y="4235"/>
                  </a:cubicBezTo>
                  <a:cubicBezTo>
                    <a:pt x="4070" y="4659"/>
                    <a:pt x="3757" y="4659"/>
                    <a:pt x="3757" y="4659"/>
                  </a:cubicBezTo>
                  <a:cubicBezTo>
                    <a:pt x="3757" y="21600"/>
                    <a:pt x="3757" y="21600"/>
                    <a:pt x="3757" y="21600"/>
                  </a:cubicBezTo>
                  <a:cubicBezTo>
                    <a:pt x="0" y="21600"/>
                    <a:pt x="0" y="21600"/>
                    <a:pt x="0" y="21600"/>
                  </a:cubicBezTo>
                  <a:cubicBezTo>
                    <a:pt x="0" y="1271"/>
                    <a:pt x="0" y="1271"/>
                    <a:pt x="0" y="1271"/>
                  </a:cubicBezTo>
                  <a:cubicBezTo>
                    <a:pt x="626" y="847"/>
                    <a:pt x="1565" y="847"/>
                    <a:pt x="2817" y="424"/>
                  </a:cubicBezTo>
                  <a:cubicBezTo>
                    <a:pt x="3757" y="0"/>
                    <a:pt x="5009" y="0"/>
                    <a:pt x="6261" y="0"/>
                  </a:cubicBezTo>
                  <a:cubicBezTo>
                    <a:pt x="7513" y="0"/>
                    <a:pt x="8139" y="424"/>
                    <a:pt x="9078" y="424"/>
                  </a:cubicBezTo>
                  <a:cubicBezTo>
                    <a:pt x="9704" y="847"/>
                    <a:pt x="10330" y="1694"/>
                    <a:pt x="10643" y="2118"/>
                  </a:cubicBezTo>
                  <a:cubicBezTo>
                    <a:pt x="10957" y="1694"/>
                    <a:pt x="11270" y="1694"/>
                    <a:pt x="11583" y="1271"/>
                  </a:cubicBezTo>
                  <a:cubicBezTo>
                    <a:pt x="11896" y="1271"/>
                    <a:pt x="12209" y="847"/>
                    <a:pt x="12835" y="847"/>
                  </a:cubicBezTo>
                  <a:cubicBezTo>
                    <a:pt x="13148" y="424"/>
                    <a:pt x="13461" y="424"/>
                    <a:pt x="14087" y="424"/>
                  </a:cubicBezTo>
                  <a:cubicBezTo>
                    <a:pt x="14400" y="0"/>
                    <a:pt x="15026" y="0"/>
                    <a:pt x="15339" y="0"/>
                  </a:cubicBezTo>
                  <a:cubicBezTo>
                    <a:pt x="16591" y="0"/>
                    <a:pt x="17530" y="424"/>
                    <a:pt x="18470" y="847"/>
                  </a:cubicBezTo>
                  <a:cubicBezTo>
                    <a:pt x="19409" y="1271"/>
                    <a:pt x="19722" y="1694"/>
                    <a:pt x="20348" y="2541"/>
                  </a:cubicBezTo>
                  <a:cubicBezTo>
                    <a:pt x="20661" y="3812"/>
                    <a:pt x="20974" y="4659"/>
                    <a:pt x="21287" y="5929"/>
                  </a:cubicBezTo>
                  <a:cubicBezTo>
                    <a:pt x="21287" y="7200"/>
                    <a:pt x="21600" y="8471"/>
                    <a:pt x="21600" y="9741"/>
                  </a:cubicBezTo>
                  <a:cubicBezTo>
                    <a:pt x="21600" y="21600"/>
                    <a:pt x="21600" y="21600"/>
                    <a:pt x="21600" y="21600"/>
                  </a:cubicBezTo>
                  <a:cubicBezTo>
                    <a:pt x="17843" y="21600"/>
                    <a:pt x="17843" y="21600"/>
                    <a:pt x="17843" y="21600"/>
                  </a:cubicBezTo>
                  <a:cubicBezTo>
                    <a:pt x="17843" y="10588"/>
                    <a:pt x="17843" y="10588"/>
                    <a:pt x="17843" y="10588"/>
                  </a:cubicBezTo>
                  <a:cubicBezTo>
                    <a:pt x="17843" y="8471"/>
                    <a:pt x="17530" y="6776"/>
                    <a:pt x="17217" y="5929"/>
                  </a:cubicBezTo>
                  <a:cubicBezTo>
                    <a:pt x="16904" y="4659"/>
                    <a:pt x="15965" y="4235"/>
                    <a:pt x="15026" y="4235"/>
                  </a:cubicBezTo>
                  <a:cubicBezTo>
                    <a:pt x="14400" y="4235"/>
                    <a:pt x="13774" y="4235"/>
                    <a:pt x="13461" y="4659"/>
                  </a:cubicBezTo>
                  <a:cubicBezTo>
                    <a:pt x="12835" y="5082"/>
                    <a:pt x="12522" y="5082"/>
                    <a:pt x="12209" y="5506"/>
                  </a:cubicBezTo>
                  <a:cubicBezTo>
                    <a:pt x="12209" y="5929"/>
                    <a:pt x="12522" y="6776"/>
                    <a:pt x="12522" y="7624"/>
                  </a:cubicBezTo>
                  <a:cubicBezTo>
                    <a:pt x="12522" y="8471"/>
                    <a:pt x="12522" y="9318"/>
                    <a:pt x="12522" y="10165"/>
                  </a:cubicBezTo>
                  <a:cubicBezTo>
                    <a:pt x="12522" y="21600"/>
                    <a:pt x="12522" y="21600"/>
                    <a:pt x="12522" y="21600"/>
                  </a:cubicBezTo>
                  <a:cubicBezTo>
                    <a:pt x="9078" y="21600"/>
                    <a:pt x="9078" y="21600"/>
                    <a:pt x="9078" y="21600"/>
                  </a:cubicBezTo>
                  <a:lnTo>
                    <a:pt x="9078" y="1058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7" name="Freeform 12"/>
            <p:cNvSpPr/>
            <p:nvPr/>
          </p:nvSpPr>
          <p:spPr>
            <a:xfrm>
              <a:off x="755014" y="45172"/>
              <a:ext cx="78432" cy="102756"/>
            </a:xfrm>
            <a:custGeom>
              <a:avLst/>
              <a:gdLst/>
              <a:ahLst/>
              <a:cxnLst>
                <a:cxn ang="0">
                  <a:pos x="wd2" y="hd2"/>
                </a:cxn>
                <a:cxn ang="5400000">
                  <a:pos x="wd2" y="hd2"/>
                </a:cxn>
                <a:cxn ang="10800000">
                  <a:pos x="wd2" y="hd2"/>
                </a:cxn>
                <a:cxn ang="16200000">
                  <a:pos x="wd2" y="hd2"/>
                </a:cxn>
              </a:cxnLst>
              <a:rect l="0" t="0" r="r" b="b"/>
              <a:pathLst>
                <a:path w="21600" h="21600" extrusionOk="0">
                  <a:moveTo>
                    <a:pt x="11063" y="0"/>
                  </a:moveTo>
                  <a:cubicBezTo>
                    <a:pt x="13171" y="0"/>
                    <a:pt x="14751" y="0"/>
                    <a:pt x="15805" y="415"/>
                  </a:cubicBezTo>
                  <a:cubicBezTo>
                    <a:pt x="17385" y="831"/>
                    <a:pt x="18439" y="1662"/>
                    <a:pt x="19493" y="2077"/>
                  </a:cubicBezTo>
                  <a:cubicBezTo>
                    <a:pt x="20020" y="2908"/>
                    <a:pt x="20546" y="3738"/>
                    <a:pt x="21073" y="4985"/>
                  </a:cubicBezTo>
                  <a:cubicBezTo>
                    <a:pt x="21600" y="5815"/>
                    <a:pt x="21600" y="7062"/>
                    <a:pt x="21600" y="8308"/>
                  </a:cubicBezTo>
                  <a:cubicBezTo>
                    <a:pt x="21600" y="20769"/>
                    <a:pt x="21600" y="20769"/>
                    <a:pt x="21600" y="20769"/>
                  </a:cubicBezTo>
                  <a:cubicBezTo>
                    <a:pt x="20546" y="21185"/>
                    <a:pt x="19493" y="21185"/>
                    <a:pt x="17385" y="21600"/>
                  </a:cubicBezTo>
                  <a:cubicBezTo>
                    <a:pt x="15278" y="21600"/>
                    <a:pt x="13171" y="21600"/>
                    <a:pt x="11063" y="21600"/>
                  </a:cubicBezTo>
                  <a:cubicBezTo>
                    <a:pt x="9483" y="21600"/>
                    <a:pt x="7902" y="21600"/>
                    <a:pt x="6322" y="21600"/>
                  </a:cubicBezTo>
                  <a:cubicBezTo>
                    <a:pt x="5268" y="21185"/>
                    <a:pt x="4215" y="20769"/>
                    <a:pt x="3161" y="20354"/>
                  </a:cubicBezTo>
                  <a:cubicBezTo>
                    <a:pt x="2107" y="19523"/>
                    <a:pt x="1580" y="19108"/>
                    <a:pt x="1054" y="18277"/>
                  </a:cubicBezTo>
                  <a:cubicBezTo>
                    <a:pt x="527" y="17446"/>
                    <a:pt x="0" y="16200"/>
                    <a:pt x="0" y="14954"/>
                  </a:cubicBezTo>
                  <a:cubicBezTo>
                    <a:pt x="0" y="13708"/>
                    <a:pt x="527" y="12877"/>
                    <a:pt x="1054" y="12046"/>
                  </a:cubicBezTo>
                  <a:cubicBezTo>
                    <a:pt x="1580" y="11215"/>
                    <a:pt x="2634" y="10385"/>
                    <a:pt x="3688" y="9969"/>
                  </a:cubicBezTo>
                  <a:cubicBezTo>
                    <a:pt x="4741" y="9554"/>
                    <a:pt x="5795" y="9138"/>
                    <a:pt x="6849" y="8723"/>
                  </a:cubicBezTo>
                  <a:cubicBezTo>
                    <a:pt x="8429" y="8723"/>
                    <a:pt x="10010" y="8723"/>
                    <a:pt x="11063" y="8723"/>
                  </a:cubicBezTo>
                  <a:cubicBezTo>
                    <a:pt x="12117" y="8723"/>
                    <a:pt x="12644" y="8723"/>
                    <a:pt x="13171" y="8723"/>
                  </a:cubicBezTo>
                  <a:cubicBezTo>
                    <a:pt x="14224" y="8723"/>
                    <a:pt x="14751" y="8723"/>
                    <a:pt x="15805" y="9138"/>
                  </a:cubicBezTo>
                  <a:cubicBezTo>
                    <a:pt x="15805" y="8308"/>
                    <a:pt x="15805" y="8308"/>
                    <a:pt x="15805" y="8308"/>
                  </a:cubicBezTo>
                  <a:cubicBezTo>
                    <a:pt x="15805" y="7477"/>
                    <a:pt x="15805" y="7062"/>
                    <a:pt x="15278" y="6646"/>
                  </a:cubicBezTo>
                  <a:cubicBezTo>
                    <a:pt x="15278" y="6231"/>
                    <a:pt x="14751" y="5815"/>
                    <a:pt x="14751" y="5400"/>
                  </a:cubicBezTo>
                  <a:cubicBezTo>
                    <a:pt x="14224" y="4985"/>
                    <a:pt x="13698" y="4569"/>
                    <a:pt x="13171" y="4154"/>
                  </a:cubicBezTo>
                  <a:cubicBezTo>
                    <a:pt x="12117" y="4154"/>
                    <a:pt x="11590" y="4154"/>
                    <a:pt x="10537" y="4154"/>
                  </a:cubicBezTo>
                  <a:cubicBezTo>
                    <a:pt x="8956" y="4154"/>
                    <a:pt x="7376" y="4154"/>
                    <a:pt x="6322" y="4154"/>
                  </a:cubicBezTo>
                  <a:cubicBezTo>
                    <a:pt x="5268" y="4569"/>
                    <a:pt x="4215" y="4569"/>
                    <a:pt x="3688" y="4985"/>
                  </a:cubicBezTo>
                  <a:cubicBezTo>
                    <a:pt x="2634" y="831"/>
                    <a:pt x="2634" y="831"/>
                    <a:pt x="2634" y="831"/>
                  </a:cubicBezTo>
                  <a:cubicBezTo>
                    <a:pt x="3688" y="831"/>
                    <a:pt x="4741" y="415"/>
                    <a:pt x="6322" y="415"/>
                  </a:cubicBezTo>
                  <a:cubicBezTo>
                    <a:pt x="7902" y="0"/>
                    <a:pt x="9483" y="0"/>
                    <a:pt x="11063" y="0"/>
                  </a:cubicBezTo>
                  <a:close/>
                  <a:moveTo>
                    <a:pt x="11590" y="17862"/>
                  </a:moveTo>
                  <a:cubicBezTo>
                    <a:pt x="13171" y="17862"/>
                    <a:pt x="14751" y="17862"/>
                    <a:pt x="15805" y="17862"/>
                  </a:cubicBezTo>
                  <a:cubicBezTo>
                    <a:pt x="15805" y="12462"/>
                    <a:pt x="15805" y="12462"/>
                    <a:pt x="15805" y="12462"/>
                  </a:cubicBezTo>
                  <a:cubicBezTo>
                    <a:pt x="15278" y="12462"/>
                    <a:pt x="14751" y="12046"/>
                    <a:pt x="14224" y="12046"/>
                  </a:cubicBezTo>
                  <a:cubicBezTo>
                    <a:pt x="13698" y="12046"/>
                    <a:pt x="12644" y="12046"/>
                    <a:pt x="12117" y="12046"/>
                  </a:cubicBezTo>
                  <a:cubicBezTo>
                    <a:pt x="11590" y="12046"/>
                    <a:pt x="10537" y="12046"/>
                    <a:pt x="10010" y="12046"/>
                  </a:cubicBezTo>
                  <a:cubicBezTo>
                    <a:pt x="9483" y="12046"/>
                    <a:pt x="8956" y="12462"/>
                    <a:pt x="8429" y="12462"/>
                  </a:cubicBezTo>
                  <a:cubicBezTo>
                    <a:pt x="7902" y="12877"/>
                    <a:pt x="7376" y="12877"/>
                    <a:pt x="6849" y="13292"/>
                  </a:cubicBezTo>
                  <a:cubicBezTo>
                    <a:pt x="6322" y="13708"/>
                    <a:pt x="6322" y="14538"/>
                    <a:pt x="6322" y="14954"/>
                  </a:cubicBezTo>
                  <a:cubicBezTo>
                    <a:pt x="6322" y="16200"/>
                    <a:pt x="6849" y="17031"/>
                    <a:pt x="7902" y="17446"/>
                  </a:cubicBezTo>
                  <a:cubicBezTo>
                    <a:pt x="8429" y="17862"/>
                    <a:pt x="10010" y="17862"/>
                    <a:pt x="11590" y="17862"/>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8" name="Freeform 13"/>
            <p:cNvSpPr/>
            <p:nvPr/>
          </p:nvSpPr>
          <p:spPr>
            <a:xfrm>
              <a:off x="856775" y="17870"/>
              <a:ext cx="59072" cy="132043"/>
            </a:xfrm>
            <a:custGeom>
              <a:avLst/>
              <a:gdLst/>
              <a:ahLst/>
              <a:cxnLst>
                <a:cxn ang="0">
                  <a:pos x="wd2" y="hd2"/>
                </a:cxn>
                <a:cxn ang="5400000">
                  <a:pos x="wd2" y="hd2"/>
                </a:cxn>
                <a:cxn ang="10800000">
                  <a:pos x="wd2" y="hd2"/>
                </a:cxn>
                <a:cxn ang="16200000">
                  <a:pos x="wd2" y="hd2"/>
                </a:cxn>
              </a:cxnLst>
              <a:rect l="0" t="0" r="r" b="b"/>
              <a:pathLst>
                <a:path w="21600" h="21600" extrusionOk="0">
                  <a:moveTo>
                    <a:pt x="0" y="645"/>
                  </a:moveTo>
                  <a:cubicBezTo>
                    <a:pt x="7665" y="0"/>
                    <a:pt x="7665" y="0"/>
                    <a:pt x="7665" y="0"/>
                  </a:cubicBezTo>
                  <a:cubicBezTo>
                    <a:pt x="7665" y="4836"/>
                    <a:pt x="7665" y="4836"/>
                    <a:pt x="7665" y="4836"/>
                  </a:cubicBezTo>
                  <a:cubicBezTo>
                    <a:pt x="20206" y="4836"/>
                    <a:pt x="20206" y="4836"/>
                    <a:pt x="20206" y="4836"/>
                  </a:cubicBezTo>
                  <a:cubicBezTo>
                    <a:pt x="20206" y="8060"/>
                    <a:pt x="20206" y="8060"/>
                    <a:pt x="20206" y="8060"/>
                  </a:cubicBezTo>
                  <a:cubicBezTo>
                    <a:pt x="7665" y="8060"/>
                    <a:pt x="7665" y="8060"/>
                    <a:pt x="7665" y="8060"/>
                  </a:cubicBezTo>
                  <a:cubicBezTo>
                    <a:pt x="7665" y="14507"/>
                    <a:pt x="7665" y="14507"/>
                    <a:pt x="7665" y="14507"/>
                  </a:cubicBezTo>
                  <a:cubicBezTo>
                    <a:pt x="7665" y="15797"/>
                    <a:pt x="8361" y="16764"/>
                    <a:pt x="9058" y="17409"/>
                  </a:cubicBezTo>
                  <a:cubicBezTo>
                    <a:pt x="10452" y="18054"/>
                    <a:pt x="11845" y="18376"/>
                    <a:pt x="13935" y="18376"/>
                  </a:cubicBezTo>
                  <a:cubicBezTo>
                    <a:pt x="15329" y="18376"/>
                    <a:pt x="16723" y="18054"/>
                    <a:pt x="17419" y="18054"/>
                  </a:cubicBezTo>
                  <a:cubicBezTo>
                    <a:pt x="18813" y="17731"/>
                    <a:pt x="19510" y="17731"/>
                    <a:pt x="20206" y="17731"/>
                  </a:cubicBezTo>
                  <a:cubicBezTo>
                    <a:pt x="21600" y="20633"/>
                    <a:pt x="21600" y="20633"/>
                    <a:pt x="21600" y="20633"/>
                  </a:cubicBezTo>
                  <a:cubicBezTo>
                    <a:pt x="20903" y="20633"/>
                    <a:pt x="19510" y="20955"/>
                    <a:pt x="18116" y="21278"/>
                  </a:cubicBezTo>
                  <a:cubicBezTo>
                    <a:pt x="16723" y="21278"/>
                    <a:pt x="14632" y="21600"/>
                    <a:pt x="12542" y="21600"/>
                  </a:cubicBezTo>
                  <a:cubicBezTo>
                    <a:pt x="10452" y="21600"/>
                    <a:pt x="8361" y="21278"/>
                    <a:pt x="6271" y="20955"/>
                  </a:cubicBezTo>
                  <a:cubicBezTo>
                    <a:pt x="4877" y="20633"/>
                    <a:pt x="3484" y="20310"/>
                    <a:pt x="2787" y="19666"/>
                  </a:cubicBezTo>
                  <a:cubicBezTo>
                    <a:pt x="1394" y="19021"/>
                    <a:pt x="697" y="18376"/>
                    <a:pt x="697" y="17409"/>
                  </a:cubicBezTo>
                  <a:cubicBezTo>
                    <a:pt x="0" y="16764"/>
                    <a:pt x="0" y="15797"/>
                    <a:pt x="0" y="14507"/>
                  </a:cubicBezTo>
                  <a:lnTo>
                    <a:pt x="0" y="64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9" name="Freeform 14"/>
            <p:cNvSpPr/>
            <p:nvPr/>
          </p:nvSpPr>
          <p:spPr>
            <a:xfrm>
              <a:off x="929248" y="17870"/>
              <a:ext cx="59072" cy="132043"/>
            </a:xfrm>
            <a:custGeom>
              <a:avLst/>
              <a:gdLst/>
              <a:ahLst/>
              <a:cxnLst>
                <a:cxn ang="0">
                  <a:pos x="wd2" y="hd2"/>
                </a:cxn>
                <a:cxn ang="5400000">
                  <a:pos x="wd2" y="hd2"/>
                </a:cxn>
                <a:cxn ang="10800000">
                  <a:pos x="wd2" y="hd2"/>
                </a:cxn>
                <a:cxn ang="16200000">
                  <a:pos x="wd2" y="hd2"/>
                </a:cxn>
              </a:cxnLst>
              <a:rect l="0" t="0" r="r" b="b"/>
              <a:pathLst>
                <a:path w="21600" h="21600" extrusionOk="0">
                  <a:moveTo>
                    <a:pt x="0" y="645"/>
                  </a:moveTo>
                  <a:cubicBezTo>
                    <a:pt x="8361" y="0"/>
                    <a:pt x="8361" y="0"/>
                    <a:pt x="8361" y="0"/>
                  </a:cubicBezTo>
                  <a:cubicBezTo>
                    <a:pt x="8361" y="4836"/>
                    <a:pt x="8361" y="4836"/>
                    <a:pt x="8361" y="4836"/>
                  </a:cubicBezTo>
                  <a:cubicBezTo>
                    <a:pt x="20206" y="4836"/>
                    <a:pt x="20206" y="4836"/>
                    <a:pt x="20206" y="4836"/>
                  </a:cubicBezTo>
                  <a:cubicBezTo>
                    <a:pt x="20206" y="8060"/>
                    <a:pt x="20206" y="8060"/>
                    <a:pt x="20206" y="8060"/>
                  </a:cubicBezTo>
                  <a:cubicBezTo>
                    <a:pt x="8361" y="8060"/>
                    <a:pt x="8361" y="8060"/>
                    <a:pt x="8361" y="8060"/>
                  </a:cubicBezTo>
                  <a:cubicBezTo>
                    <a:pt x="8361" y="14507"/>
                    <a:pt x="8361" y="14507"/>
                    <a:pt x="8361" y="14507"/>
                  </a:cubicBezTo>
                  <a:cubicBezTo>
                    <a:pt x="8361" y="15797"/>
                    <a:pt x="8361" y="16764"/>
                    <a:pt x="9755" y="17409"/>
                  </a:cubicBezTo>
                  <a:cubicBezTo>
                    <a:pt x="10452" y="18054"/>
                    <a:pt x="11845" y="18376"/>
                    <a:pt x="13935" y="18376"/>
                  </a:cubicBezTo>
                  <a:cubicBezTo>
                    <a:pt x="15329" y="18376"/>
                    <a:pt x="16723" y="18054"/>
                    <a:pt x="18116" y="18054"/>
                  </a:cubicBezTo>
                  <a:cubicBezTo>
                    <a:pt x="18813" y="17731"/>
                    <a:pt x="20206" y="17731"/>
                    <a:pt x="20903" y="17731"/>
                  </a:cubicBezTo>
                  <a:cubicBezTo>
                    <a:pt x="21600" y="20633"/>
                    <a:pt x="21600" y="20633"/>
                    <a:pt x="21600" y="20633"/>
                  </a:cubicBezTo>
                  <a:cubicBezTo>
                    <a:pt x="20903" y="20633"/>
                    <a:pt x="19510" y="20955"/>
                    <a:pt x="18116" y="21278"/>
                  </a:cubicBezTo>
                  <a:cubicBezTo>
                    <a:pt x="16723" y="21278"/>
                    <a:pt x="14632" y="21600"/>
                    <a:pt x="13239" y="21600"/>
                  </a:cubicBezTo>
                  <a:cubicBezTo>
                    <a:pt x="10452" y="21600"/>
                    <a:pt x="8361" y="21278"/>
                    <a:pt x="6968" y="20955"/>
                  </a:cubicBezTo>
                  <a:cubicBezTo>
                    <a:pt x="4877" y="20633"/>
                    <a:pt x="3484" y="20310"/>
                    <a:pt x="2787" y="19666"/>
                  </a:cubicBezTo>
                  <a:cubicBezTo>
                    <a:pt x="1394" y="19021"/>
                    <a:pt x="697" y="18376"/>
                    <a:pt x="697" y="17409"/>
                  </a:cubicBezTo>
                  <a:cubicBezTo>
                    <a:pt x="0" y="16764"/>
                    <a:pt x="0" y="15797"/>
                    <a:pt x="0" y="14507"/>
                  </a:cubicBezTo>
                  <a:lnTo>
                    <a:pt x="0" y="64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0" name="Freeform 15"/>
            <p:cNvSpPr/>
            <p:nvPr/>
          </p:nvSpPr>
          <p:spPr>
            <a:xfrm>
              <a:off x="996262" y="45172"/>
              <a:ext cx="85877"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1004"/>
                  </a:moveTo>
                  <a:cubicBezTo>
                    <a:pt x="0" y="8966"/>
                    <a:pt x="480" y="7336"/>
                    <a:pt x="960" y="6113"/>
                  </a:cubicBezTo>
                  <a:cubicBezTo>
                    <a:pt x="1440" y="4891"/>
                    <a:pt x="2400" y="3668"/>
                    <a:pt x="3360" y="2853"/>
                  </a:cubicBezTo>
                  <a:cubicBezTo>
                    <a:pt x="4320" y="1630"/>
                    <a:pt x="5760" y="1223"/>
                    <a:pt x="7200" y="815"/>
                  </a:cubicBezTo>
                  <a:cubicBezTo>
                    <a:pt x="8640" y="0"/>
                    <a:pt x="10080" y="0"/>
                    <a:pt x="11040" y="0"/>
                  </a:cubicBezTo>
                  <a:cubicBezTo>
                    <a:pt x="14400" y="0"/>
                    <a:pt x="17280" y="815"/>
                    <a:pt x="19200" y="2445"/>
                  </a:cubicBezTo>
                  <a:cubicBezTo>
                    <a:pt x="21120" y="4483"/>
                    <a:pt x="21600" y="6928"/>
                    <a:pt x="21600" y="10596"/>
                  </a:cubicBezTo>
                  <a:cubicBezTo>
                    <a:pt x="21600" y="10596"/>
                    <a:pt x="21600" y="11004"/>
                    <a:pt x="21600" y="11411"/>
                  </a:cubicBezTo>
                  <a:cubicBezTo>
                    <a:pt x="21600" y="11819"/>
                    <a:pt x="21600" y="11819"/>
                    <a:pt x="21600" y="12226"/>
                  </a:cubicBezTo>
                  <a:cubicBezTo>
                    <a:pt x="5760" y="12226"/>
                    <a:pt x="5760" y="12226"/>
                    <a:pt x="5760" y="12226"/>
                  </a:cubicBezTo>
                  <a:cubicBezTo>
                    <a:pt x="5760" y="13857"/>
                    <a:pt x="6720" y="15079"/>
                    <a:pt x="7680" y="15894"/>
                  </a:cubicBezTo>
                  <a:cubicBezTo>
                    <a:pt x="9120" y="16709"/>
                    <a:pt x="11040" y="17525"/>
                    <a:pt x="12960" y="17525"/>
                  </a:cubicBezTo>
                  <a:cubicBezTo>
                    <a:pt x="14400" y="17525"/>
                    <a:pt x="15840" y="17117"/>
                    <a:pt x="16800" y="17117"/>
                  </a:cubicBezTo>
                  <a:cubicBezTo>
                    <a:pt x="17760" y="16709"/>
                    <a:pt x="18720" y="16709"/>
                    <a:pt x="19680" y="16302"/>
                  </a:cubicBezTo>
                  <a:cubicBezTo>
                    <a:pt x="20160" y="20377"/>
                    <a:pt x="20160" y="20377"/>
                    <a:pt x="20160" y="20377"/>
                  </a:cubicBezTo>
                  <a:cubicBezTo>
                    <a:pt x="20160" y="20377"/>
                    <a:pt x="19680" y="20377"/>
                    <a:pt x="19200" y="20785"/>
                  </a:cubicBezTo>
                  <a:cubicBezTo>
                    <a:pt x="18240" y="20785"/>
                    <a:pt x="17760" y="20785"/>
                    <a:pt x="17280" y="21192"/>
                  </a:cubicBezTo>
                  <a:cubicBezTo>
                    <a:pt x="16320" y="21192"/>
                    <a:pt x="15840" y="21192"/>
                    <a:pt x="14880" y="21192"/>
                  </a:cubicBezTo>
                  <a:cubicBezTo>
                    <a:pt x="13920" y="21600"/>
                    <a:pt x="13440" y="21600"/>
                    <a:pt x="12480" y="21600"/>
                  </a:cubicBezTo>
                  <a:cubicBezTo>
                    <a:pt x="10560" y="21600"/>
                    <a:pt x="8640" y="21192"/>
                    <a:pt x="6720" y="20785"/>
                  </a:cubicBezTo>
                  <a:cubicBezTo>
                    <a:pt x="5280" y="19970"/>
                    <a:pt x="3840" y="19562"/>
                    <a:pt x="2880" y="18340"/>
                  </a:cubicBezTo>
                  <a:cubicBezTo>
                    <a:pt x="1920" y="17525"/>
                    <a:pt x="1440" y="16302"/>
                    <a:pt x="960" y="15079"/>
                  </a:cubicBezTo>
                  <a:cubicBezTo>
                    <a:pt x="480" y="13857"/>
                    <a:pt x="0" y="12226"/>
                    <a:pt x="0" y="11004"/>
                  </a:cubicBezTo>
                  <a:close/>
                  <a:moveTo>
                    <a:pt x="16320" y="8558"/>
                  </a:moveTo>
                  <a:cubicBezTo>
                    <a:pt x="16320" y="8151"/>
                    <a:pt x="16320" y="7336"/>
                    <a:pt x="15840" y="6928"/>
                  </a:cubicBezTo>
                  <a:cubicBezTo>
                    <a:pt x="15840" y="6113"/>
                    <a:pt x="15360" y="5706"/>
                    <a:pt x="14880" y="5298"/>
                  </a:cubicBezTo>
                  <a:cubicBezTo>
                    <a:pt x="14400" y="4891"/>
                    <a:pt x="13920" y="4483"/>
                    <a:pt x="13440" y="4483"/>
                  </a:cubicBezTo>
                  <a:cubicBezTo>
                    <a:pt x="12960" y="4075"/>
                    <a:pt x="12000" y="4075"/>
                    <a:pt x="11520" y="4075"/>
                  </a:cubicBezTo>
                  <a:cubicBezTo>
                    <a:pt x="10560" y="4075"/>
                    <a:pt x="9600" y="4075"/>
                    <a:pt x="9120" y="4483"/>
                  </a:cubicBezTo>
                  <a:cubicBezTo>
                    <a:pt x="8640" y="4483"/>
                    <a:pt x="7680" y="4891"/>
                    <a:pt x="7200" y="5298"/>
                  </a:cubicBezTo>
                  <a:cubicBezTo>
                    <a:pt x="7200" y="5706"/>
                    <a:pt x="6720" y="6521"/>
                    <a:pt x="6240" y="6928"/>
                  </a:cubicBezTo>
                  <a:cubicBezTo>
                    <a:pt x="6240" y="7336"/>
                    <a:pt x="5760" y="8151"/>
                    <a:pt x="5760" y="8558"/>
                  </a:cubicBezTo>
                  <a:lnTo>
                    <a:pt x="16320" y="85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1" name="Freeform 16"/>
            <p:cNvSpPr/>
            <p:nvPr/>
          </p:nvSpPr>
          <p:spPr>
            <a:xfrm>
              <a:off x="1102986" y="45172"/>
              <a:ext cx="57583" cy="100770"/>
            </a:xfrm>
            <a:custGeom>
              <a:avLst/>
              <a:gdLst/>
              <a:ahLst/>
              <a:cxnLst>
                <a:cxn ang="0">
                  <a:pos x="wd2" y="hd2"/>
                </a:cxn>
                <a:cxn ang="5400000">
                  <a:pos x="wd2" y="hd2"/>
                </a:cxn>
                <a:cxn ang="10800000">
                  <a:pos x="wd2" y="hd2"/>
                </a:cxn>
                <a:cxn ang="16200000">
                  <a:pos x="wd2" y="hd2"/>
                </a:cxn>
              </a:cxnLst>
              <a:rect l="0" t="0" r="r" b="b"/>
              <a:pathLst>
                <a:path w="21600" h="21600" extrusionOk="0">
                  <a:moveTo>
                    <a:pt x="20160" y="5082"/>
                  </a:moveTo>
                  <a:cubicBezTo>
                    <a:pt x="19440" y="4659"/>
                    <a:pt x="18720" y="4659"/>
                    <a:pt x="17280" y="4659"/>
                  </a:cubicBezTo>
                  <a:cubicBezTo>
                    <a:pt x="16560" y="4235"/>
                    <a:pt x="15120" y="4235"/>
                    <a:pt x="13680" y="4235"/>
                  </a:cubicBezTo>
                  <a:cubicBezTo>
                    <a:pt x="12240" y="4235"/>
                    <a:pt x="11520" y="4235"/>
                    <a:pt x="10080" y="4235"/>
                  </a:cubicBezTo>
                  <a:cubicBezTo>
                    <a:pt x="9360" y="4659"/>
                    <a:pt x="8640" y="4659"/>
                    <a:pt x="7920" y="4659"/>
                  </a:cubicBezTo>
                  <a:cubicBezTo>
                    <a:pt x="7920" y="21600"/>
                    <a:pt x="7920" y="21600"/>
                    <a:pt x="7920" y="21600"/>
                  </a:cubicBezTo>
                  <a:cubicBezTo>
                    <a:pt x="0" y="21600"/>
                    <a:pt x="0" y="21600"/>
                    <a:pt x="0" y="21600"/>
                  </a:cubicBezTo>
                  <a:cubicBezTo>
                    <a:pt x="0" y="1694"/>
                    <a:pt x="0" y="1694"/>
                    <a:pt x="0" y="1694"/>
                  </a:cubicBezTo>
                  <a:cubicBezTo>
                    <a:pt x="1440" y="1271"/>
                    <a:pt x="3600" y="847"/>
                    <a:pt x="5760" y="424"/>
                  </a:cubicBezTo>
                  <a:cubicBezTo>
                    <a:pt x="8640" y="0"/>
                    <a:pt x="10800" y="0"/>
                    <a:pt x="13680" y="0"/>
                  </a:cubicBezTo>
                  <a:cubicBezTo>
                    <a:pt x="14400" y="0"/>
                    <a:pt x="15120" y="0"/>
                    <a:pt x="15840" y="0"/>
                  </a:cubicBezTo>
                  <a:cubicBezTo>
                    <a:pt x="16560" y="0"/>
                    <a:pt x="17280" y="0"/>
                    <a:pt x="18000" y="424"/>
                  </a:cubicBezTo>
                  <a:cubicBezTo>
                    <a:pt x="18720" y="424"/>
                    <a:pt x="19440" y="424"/>
                    <a:pt x="20160" y="424"/>
                  </a:cubicBezTo>
                  <a:cubicBezTo>
                    <a:pt x="20880" y="424"/>
                    <a:pt x="21600" y="847"/>
                    <a:pt x="21600" y="847"/>
                  </a:cubicBezTo>
                  <a:lnTo>
                    <a:pt x="20160" y="508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2" name="Freeform 17"/>
            <p:cNvSpPr/>
            <p:nvPr/>
          </p:nvSpPr>
          <p:spPr>
            <a:xfrm>
              <a:off x="1156597" y="122114"/>
              <a:ext cx="30777" cy="551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771"/>
                    <a:pt x="21600" y="771"/>
                    <a:pt x="21600" y="1543"/>
                  </a:cubicBezTo>
                  <a:cubicBezTo>
                    <a:pt x="21600" y="2314"/>
                    <a:pt x="21600" y="2314"/>
                    <a:pt x="21600" y="3086"/>
                  </a:cubicBezTo>
                  <a:cubicBezTo>
                    <a:pt x="21600" y="6171"/>
                    <a:pt x="20250" y="9257"/>
                    <a:pt x="18900" y="12343"/>
                  </a:cubicBezTo>
                  <a:cubicBezTo>
                    <a:pt x="17550" y="15429"/>
                    <a:pt x="14850" y="18514"/>
                    <a:pt x="12150" y="21600"/>
                  </a:cubicBezTo>
                  <a:cubicBezTo>
                    <a:pt x="0" y="19286"/>
                    <a:pt x="0" y="19286"/>
                    <a:pt x="0" y="19286"/>
                  </a:cubicBezTo>
                  <a:cubicBezTo>
                    <a:pt x="1350" y="16971"/>
                    <a:pt x="2700" y="13886"/>
                    <a:pt x="4050" y="10800"/>
                  </a:cubicBezTo>
                  <a:cubicBezTo>
                    <a:pt x="4050" y="8486"/>
                    <a:pt x="5400" y="6171"/>
                    <a:pt x="5400" y="3857"/>
                  </a:cubicBezTo>
                  <a:cubicBezTo>
                    <a:pt x="5400" y="3086"/>
                    <a:pt x="5400" y="2314"/>
                    <a:pt x="5400" y="1543"/>
                  </a:cubicBezTo>
                  <a:cubicBezTo>
                    <a:pt x="5400" y="771"/>
                    <a:pt x="5400" y="0"/>
                    <a:pt x="5400" y="0"/>
                  </a:cubicBez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3" name="Freeform 18"/>
            <p:cNvSpPr/>
            <p:nvPr/>
          </p:nvSpPr>
          <p:spPr>
            <a:xfrm>
              <a:off x="1248430" y="45172"/>
              <a:ext cx="59072" cy="100770"/>
            </a:xfrm>
            <a:custGeom>
              <a:avLst/>
              <a:gdLst/>
              <a:ahLst/>
              <a:cxnLst>
                <a:cxn ang="0">
                  <a:pos x="wd2" y="hd2"/>
                </a:cxn>
                <a:cxn ang="5400000">
                  <a:pos x="wd2" y="hd2"/>
                </a:cxn>
                <a:cxn ang="10800000">
                  <a:pos x="wd2" y="hd2"/>
                </a:cxn>
                <a:cxn ang="16200000">
                  <a:pos x="wd2" y="hd2"/>
                </a:cxn>
              </a:cxnLst>
              <a:rect l="0" t="0" r="r" b="b"/>
              <a:pathLst>
                <a:path w="21600" h="21600" extrusionOk="0">
                  <a:moveTo>
                    <a:pt x="20206" y="5082"/>
                  </a:moveTo>
                  <a:cubicBezTo>
                    <a:pt x="19510" y="4659"/>
                    <a:pt x="18116" y="4659"/>
                    <a:pt x="17419" y="4659"/>
                  </a:cubicBezTo>
                  <a:cubicBezTo>
                    <a:pt x="16026" y="4235"/>
                    <a:pt x="14632" y="4235"/>
                    <a:pt x="13239" y="4235"/>
                  </a:cubicBezTo>
                  <a:cubicBezTo>
                    <a:pt x="12542" y="4235"/>
                    <a:pt x="11148" y="4235"/>
                    <a:pt x="10452" y="4235"/>
                  </a:cubicBezTo>
                  <a:cubicBezTo>
                    <a:pt x="9058" y="4659"/>
                    <a:pt x="8361" y="4659"/>
                    <a:pt x="8361" y="4659"/>
                  </a:cubicBezTo>
                  <a:cubicBezTo>
                    <a:pt x="8361" y="21600"/>
                    <a:pt x="8361" y="21600"/>
                    <a:pt x="8361" y="21600"/>
                  </a:cubicBezTo>
                  <a:cubicBezTo>
                    <a:pt x="0" y="21600"/>
                    <a:pt x="0" y="21600"/>
                    <a:pt x="0" y="21600"/>
                  </a:cubicBezTo>
                  <a:cubicBezTo>
                    <a:pt x="0" y="1694"/>
                    <a:pt x="0" y="1694"/>
                    <a:pt x="0" y="1694"/>
                  </a:cubicBezTo>
                  <a:cubicBezTo>
                    <a:pt x="1394" y="1271"/>
                    <a:pt x="3484" y="847"/>
                    <a:pt x="6271" y="424"/>
                  </a:cubicBezTo>
                  <a:cubicBezTo>
                    <a:pt x="8361" y="0"/>
                    <a:pt x="11148" y="0"/>
                    <a:pt x="13935" y="0"/>
                  </a:cubicBezTo>
                  <a:cubicBezTo>
                    <a:pt x="13935" y="0"/>
                    <a:pt x="14632" y="0"/>
                    <a:pt x="15329" y="0"/>
                  </a:cubicBezTo>
                  <a:cubicBezTo>
                    <a:pt x="16026" y="0"/>
                    <a:pt x="16723" y="0"/>
                    <a:pt x="17419" y="424"/>
                  </a:cubicBezTo>
                  <a:cubicBezTo>
                    <a:pt x="18116" y="424"/>
                    <a:pt x="18813" y="424"/>
                    <a:pt x="19510" y="424"/>
                  </a:cubicBezTo>
                  <a:cubicBezTo>
                    <a:pt x="20206" y="424"/>
                    <a:pt x="20903" y="847"/>
                    <a:pt x="21600" y="847"/>
                  </a:cubicBezTo>
                  <a:lnTo>
                    <a:pt x="20206" y="508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4" name="Freeform 19"/>
            <p:cNvSpPr/>
            <p:nvPr/>
          </p:nvSpPr>
          <p:spPr>
            <a:xfrm>
              <a:off x="1313457" y="45172"/>
              <a:ext cx="85878"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1004"/>
                  </a:moveTo>
                  <a:cubicBezTo>
                    <a:pt x="0" y="8966"/>
                    <a:pt x="480" y="7336"/>
                    <a:pt x="960" y="6113"/>
                  </a:cubicBezTo>
                  <a:cubicBezTo>
                    <a:pt x="1440" y="4891"/>
                    <a:pt x="2400" y="3668"/>
                    <a:pt x="3360" y="2853"/>
                  </a:cubicBezTo>
                  <a:cubicBezTo>
                    <a:pt x="4320" y="1630"/>
                    <a:pt x="5760" y="1223"/>
                    <a:pt x="7200" y="815"/>
                  </a:cubicBezTo>
                  <a:cubicBezTo>
                    <a:pt x="8640" y="0"/>
                    <a:pt x="9600" y="0"/>
                    <a:pt x="11040" y="0"/>
                  </a:cubicBezTo>
                  <a:cubicBezTo>
                    <a:pt x="14400" y="0"/>
                    <a:pt x="17280" y="815"/>
                    <a:pt x="19200" y="2445"/>
                  </a:cubicBezTo>
                  <a:cubicBezTo>
                    <a:pt x="20640" y="4483"/>
                    <a:pt x="21600" y="6928"/>
                    <a:pt x="21600" y="10596"/>
                  </a:cubicBezTo>
                  <a:cubicBezTo>
                    <a:pt x="21600" y="10596"/>
                    <a:pt x="21600" y="11004"/>
                    <a:pt x="21600" y="11411"/>
                  </a:cubicBezTo>
                  <a:cubicBezTo>
                    <a:pt x="21600" y="11819"/>
                    <a:pt x="21600" y="11819"/>
                    <a:pt x="21600" y="12226"/>
                  </a:cubicBezTo>
                  <a:cubicBezTo>
                    <a:pt x="5760" y="12226"/>
                    <a:pt x="5760" y="12226"/>
                    <a:pt x="5760" y="12226"/>
                  </a:cubicBezTo>
                  <a:cubicBezTo>
                    <a:pt x="5760" y="13857"/>
                    <a:pt x="6720" y="15079"/>
                    <a:pt x="7680" y="15894"/>
                  </a:cubicBezTo>
                  <a:cubicBezTo>
                    <a:pt x="9120" y="16709"/>
                    <a:pt x="11040" y="17525"/>
                    <a:pt x="12960" y="17525"/>
                  </a:cubicBezTo>
                  <a:cubicBezTo>
                    <a:pt x="14400" y="17525"/>
                    <a:pt x="15840" y="17117"/>
                    <a:pt x="16800" y="17117"/>
                  </a:cubicBezTo>
                  <a:cubicBezTo>
                    <a:pt x="17760" y="16709"/>
                    <a:pt x="18720" y="16709"/>
                    <a:pt x="19680" y="16302"/>
                  </a:cubicBezTo>
                  <a:cubicBezTo>
                    <a:pt x="20160" y="20377"/>
                    <a:pt x="20160" y="20377"/>
                    <a:pt x="20160" y="20377"/>
                  </a:cubicBezTo>
                  <a:cubicBezTo>
                    <a:pt x="20160" y="20377"/>
                    <a:pt x="19680" y="20377"/>
                    <a:pt x="19200" y="20785"/>
                  </a:cubicBezTo>
                  <a:cubicBezTo>
                    <a:pt x="18240" y="20785"/>
                    <a:pt x="17760" y="20785"/>
                    <a:pt x="17280" y="21192"/>
                  </a:cubicBezTo>
                  <a:cubicBezTo>
                    <a:pt x="16320" y="21192"/>
                    <a:pt x="15840" y="21192"/>
                    <a:pt x="14880" y="21192"/>
                  </a:cubicBezTo>
                  <a:cubicBezTo>
                    <a:pt x="13920" y="21600"/>
                    <a:pt x="13440" y="21600"/>
                    <a:pt x="12480" y="21600"/>
                  </a:cubicBezTo>
                  <a:cubicBezTo>
                    <a:pt x="10560" y="21600"/>
                    <a:pt x="8640" y="21192"/>
                    <a:pt x="6720" y="20785"/>
                  </a:cubicBezTo>
                  <a:cubicBezTo>
                    <a:pt x="5280" y="19970"/>
                    <a:pt x="3840" y="19562"/>
                    <a:pt x="2880" y="18340"/>
                  </a:cubicBezTo>
                  <a:cubicBezTo>
                    <a:pt x="1920" y="17525"/>
                    <a:pt x="1440" y="16302"/>
                    <a:pt x="960" y="15079"/>
                  </a:cubicBezTo>
                  <a:cubicBezTo>
                    <a:pt x="480" y="13857"/>
                    <a:pt x="0" y="12226"/>
                    <a:pt x="0" y="11004"/>
                  </a:cubicBezTo>
                  <a:close/>
                  <a:moveTo>
                    <a:pt x="16320" y="8558"/>
                  </a:moveTo>
                  <a:cubicBezTo>
                    <a:pt x="16320" y="8151"/>
                    <a:pt x="16320" y="7336"/>
                    <a:pt x="15840" y="6928"/>
                  </a:cubicBezTo>
                  <a:cubicBezTo>
                    <a:pt x="15840" y="6113"/>
                    <a:pt x="15360" y="5706"/>
                    <a:pt x="14880" y="5298"/>
                  </a:cubicBezTo>
                  <a:cubicBezTo>
                    <a:pt x="14400" y="4891"/>
                    <a:pt x="13920" y="4483"/>
                    <a:pt x="13440" y="4483"/>
                  </a:cubicBezTo>
                  <a:cubicBezTo>
                    <a:pt x="12960" y="4075"/>
                    <a:pt x="12000" y="4075"/>
                    <a:pt x="11520" y="4075"/>
                  </a:cubicBezTo>
                  <a:cubicBezTo>
                    <a:pt x="10560" y="4075"/>
                    <a:pt x="9600" y="4075"/>
                    <a:pt x="9120" y="4483"/>
                  </a:cubicBezTo>
                  <a:cubicBezTo>
                    <a:pt x="8160" y="4483"/>
                    <a:pt x="7680" y="4891"/>
                    <a:pt x="7200" y="5298"/>
                  </a:cubicBezTo>
                  <a:cubicBezTo>
                    <a:pt x="6720" y="5706"/>
                    <a:pt x="6720" y="6521"/>
                    <a:pt x="6240" y="6928"/>
                  </a:cubicBezTo>
                  <a:cubicBezTo>
                    <a:pt x="6240" y="7336"/>
                    <a:pt x="5760" y="8151"/>
                    <a:pt x="5760" y="8558"/>
                  </a:cubicBezTo>
                  <a:lnTo>
                    <a:pt x="16320" y="85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5" name="Freeform 20"/>
            <p:cNvSpPr/>
            <p:nvPr/>
          </p:nvSpPr>
          <p:spPr>
            <a:xfrm>
              <a:off x="1412736" y="45172"/>
              <a:ext cx="70986" cy="104741"/>
            </a:xfrm>
            <a:custGeom>
              <a:avLst/>
              <a:gdLst/>
              <a:ahLst/>
              <a:cxnLst>
                <a:cxn ang="0">
                  <a:pos x="wd2" y="hd2"/>
                </a:cxn>
                <a:cxn ang="5400000">
                  <a:pos x="wd2" y="hd2"/>
                </a:cxn>
                <a:cxn ang="10800000">
                  <a:pos x="wd2" y="hd2"/>
                </a:cxn>
                <a:cxn ang="16200000">
                  <a:pos x="wd2" y="hd2"/>
                </a:cxn>
              </a:cxnLst>
              <a:rect l="0" t="0" r="r" b="b"/>
              <a:pathLst>
                <a:path w="21600" h="21600" extrusionOk="0">
                  <a:moveTo>
                    <a:pt x="9341" y="17525"/>
                  </a:moveTo>
                  <a:cubicBezTo>
                    <a:pt x="11092" y="17525"/>
                    <a:pt x="12843" y="17525"/>
                    <a:pt x="13427" y="17117"/>
                  </a:cubicBezTo>
                  <a:cubicBezTo>
                    <a:pt x="14011" y="16709"/>
                    <a:pt x="14595" y="16302"/>
                    <a:pt x="14595" y="15487"/>
                  </a:cubicBezTo>
                  <a:cubicBezTo>
                    <a:pt x="14595" y="14672"/>
                    <a:pt x="14011" y="14264"/>
                    <a:pt x="13427" y="13857"/>
                  </a:cubicBezTo>
                  <a:cubicBezTo>
                    <a:pt x="12259" y="13449"/>
                    <a:pt x="11092" y="13042"/>
                    <a:pt x="8757" y="12226"/>
                  </a:cubicBezTo>
                  <a:cubicBezTo>
                    <a:pt x="7589" y="12226"/>
                    <a:pt x="6422" y="11819"/>
                    <a:pt x="5838" y="11411"/>
                  </a:cubicBezTo>
                  <a:cubicBezTo>
                    <a:pt x="4670" y="11004"/>
                    <a:pt x="3503" y="10596"/>
                    <a:pt x="2919" y="10189"/>
                  </a:cubicBezTo>
                  <a:cubicBezTo>
                    <a:pt x="2335" y="9781"/>
                    <a:pt x="1751" y="8966"/>
                    <a:pt x="1168" y="8558"/>
                  </a:cubicBezTo>
                  <a:cubicBezTo>
                    <a:pt x="584" y="7743"/>
                    <a:pt x="584" y="6928"/>
                    <a:pt x="584" y="6113"/>
                  </a:cubicBezTo>
                  <a:cubicBezTo>
                    <a:pt x="584" y="4075"/>
                    <a:pt x="1751" y="2853"/>
                    <a:pt x="3503" y="1630"/>
                  </a:cubicBezTo>
                  <a:cubicBezTo>
                    <a:pt x="5254" y="408"/>
                    <a:pt x="8173" y="0"/>
                    <a:pt x="11676" y="0"/>
                  </a:cubicBezTo>
                  <a:cubicBezTo>
                    <a:pt x="13427" y="0"/>
                    <a:pt x="15178" y="0"/>
                    <a:pt x="16346" y="408"/>
                  </a:cubicBezTo>
                  <a:cubicBezTo>
                    <a:pt x="18097" y="408"/>
                    <a:pt x="19265" y="815"/>
                    <a:pt x="19849" y="815"/>
                  </a:cubicBezTo>
                  <a:cubicBezTo>
                    <a:pt x="18681" y="4891"/>
                    <a:pt x="18681" y="4891"/>
                    <a:pt x="18681" y="4891"/>
                  </a:cubicBezTo>
                  <a:cubicBezTo>
                    <a:pt x="18097" y="4483"/>
                    <a:pt x="16930" y="4483"/>
                    <a:pt x="15762" y="4075"/>
                  </a:cubicBezTo>
                  <a:cubicBezTo>
                    <a:pt x="14595" y="4075"/>
                    <a:pt x="13427" y="3668"/>
                    <a:pt x="11676" y="3668"/>
                  </a:cubicBezTo>
                  <a:cubicBezTo>
                    <a:pt x="10508" y="3668"/>
                    <a:pt x="9341" y="4075"/>
                    <a:pt x="8757" y="4483"/>
                  </a:cubicBezTo>
                  <a:cubicBezTo>
                    <a:pt x="7589" y="4483"/>
                    <a:pt x="7589" y="5298"/>
                    <a:pt x="7589" y="5706"/>
                  </a:cubicBezTo>
                  <a:cubicBezTo>
                    <a:pt x="7589" y="6113"/>
                    <a:pt x="7589" y="6521"/>
                    <a:pt x="7589" y="6928"/>
                  </a:cubicBezTo>
                  <a:cubicBezTo>
                    <a:pt x="7589" y="6928"/>
                    <a:pt x="8173" y="7336"/>
                    <a:pt x="8173" y="7336"/>
                  </a:cubicBezTo>
                  <a:cubicBezTo>
                    <a:pt x="8757" y="7743"/>
                    <a:pt x="9341" y="7743"/>
                    <a:pt x="9924" y="8151"/>
                  </a:cubicBezTo>
                  <a:cubicBezTo>
                    <a:pt x="10508" y="8151"/>
                    <a:pt x="11676" y="8558"/>
                    <a:pt x="12259" y="8966"/>
                  </a:cubicBezTo>
                  <a:cubicBezTo>
                    <a:pt x="14011" y="9374"/>
                    <a:pt x="15762" y="9781"/>
                    <a:pt x="16346" y="10189"/>
                  </a:cubicBezTo>
                  <a:cubicBezTo>
                    <a:pt x="17514" y="10596"/>
                    <a:pt x="18681" y="11004"/>
                    <a:pt x="19265" y="11411"/>
                  </a:cubicBezTo>
                  <a:cubicBezTo>
                    <a:pt x="19849" y="11819"/>
                    <a:pt x="20432" y="12634"/>
                    <a:pt x="21016" y="13042"/>
                  </a:cubicBezTo>
                  <a:cubicBezTo>
                    <a:pt x="21600" y="13857"/>
                    <a:pt x="21600" y="14672"/>
                    <a:pt x="21600" y="15487"/>
                  </a:cubicBezTo>
                  <a:cubicBezTo>
                    <a:pt x="21600" y="17525"/>
                    <a:pt x="20432" y="18747"/>
                    <a:pt x="18097" y="19970"/>
                  </a:cubicBezTo>
                  <a:cubicBezTo>
                    <a:pt x="16346" y="20785"/>
                    <a:pt x="13427" y="21600"/>
                    <a:pt x="9341" y="21600"/>
                  </a:cubicBezTo>
                  <a:cubicBezTo>
                    <a:pt x="7005" y="21600"/>
                    <a:pt x="4670" y="21192"/>
                    <a:pt x="3503" y="21192"/>
                  </a:cubicBezTo>
                  <a:cubicBezTo>
                    <a:pt x="1751" y="20785"/>
                    <a:pt x="584" y="20377"/>
                    <a:pt x="0" y="20377"/>
                  </a:cubicBezTo>
                  <a:cubicBezTo>
                    <a:pt x="1168" y="16302"/>
                    <a:pt x="1168" y="16302"/>
                    <a:pt x="1168" y="16302"/>
                  </a:cubicBezTo>
                  <a:cubicBezTo>
                    <a:pt x="2335" y="16709"/>
                    <a:pt x="3503" y="16709"/>
                    <a:pt x="4670" y="17117"/>
                  </a:cubicBezTo>
                  <a:cubicBezTo>
                    <a:pt x="6422" y="17525"/>
                    <a:pt x="7589" y="17525"/>
                    <a:pt x="9341" y="17525"/>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6" name="Freeform 21"/>
            <p:cNvSpPr/>
            <p:nvPr/>
          </p:nvSpPr>
          <p:spPr>
            <a:xfrm>
              <a:off x="1499109" y="47158"/>
              <a:ext cx="79920" cy="102755"/>
            </a:xfrm>
            <a:custGeom>
              <a:avLst/>
              <a:gdLst/>
              <a:ahLst/>
              <a:cxnLst>
                <a:cxn ang="0">
                  <a:pos x="wd2" y="hd2"/>
                </a:cxn>
                <a:cxn ang="5400000">
                  <a:pos x="wd2" y="hd2"/>
                </a:cxn>
                <a:cxn ang="10800000">
                  <a:pos x="wd2" y="hd2"/>
                </a:cxn>
                <a:cxn ang="16200000">
                  <a:pos x="wd2" y="hd2"/>
                </a:cxn>
              </a:cxnLst>
              <a:rect l="0" t="0" r="r" b="b"/>
              <a:pathLst>
                <a:path w="21600" h="21600" extrusionOk="0">
                  <a:moveTo>
                    <a:pt x="21600" y="20354"/>
                  </a:moveTo>
                  <a:cubicBezTo>
                    <a:pt x="20571" y="20354"/>
                    <a:pt x="19029" y="20769"/>
                    <a:pt x="16971" y="21185"/>
                  </a:cubicBezTo>
                  <a:cubicBezTo>
                    <a:pt x="15429" y="21185"/>
                    <a:pt x="13371" y="21600"/>
                    <a:pt x="10800" y="21600"/>
                  </a:cubicBezTo>
                  <a:cubicBezTo>
                    <a:pt x="8743" y="21600"/>
                    <a:pt x="7200" y="21185"/>
                    <a:pt x="5657" y="20769"/>
                  </a:cubicBezTo>
                  <a:cubicBezTo>
                    <a:pt x="4629" y="20354"/>
                    <a:pt x="3086" y="19523"/>
                    <a:pt x="2571" y="18692"/>
                  </a:cubicBezTo>
                  <a:cubicBezTo>
                    <a:pt x="1543" y="17862"/>
                    <a:pt x="1029" y="16615"/>
                    <a:pt x="514" y="15785"/>
                  </a:cubicBezTo>
                  <a:cubicBezTo>
                    <a:pt x="514" y="14538"/>
                    <a:pt x="0" y="13292"/>
                    <a:pt x="0" y="11631"/>
                  </a:cubicBezTo>
                  <a:cubicBezTo>
                    <a:pt x="0" y="0"/>
                    <a:pt x="0" y="0"/>
                    <a:pt x="0" y="0"/>
                  </a:cubicBezTo>
                  <a:cubicBezTo>
                    <a:pt x="6171" y="0"/>
                    <a:pt x="6171" y="0"/>
                    <a:pt x="6171" y="0"/>
                  </a:cubicBezTo>
                  <a:cubicBezTo>
                    <a:pt x="6171" y="10800"/>
                    <a:pt x="6171" y="10800"/>
                    <a:pt x="6171" y="10800"/>
                  </a:cubicBezTo>
                  <a:cubicBezTo>
                    <a:pt x="6171" y="13292"/>
                    <a:pt x="6686" y="14954"/>
                    <a:pt x="7200" y="15785"/>
                  </a:cubicBezTo>
                  <a:cubicBezTo>
                    <a:pt x="8229" y="16615"/>
                    <a:pt x="9257" y="17031"/>
                    <a:pt x="11314" y="17031"/>
                  </a:cubicBezTo>
                  <a:cubicBezTo>
                    <a:pt x="12343" y="17031"/>
                    <a:pt x="12857" y="17031"/>
                    <a:pt x="13886" y="17031"/>
                  </a:cubicBezTo>
                  <a:cubicBezTo>
                    <a:pt x="14400" y="17031"/>
                    <a:pt x="15429" y="17031"/>
                    <a:pt x="15429" y="17031"/>
                  </a:cubicBezTo>
                  <a:cubicBezTo>
                    <a:pt x="15429" y="0"/>
                    <a:pt x="15429" y="0"/>
                    <a:pt x="15429" y="0"/>
                  </a:cubicBezTo>
                  <a:cubicBezTo>
                    <a:pt x="21600" y="0"/>
                    <a:pt x="21600" y="0"/>
                    <a:pt x="21600" y="0"/>
                  </a:cubicBezTo>
                  <a:lnTo>
                    <a:pt x="21600" y="20354"/>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7" name="Freeform 22"/>
            <p:cNvSpPr/>
            <p:nvPr/>
          </p:nvSpPr>
          <p:spPr>
            <a:xfrm>
              <a:off x="1603848" y="0"/>
              <a:ext cx="36734" cy="147928"/>
            </a:xfrm>
            <a:custGeom>
              <a:avLst/>
              <a:gdLst/>
              <a:ahLst/>
              <a:cxnLst>
                <a:cxn ang="0">
                  <a:pos x="wd2" y="hd2"/>
                </a:cxn>
                <a:cxn ang="5400000">
                  <a:pos x="wd2" y="hd2"/>
                </a:cxn>
                <a:cxn ang="10800000">
                  <a:pos x="wd2" y="hd2"/>
                </a:cxn>
                <a:cxn ang="16200000">
                  <a:pos x="wd2" y="hd2"/>
                </a:cxn>
              </a:cxnLst>
              <a:rect l="0" t="0" r="r" b="b"/>
              <a:pathLst>
                <a:path w="21600" h="21600" extrusionOk="0">
                  <a:moveTo>
                    <a:pt x="19326" y="21600"/>
                  </a:moveTo>
                  <a:cubicBezTo>
                    <a:pt x="15916" y="21600"/>
                    <a:pt x="12505" y="21600"/>
                    <a:pt x="10232" y="21312"/>
                  </a:cubicBezTo>
                  <a:cubicBezTo>
                    <a:pt x="6821" y="21024"/>
                    <a:pt x="5684" y="20736"/>
                    <a:pt x="3411" y="20448"/>
                  </a:cubicBezTo>
                  <a:cubicBezTo>
                    <a:pt x="2274" y="20160"/>
                    <a:pt x="1137" y="19584"/>
                    <a:pt x="0" y="19008"/>
                  </a:cubicBezTo>
                  <a:cubicBezTo>
                    <a:pt x="0" y="18432"/>
                    <a:pt x="0" y="17856"/>
                    <a:pt x="0" y="17280"/>
                  </a:cubicBezTo>
                  <a:cubicBezTo>
                    <a:pt x="0" y="576"/>
                    <a:pt x="0" y="576"/>
                    <a:pt x="0" y="576"/>
                  </a:cubicBezTo>
                  <a:cubicBezTo>
                    <a:pt x="12505" y="0"/>
                    <a:pt x="12505" y="0"/>
                    <a:pt x="12505" y="0"/>
                  </a:cubicBezTo>
                  <a:cubicBezTo>
                    <a:pt x="12505" y="16416"/>
                    <a:pt x="12505" y="16416"/>
                    <a:pt x="12505" y="16416"/>
                  </a:cubicBezTo>
                  <a:cubicBezTo>
                    <a:pt x="12505" y="16992"/>
                    <a:pt x="12505" y="17280"/>
                    <a:pt x="13642" y="17568"/>
                  </a:cubicBezTo>
                  <a:cubicBezTo>
                    <a:pt x="13642" y="17856"/>
                    <a:pt x="13642" y="18144"/>
                    <a:pt x="14779" y="18144"/>
                  </a:cubicBezTo>
                  <a:cubicBezTo>
                    <a:pt x="14779" y="18432"/>
                    <a:pt x="15916" y="18720"/>
                    <a:pt x="17053" y="18720"/>
                  </a:cubicBezTo>
                  <a:cubicBezTo>
                    <a:pt x="18189" y="18720"/>
                    <a:pt x="19326" y="19008"/>
                    <a:pt x="21600" y="19008"/>
                  </a:cubicBezTo>
                  <a:lnTo>
                    <a:pt x="19326"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8" name="Freeform 23"/>
            <p:cNvSpPr/>
            <p:nvPr/>
          </p:nvSpPr>
          <p:spPr>
            <a:xfrm>
              <a:off x="1653983" y="17870"/>
              <a:ext cx="59072" cy="132043"/>
            </a:xfrm>
            <a:custGeom>
              <a:avLst/>
              <a:gdLst/>
              <a:ahLst/>
              <a:cxnLst>
                <a:cxn ang="0">
                  <a:pos x="wd2" y="hd2"/>
                </a:cxn>
                <a:cxn ang="5400000">
                  <a:pos x="wd2" y="hd2"/>
                </a:cxn>
                <a:cxn ang="10800000">
                  <a:pos x="wd2" y="hd2"/>
                </a:cxn>
                <a:cxn ang="16200000">
                  <a:pos x="wd2" y="hd2"/>
                </a:cxn>
              </a:cxnLst>
              <a:rect l="0" t="0" r="r" b="b"/>
              <a:pathLst>
                <a:path w="21600" h="21600" extrusionOk="0">
                  <a:moveTo>
                    <a:pt x="0" y="645"/>
                  </a:moveTo>
                  <a:cubicBezTo>
                    <a:pt x="7665" y="0"/>
                    <a:pt x="7665" y="0"/>
                    <a:pt x="7665" y="0"/>
                  </a:cubicBezTo>
                  <a:cubicBezTo>
                    <a:pt x="7665" y="4836"/>
                    <a:pt x="7665" y="4836"/>
                    <a:pt x="7665" y="4836"/>
                  </a:cubicBezTo>
                  <a:cubicBezTo>
                    <a:pt x="20206" y="4836"/>
                    <a:pt x="20206" y="4836"/>
                    <a:pt x="20206" y="4836"/>
                  </a:cubicBezTo>
                  <a:cubicBezTo>
                    <a:pt x="20206" y="8060"/>
                    <a:pt x="20206" y="8060"/>
                    <a:pt x="20206" y="8060"/>
                  </a:cubicBezTo>
                  <a:cubicBezTo>
                    <a:pt x="7665" y="8060"/>
                    <a:pt x="7665" y="8060"/>
                    <a:pt x="7665" y="8060"/>
                  </a:cubicBezTo>
                  <a:cubicBezTo>
                    <a:pt x="7665" y="14507"/>
                    <a:pt x="7665" y="14507"/>
                    <a:pt x="7665" y="14507"/>
                  </a:cubicBezTo>
                  <a:cubicBezTo>
                    <a:pt x="7665" y="15797"/>
                    <a:pt x="8361" y="16764"/>
                    <a:pt x="9058" y="17409"/>
                  </a:cubicBezTo>
                  <a:cubicBezTo>
                    <a:pt x="10452" y="18054"/>
                    <a:pt x="11845" y="18376"/>
                    <a:pt x="13935" y="18376"/>
                  </a:cubicBezTo>
                  <a:cubicBezTo>
                    <a:pt x="15329" y="18376"/>
                    <a:pt x="16723" y="18054"/>
                    <a:pt x="17419" y="18054"/>
                  </a:cubicBezTo>
                  <a:cubicBezTo>
                    <a:pt x="18813" y="17731"/>
                    <a:pt x="19510" y="17731"/>
                    <a:pt x="20206" y="17731"/>
                  </a:cubicBezTo>
                  <a:cubicBezTo>
                    <a:pt x="21600" y="20633"/>
                    <a:pt x="21600" y="20633"/>
                    <a:pt x="21600" y="20633"/>
                  </a:cubicBezTo>
                  <a:cubicBezTo>
                    <a:pt x="20903" y="20633"/>
                    <a:pt x="19510" y="20955"/>
                    <a:pt x="18116" y="21278"/>
                  </a:cubicBezTo>
                  <a:cubicBezTo>
                    <a:pt x="16723" y="21278"/>
                    <a:pt x="14632" y="21600"/>
                    <a:pt x="12542" y="21600"/>
                  </a:cubicBezTo>
                  <a:cubicBezTo>
                    <a:pt x="10452" y="21600"/>
                    <a:pt x="8361" y="21278"/>
                    <a:pt x="6271" y="20955"/>
                  </a:cubicBezTo>
                  <a:cubicBezTo>
                    <a:pt x="4877" y="20633"/>
                    <a:pt x="3484" y="20310"/>
                    <a:pt x="2787" y="19666"/>
                  </a:cubicBezTo>
                  <a:cubicBezTo>
                    <a:pt x="1394" y="19021"/>
                    <a:pt x="697" y="18376"/>
                    <a:pt x="697" y="17409"/>
                  </a:cubicBezTo>
                  <a:cubicBezTo>
                    <a:pt x="0" y="16764"/>
                    <a:pt x="0" y="15797"/>
                    <a:pt x="0" y="14507"/>
                  </a:cubicBezTo>
                  <a:lnTo>
                    <a:pt x="0" y="64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49" name="Freeform 24"/>
            <p:cNvSpPr/>
            <p:nvPr/>
          </p:nvSpPr>
          <p:spPr>
            <a:xfrm>
              <a:off x="1720500" y="45172"/>
              <a:ext cx="70986" cy="104741"/>
            </a:xfrm>
            <a:custGeom>
              <a:avLst/>
              <a:gdLst/>
              <a:ahLst/>
              <a:cxnLst>
                <a:cxn ang="0">
                  <a:pos x="wd2" y="hd2"/>
                </a:cxn>
                <a:cxn ang="5400000">
                  <a:pos x="wd2" y="hd2"/>
                </a:cxn>
                <a:cxn ang="10800000">
                  <a:pos x="wd2" y="hd2"/>
                </a:cxn>
                <a:cxn ang="16200000">
                  <a:pos x="wd2" y="hd2"/>
                </a:cxn>
              </a:cxnLst>
              <a:rect l="0" t="0" r="r" b="b"/>
              <a:pathLst>
                <a:path w="21600" h="21600" extrusionOk="0">
                  <a:moveTo>
                    <a:pt x="9341" y="17525"/>
                  </a:moveTo>
                  <a:cubicBezTo>
                    <a:pt x="11092" y="17525"/>
                    <a:pt x="12259" y="17525"/>
                    <a:pt x="13427" y="17117"/>
                  </a:cubicBezTo>
                  <a:cubicBezTo>
                    <a:pt x="14011" y="16709"/>
                    <a:pt x="14595" y="16302"/>
                    <a:pt x="14595" y="15487"/>
                  </a:cubicBezTo>
                  <a:cubicBezTo>
                    <a:pt x="14595" y="14672"/>
                    <a:pt x="14011" y="14264"/>
                    <a:pt x="13427" y="13857"/>
                  </a:cubicBezTo>
                  <a:cubicBezTo>
                    <a:pt x="12259" y="13449"/>
                    <a:pt x="11092" y="13042"/>
                    <a:pt x="8757" y="12226"/>
                  </a:cubicBezTo>
                  <a:cubicBezTo>
                    <a:pt x="7589" y="12226"/>
                    <a:pt x="6422" y="11819"/>
                    <a:pt x="5254" y="11411"/>
                  </a:cubicBezTo>
                  <a:cubicBezTo>
                    <a:pt x="4670" y="11004"/>
                    <a:pt x="3503" y="10596"/>
                    <a:pt x="2919" y="10189"/>
                  </a:cubicBezTo>
                  <a:cubicBezTo>
                    <a:pt x="2335" y="9781"/>
                    <a:pt x="1751" y="8966"/>
                    <a:pt x="1168" y="8558"/>
                  </a:cubicBezTo>
                  <a:cubicBezTo>
                    <a:pt x="584" y="7743"/>
                    <a:pt x="584" y="6928"/>
                    <a:pt x="584" y="6113"/>
                  </a:cubicBezTo>
                  <a:cubicBezTo>
                    <a:pt x="584" y="4075"/>
                    <a:pt x="1168" y="2853"/>
                    <a:pt x="3503" y="1630"/>
                  </a:cubicBezTo>
                  <a:cubicBezTo>
                    <a:pt x="5254" y="408"/>
                    <a:pt x="8173" y="0"/>
                    <a:pt x="11676" y="0"/>
                  </a:cubicBezTo>
                  <a:cubicBezTo>
                    <a:pt x="13427" y="0"/>
                    <a:pt x="14595" y="0"/>
                    <a:pt x="16346" y="408"/>
                  </a:cubicBezTo>
                  <a:cubicBezTo>
                    <a:pt x="18097" y="408"/>
                    <a:pt x="19265" y="815"/>
                    <a:pt x="19849" y="815"/>
                  </a:cubicBezTo>
                  <a:cubicBezTo>
                    <a:pt x="18681" y="4891"/>
                    <a:pt x="18681" y="4891"/>
                    <a:pt x="18681" y="4891"/>
                  </a:cubicBezTo>
                  <a:cubicBezTo>
                    <a:pt x="18097" y="4483"/>
                    <a:pt x="16930" y="4483"/>
                    <a:pt x="15762" y="4075"/>
                  </a:cubicBezTo>
                  <a:cubicBezTo>
                    <a:pt x="14595" y="4075"/>
                    <a:pt x="13427" y="3668"/>
                    <a:pt x="11676" y="3668"/>
                  </a:cubicBezTo>
                  <a:cubicBezTo>
                    <a:pt x="10508" y="3668"/>
                    <a:pt x="9341" y="4075"/>
                    <a:pt x="8757" y="4483"/>
                  </a:cubicBezTo>
                  <a:cubicBezTo>
                    <a:pt x="7589" y="4483"/>
                    <a:pt x="7005" y="5298"/>
                    <a:pt x="7005" y="5706"/>
                  </a:cubicBezTo>
                  <a:cubicBezTo>
                    <a:pt x="7005" y="6113"/>
                    <a:pt x="7005" y="6521"/>
                    <a:pt x="7589" y="6928"/>
                  </a:cubicBezTo>
                  <a:cubicBezTo>
                    <a:pt x="7589" y="6928"/>
                    <a:pt x="8173" y="7336"/>
                    <a:pt x="8173" y="7336"/>
                  </a:cubicBezTo>
                  <a:cubicBezTo>
                    <a:pt x="8757" y="7743"/>
                    <a:pt x="9341" y="7743"/>
                    <a:pt x="9924" y="8151"/>
                  </a:cubicBezTo>
                  <a:cubicBezTo>
                    <a:pt x="10508" y="8151"/>
                    <a:pt x="11676" y="8558"/>
                    <a:pt x="12259" y="8966"/>
                  </a:cubicBezTo>
                  <a:cubicBezTo>
                    <a:pt x="14011" y="9374"/>
                    <a:pt x="15178" y="9781"/>
                    <a:pt x="16346" y="10189"/>
                  </a:cubicBezTo>
                  <a:cubicBezTo>
                    <a:pt x="17514" y="10596"/>
                    <a:pt x="18681" y="11004"/>
                    <a:pt x="19265" y="11411"/>
                  </a:cubicBezTo>
                  <a:cubicBezTo>
                    <a:pt x="19849" y="11819"/>
                    <a:pt x="20432" y="12634"/>
                    <a:pt x="21016" y="13042"/>
                  </a:cubicBezTo>
                  <a:cubicBezTo>
                    <a:pt x="21016" y="13857"/>
                    <a:pt x="21600" y="14672"/>
                    <a:pt x="21600" y="15487"/>
                  </a:cubicBezTo>
                  <a:cubicBezTo>
                    <a:pt x="21600" y="17525"/>
                    <a:pt x="20432" y="18747"/>
                    <a:pt x="18097" y="19970"/>
                  </a:cubicBezTo>
                  <a:cubicBezTo>
                    <a:pt x="16346" y="20785"/>
                    <a:pt x="13427" y="21600"/>
                    <a:pt x="9341" y="21600"/>
                  </a:cubicBezTo>
                  <a:cubicBezTo>
                    <a:pt x="7005" y="21600"/>
                    <a:pt x="4670" y="21192"/>
                    <a:pt x="2919" y="21192"/>
                  </a:cubicBezTo>
                  <a:cubicBezTo>
                    <a:pt x="1751" y="20785"/>
                    <a:pt x="584" y="20377"/>
                    <a:pt x="0" y="20377"/>
                  </a:cubicBezTo>
                  <a:cubicBezTo>
                    <a:pt x="1168" y="16302"/>
                    <a:pt x="1168" y="16302"/>
                    <a:pt x="1168" y="16302"/>
                  </a:cubicBezTo>
                  <a:cubicBezTo>
                    <a:pt x="1751" y="16709"/>
                    <a:pt x="3503" y="16709"/>
                    <a:pt x="4670" y="17117"/>
                  </a:cubicBezTo>
                  <a:cubicBezTo>
                    <a:pt x="5838" y="17525"/>
                    <a:pt x="7589" y="17525"/>
                    <a:pt x="9341" y="17525"/>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0" name="Freeform 25"/>
            <p:cNvSpPr/>
            <p:nvPr/>
          </p:nvSpPr>
          <p:spPr>
            <a:xfrm>
              <a:off x="1841124" y="45172"/>
              <a:ext cx="74460" cy="104741"/>
            </a:xfrm>
            <a:custGeom>
              <a:avLst/>
              <a:gdLst/>
              <a:ahLst/>
              <a:cxnLst>
                <a:cxn ang="0">
                  <a:pos x="wd2" y="hd2"/>
                </a:cxn>
                <a:cxn ang="5400000">
                  <a:pos x="wd2" y="hd2"/>
                </a:cxn>
                <a:cxn ang="10800000">
                  <a:pos x="wd2" y="hd2"/>
                </a:cxn>
                <a:cxn ang="16200000">
                  <a:pos x="wd2" y="hd2"/>
                </a:cxn>
              </a:cxnLst>
              <a:rect l="0" t="0" r="r" b="b"/>
              <a:pathLst>
                <a:path w="21600" h="21600" extrusionOk="0">
                  <a:moveTo>
                    <a:pt x="0" y="10596"/>
                  </a:moveTo>
                  <a:cubicBezTo>
                    <a:pt x="0" y="9374"/>
                    <a:pt x="554" y="7743"/>
                    <a:pt x="1108" y="6521"/>
                  </a:cubicBezTo>
                  <a:cubicBezTo>
                    <a:pt x="1662" y="5298"/>
                    <a:pt x="2769" y="4075"/>
                    <a:pt x="3877" y="2853"/>
                  </a:cubicBezTo>
                  <a:cubicBezTo>
                    <a:pt x="4985" y="2038"/>
                    <a:pt x="6646" y="1223"/>
                    <a:pt x="8308" y="815"/>
                  </a:cubicBezTo>
                  <a:cubicBezTo>
                    <a:pt x="9969" y="408"/>
                    <a:pt x="11631" y="0"/>
                    <a:pt x="13846" y="0"/>
                  </a:cubicBezTo>
                  <a:cubicBezTo>
                    <a:pt x="16615" y="0"/>
                    <a:pt x="18831" y="408"/>
                    <a:pt x="21600" y="1223"/>
                  </a:cubicBezTo>
                  <a:cubicBezTo>
                    <a:pt x="19938" y="4891"/>
                    <a:pt x="19938" y="4891"/>
                    <a:pt x="19938" y="4891"/>
                  </a:cubicBezTo>
                  <a:cubicBezTo>
                    <a:pt x="19385" y="4483"/>
                    <a:pt x="18277" y="4483"/>
                    <a:pt x="17169" y="4483"/>
                  </a:cubicBezTo>
                  <a:cubicBezTo>
                    <a:pt x="16615" y="4075"/>
                    <a:pt x="15508" y="4075"/>
                    <a:pt x="14400" y="4075"/>
                  </a:cubicBezTo>
                  <a:cubicBezTo>
                    <a:pt x="11631" y="4075"/>
                    <a:pt x="9969" y="4483"/>
                    <a:pt x="8862" y="5706"/>
                  </a:cubicBezTo>
                  <a:cubicBezTo>
                    <a:pt x="7200" y="6928"/>
                    <a:pt x="6646" y="8558"/>
                    <a:pt x="6646" y="10596"/>
                  </a:cubicBezTo>
                  <a:cubicBezTo>
                    <a:pt x="6646" y="12634"/>
                    <a:pt x="7200" y="14264"/>
                    <a:pt x="8308" y="15487"/>
                  </a:cubicBezTo>
                  <a:cubicBezTo>
                    <a:pt x="9969" y="16709"/>
                    <a:pt x="11631" y="17525"/>
                    <a:pt x="14954" y="17525"/>
                  </a:cubicBezTo>
                  <a:cubicBezTo>
                    <a:pt x="16062" y="17525"/>
                    <a:pt x="17169" y="17117"/>
                    <a:pt x="18277" y="17117"/>
                  </a:cubicBezTo>
                  <a:cubicBezTo>
                    <a:pt x="19385" y="17117"/>
                    <a:pt x="19938" y="16709"/>
                    <a:pt x="21046" y="16709"/>
                  </a:cubicBezTo>
                  <a:cubicBezTo>
                    <a:pt x="21600" y="20377"/>
                    <a:pt x="21600" y="20377"/>
                    <a:pt x="21600" y="20377"/>
                  </a:cubicBezTo>
                  <a:cubicBezTo>
                    <a:pt x="21046" y="20785"/>
                    <a:pt x="19938" y="20785"/>
                    <a:pt x="18277" y="21192"/>
                  </a:cubicBezTo>
                  <a:cubicBezTo>
                    <a:pt x="17169" y="21192"/>
                    <a:pt x="15508" y="21600"/>
                    <a:pt x="13846" y="21600"/>
                  </a:cubicBezTo>
                  <a:cubicBezTo>
                    <a:pt x="11631" y="21600"/>
                    <a:pt x="9415" y="21192"/>
                    <a:pt x="7754" y="20785"/>
                  </a:cubicBezTo>
                  <a:cubicBezTo>
                    <a:pt x="6092" y="19970"/>
                    <a:pt x="4431" y="19562"/>
                    <a:pt x="3323" y="18340"/>
                  </a:cubicBezTo>
                  <a:cubicBezTo>
                    <a:pt x="2215" y="17525"/>
                    <a:pt x="1662" y="16302"/>
                    <a:pt x="1108" y="15079"/>
                  </a:cubicBezTo>
                  <a:cubicBezTo>
                    <a:pt x="554" y="13857"/>
                    <a:pt x="0" y="12226"/>
                    <a:pt x="0" y="10596"/>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1" name="Freeform 26"/>
            <p:cNvSpPr/>
            <p:nvPr/>
          </p:nvSpPr>
          <p:spPr>
            <a:xfrm>
              <a:off x="1923525" y="45172"/>
              <a:ext cx="91338" cy="104741"/>
            </a:xfrm>
            <a:custGeom>
              <a:avLst/>
              <a:gdLst/>
              <a:ahLst/>
              <a:cxnLst>
                <a:cxn ang="0">
                  <a:pos x="wd2" y="hd2"/>
                </a:cxn>
                <a:cxn ang="5400000">
                  <a:pos x="wd2" y="hd2"/>
                </a:cxn>
                <a:cxn ang="10800000">
                  <a:pos x="wd2" y="hd2"/>
                </a:cxn>
                <a:cxn ang="16200000">
                  <a:pos x="wd2" y="hd2"/>
                </a:cxn>
              </a:cxnLst>
              <a:rect l="0" t="0" r="r" b="b"/>
              <a:pathLst>
                <a:path w="21600" h="21600" extrusionOk="0">
                  <a:moveTo>
                    <a:pt x="21600" y="10596"/>
                  </a:moveTo>
                  <a:cubicBezTo>
                    <a:pt x="21600" y="12226"/>
                    <a:pt x="21150" y="13857"/>
                    <a:pt x="20700" y="15079"/>
                  </a:cubicBezTo>
                  <a:cubicBezTo>
                    <a:pt x="20250" y="16302"/>
                    <a:pt x="19350" y="17525"/>
                    <a:pt x="18450" y="18340"/>
                  </a:cubicBezTo>
                  <a:cubicBezTo>
                    <a:pt x="17550" y="19562"/>
                    <a:pt x="16200" y="20377"/>
                    <a:pt x="14850" y="20785"/>
                  </a:cubicBezTo>
                  <a:cubicBezTo>
                    <a:pt x="13500" y="21192"/>
                    <a:pt x="12150" y="21600"/>
                    <a:pt x="10800" y="21600"/>
                  </a:cubicBezTo>
                  <a:cubicBezTo>
                    <a:pt x="9000" y="21600"/>
                    <a:pt x="7650" y="21192"/>
                    <a:pt x="6300" y="20785"/>
                  </a:cubicBezTo>
                  <a:cubicBezTo>
                    <a:pt x="4950" y="20377"/>
                    <a:pt x="3600" y="19562"/>
                    <a:pt x="2700" y="18340"/>
                  </a:cubicBezTo>
                  <a:cubicBezTo>
                    <a:pt x="1800" y="17525"/>
                    <a:pt x="900" y="16302"/>
                    <a:pt x="450" y="15079"/>
                  </a:cubicBezTo>
                  <a:cubicBezTo>
                    <a:pt x="0" y="13857"/>
                    <a:pt x="0" y="12226"/>
                    <a:pt x="0" y="10596"/>
                  </a:cubicBezTo>
                  <a:cubicBezTo>
                    <a:pt x="0" y="8966"/>
                    <a:pt x="0" y="7743"/>
                    <a:pt x="450" y="6113"/>
                  </a:cubicBezTo>
                  <a:cubicBezTo>
                    <a:pt x="900" y="4891"/>
                    <a:pt x="1800" y="3668"/>
                    <a:pt x="2700" y="2853"/>
                  </a:cubicBezTo>
                  <a:cubicBezTo>
                    <a:pt x="3600" y="2038"/>
                    <a:pt x="4950" y="1223"/>
                    <a:pt x="6300" y="815"/>
                  </a:cubicBezTo>
                  <a:cubicBezTo>
                    <a:pt x="7650" y="408"/>
                    <a:pt x="9000" y="0"/>
                    <a:pt x="10800" y="0"/>
                  </a:cubicBezTo>
                  <a:cubicBezTo>
                    <a:pt x="12150" y="0"/>
                    <a:pt x="13500" y="408"/>
                    <a:pt x="14850" y="815"/>
                  </a:cubicBezTo>
                  <a:cubicBezTo>
                    <a:pt x="16200" y="1223"/>
                    <a:pt x="17550" y="2038"/>
                    <a:pt x="18450" y="2853"/>
                  </a:cubicBezTo>
                  <a:cubicBezTo>
                    <a:pt x="19350" y="3668"/>
                    <a:pt x="20250" y="4891"/>
                    <a:pt x="20700" y="6113"/>
                  </a:cubicBezTo>
                  <a:cubicBezTo>
                    <a:pt x="21150" y="7743"/>
                    <a:pt x="21600" y="8966"/>
                    <a:pt x="21600" y="10596"/>
                  </a:cubicBezTo>
                  <a:close/>
                  <a:moveTo>
                    <a:pt x="16200" y="10596"/>
                  </a:moveTo>
                  <a:cubicBezTo>
                    <a:pt x="16200" y="8558"/>
                    <a:pt x="15750" y="6928"/>
                    <a:pt x="14850" y="5706"/>
                  </a:cubicBezTo>
                  <a:cubicBezTo>
                    <a:pt x="13500" y="4483"/>
                    <a:pt x="12150" y="4075"/>
                    <a:pt x="10800" y="4075"/>
                  </a:cubicBezTo>
                  <a:cubicBezTo>
                    <a:pt x="9000" y="4075"/>
                    <a:pt x="7650" y="4483"/>
                    <a:pt x="6750" y="5706"/>
                  </a:cubicBezTo>
                  <a:cubicBezTo>
                    <a:pt x="5850" y="6928"/>
                    <a:pt x="4950" y="8558"/>
                    <a:pt x="4950" y="10596"/>
                  </a:cubicBezTo>
                  <a:cubicBezTo>
                    <a:pt x="4950" y="12634"/>
                    <a:pt x="5850" y="14264"/>
                    <a:pt x="6750" y="15487"/>
                  </a:cubicBezTo>
                  <a:cubicBezTo>
                    <a:pt x="7650" y="16709"/>
                    <a:pt x="9000" y="17525"/>
                    <a:pt x="10800" y="17525"/>
                  </a:cubicBezTo>
                  <a:cubicBezTo>
                    <a:pt x="12150" y="17525"/>
                    <a:pt x="13500" y="16709"/>
                    <a:pt x="14850" y="15487"/>
                  </a:cubicBezTo>
                  <a:cubicBezTo>
                    <a:pt x="15750" y="14264"/>
                    <a:pt x="16200" y="12634"/>
                    <a:pt x="16200" y="10596"/>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2" name="Freeform 27"/>
            <p:cNvSpPr/>
            <p:nvPr/>
          </p:nvSpPr>
          <p:spPr>
            <a:xfrm>
              <a:off x="2032236" y="47158"/>
              <a:ext cx="80416" cy="102755"/>
            </a:xfrm>
            <a:custGeom>
              <a:avLst/>
              <a:gdLst/>
              <a:ahLst/>
              <a:cxnLst>
                <a:cxn ang="0">
                  <a:pos x="wd2" y="hd2"/>
                </a:cxn>
                <a:cxn ang="5400000">
                  <a:pos x="wd2" y="hd2"/>
                </a:cxn>
                <a:cxn ang="10800000">
                  <a:pos x="wd2" y="hd2"/>
                </a:cxn>
                <a:cxn ang="16200000">
                  <a:pos x="wd2" y="hd2"/>
                </a:cxn>
              </a:cxnLst>
              <a:rect l="0" t="0" r="r" b="b"/>
              <a:pathLst>
                <a:path w="21600" h="21600" extrusionOk="0">
                  <a:moveTo>
                    <a:pt x="21600" y="20354"/>
                  </a:moveTo>
                  <a:cubicBezTo>
                    <a:pt x="20571" y="20354"/>
                    <a:pt x="19029" y="20769"/>
                    <a:pt x="16971" y="21185"/>
                  </a:cubicBezTo>
                  <a:cubicBezTo>
                    <a:pt x="15429" y="21185"/>
                    <a:pt x="13371" y="21600"/>
                    <a:pt x="10800" y="21600"/>
                  </a:cubicBezTo>
                  <a:cubicBezTo>
                    <a:pt x="8743" y="21600"/>
                    <a:pt x="7200" y="21185"/>
                    <a:pt x="5657" y="20769"/>
                  </a:cubicBezTo>
                  <a:cubicBezTo>
                    <a:pt x="4629" y="20354"/>
                    <a:pt x="3086" y="19523"/>
                    <a:pt x="2571" y="18692"/>
                  </a:cubicBezTo>
                  <a:cubicBezTo>
                    <a:pt x="1543" y="17862"/>
                    <a:pt x="1029" y="16615"/>
                    <a:pt x="514" y="15785"/>
                  </a:cubicBezTo>
                  <a:cubicBezTo>
                    <a:pt x="514" y="14538"/>
                    <a:pt x="0" y="13292"/>
                    <a:pt x="0" y="11631"/>
                  </a:cubicBezTo>
                  <a:cubicBezTo>
                    <a:pt x="0" y="0"/>
                    <a:pt x="0" y="0"/>
                    <a:pt x="0" y="0"/>
                  </a:cubicBezTo>
                  <a:cubicBezTo>
                    <a:pt x="6171" y="0"/>
                    <a:pt x="6171" y="0"/>
                    <a:pt x="6171" y="0"/>
                  </a:cubicBezTo>
                  <a:cubicBezTo>
                    <a:pt x="6171" y="10800"/>
                    <a:pt x="6171" y="10800"/>
                    <a:pt x="6171" y="10800"/>
                  </a:cubicBezTo>
                  <a:cubicBezTo>
                    <a:pt x="6171" y="13292"/>
                    <a:pt x="6686" y="14954"/>
                    <a:pt x="7200" y="15785"/>
                  </a:cubicBezTo>
                  <a:cubicBezTo>
                    <a:pt x="8229" y="16615"/>
                    <a:pt x="9771" y="17031"/>
                    <a:pt x="11314" y="17031"/>
                  </a:cubicBezTo>
                  <a:cubicBezTo>
                    <a:pt x="12343" y="17031"/>
                    <a:pt x="12857" y="17031"/>
                    <a:pt x="13886" y="17031"/>
                  </a:cubicBezTo>
                  <a:cubicBezTo>
                    <a:pt x="14400" y="17031"/>
                    <a:pt x="15429" y="17031"/>
                    <a:pt x="15429" y="17031"/>
                  </a:cubicBezTo>
                  <a:cubicBezTo>
                    <a:pt x="15429" y="0"/>
                    <a:pt x="15429" y="0"/>
                    <a:pt x="15429" y="0"/>
                  </a:cubicBezTo>
                  <a:cubicBezTo>
                    <a:pt x="21600" y="0"/>
                    <a:pt x="21600" y="0"/>
                    <a:pt x="21600" y="0"/>
                  </a:cubicBezTo>
                  <a:lnTo>
                    <a:pt x="21600" y="20354"/>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3" name="Freeform 28"/>
            <p:cNvSpPr/>
            <p:nvPr/>
          </p:nvSpPr>
          <p:spPr>
            <a:xfrm>
              <a:off x="2137471" y="45172"/>
              <a:ext cx="80417" cy="100770"/>
            </a:xfrm>
            <a:custGeom>
              <a:avLst/>
              <a:gdLst/>
              <a:ahLst/>
              <a:cxnLst>
                <a:cxn ang="0">
                  <a:pos x="wd2" y="hd2"/>
                </a:cxn>
                <a:cxn ang="5400000">
                  <a:pos x="wd2" y="hd2"/>
                </a:cxn>
                <a:cxn ang="10800000">
                  <a:pos x="wd2" y="hd2"/>
                </a:cxn>
                <a:cxn ang="16200000">
                  <a:pos x="wd2" y="hd2"/>
                </a:cxn>
              </a:cxnLst>
              <a:rect l="0" t="0" r="r" b="b"/>
              <a:pathLst>
                <a:path w="21600" h="21600" extrusionOk="0">
                  <a:moveTo>
                    <a:pt x="0" y="1271"/>
                  </a:moveTo>
                  <a:cubicBezTo>
                    <a:pt x="1029" y="847"/>
                    <a:pt x="2571" y="847"/>
                    <a:pt x="4629" y="424"/>
                  </a:cubicBezTo>
                  <a:cubicBezTo>
                    <a:pt x="6171" y="0"/>
                    <a:pt x="8229" y="0"/>
                    <a:pt x="10286" y="0"/>
                  </a:cubicBezTo>
                  <a:cubicBezTo>
                    <a:pt x="12857" y="0"/>
                    <a:pt x="14400" y="424"/>
                    <a:pt x="15943" y="847"/>
                  </a:cubicBezTo>
                  <a:cubicBezTo>
                    <a:pt x="17486" y="1271"/>
                    <a:pt x="18514" y="1694"/>
                    <a:pt x="19029" y="2541"/>
                  </a:cubicBezTo>
                  <a:cubicBezTo>
                    <a:pt x="20057" y="3812"/>
                    <a:pt x="20571" y="4659"/>
                    <a:pt x="21086" y="5929"/>
                  </a:cubicBezTo>
                  <a:cubicBezTo>
                    <a:pt x="21086" y="7200"/>
                    <a:pt x="21600" y="8471"/>
                    <a:pt x="21600" y="9741"/>
                  </a:cubicBezTo>
                  <a:cubicBezTo>
                    <a:pt x="21600" y="21600"/>
                    <a:pt x="21600" y="21600"/>
                    <a:pt x="21600" y="21600"/>
                  </a:cubicBezTo>
                  <a:cubicBezTo>
                    <a:pt x="15429" y="21600"/>
                    <a:pt x="15429" y="21600"/>
                    <a:pt x="15429" y="21600"/>
                  </a:cubicBezTo>
                  <a:cubicBezTo>
                    <a:pt x="15429" y="10588"/>
                    <a:pt x="15429" y="10588"/>
                    <a:pt x="15429" y="10588"/>
                  </a:cubicBezTo>
                  <a:cubicBezTo>
                    <a:pt x="15429" y="9318"/>
                    <a:pt x="15429" y="8471"/>
                    <a:pt x="15429" y="7624"/>
                  </a:cubicBezTo>
                  <a:cubicBezTo>
                    <a:pt x="14914" y="6776"/>
                    <a:pt x="14914" y="6353"/>
                    <a:pt x="14400" y="5506"/>
                  </a:cubicBezTo>
                  <a:cubicBezTo>
                    <a:pt x="13886" y="5082"/>
                    <a:pt x="13371" y="4659"/>
                    <a:pt x="12857" y="4659"/>
                  </a:cubicBezTo>
                  <a:cubicBezTo>
                    <a:pt x="11829" y="4235"/>
                    <a:pt x="11314" y="4235"/>
                    <a:pt x="10286" y="4235"/>
                  </a:cubicBezTo>
                  <a:cubicBezTo>
                    <a:pt x="9257" y="4235"/>
                    <a:pt x="8743" y="4235"/>
                    <a:pt x="7714" y="4235"/>
                  </a:cubicBezTo>
                  <a:cubicBezTo>
                    <a:pt x="6686" y="4659"/>
                    <a:pt x="6171" y="4659"/>
                    <a:pt x="5657" y="4659"/>
                  </a:cubicBezTo>
                  <a:cubicBezTo>
                    <a:pt x="5657" y="21600"/>
                    <a:pt x="5657" y="21600"/>
                    <a:pt x="5657" y="21600"/>
                  </a:cubicBezTo>
                  <a:cubicBezTo>
                    <a:pt x="0" y="21600"/>
                    <a:pt x="0" y="21600"/>
                    <a:pt x="0" y="21600"/>
                  </a:cubicBezTo>
                  <a:lnTo>
                    <a:pt x="0" y="1271"/>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4" name="Freeform 29"/>
            <p:cNvSpPr/>
            <p:nvPr/>
          </p:nvSpPr>
          <p:spPr>
            <a:xfrm>
              <a:off x="2240721" y="17870"/>
              <a:ext cx="59072" cy="132043"/>
            </a:xfrm>
            <a:custGeom>
              <a:avLst/>
              <a:gdLst/>
              <a:ahLst/>
              <a:cxnLst>
                <a:cxn ang="0">
                  <a:pos x="wd2" y="hd2"/>
                </a:cxn>
                <a:cxn ang="5400000">
                  <a:pos x="wd2" y="hd2"/>
                </a:cxn>
                <a:cxn ang="10800000">
                  <a:pos x="wd2" y="hd2"/>
                </a:cxn>
                <a:cxn ang="16200000">
                  <a:pos x="wd2" y="hd2"/>
                </a:cxn>
              </a:cxnLst>
              <a:rect l="0" t="0" r="r" b="b"/>
              <a:pathLst>
                <a:path w="21600" h="21600" extrusionOk="0">
                  <a:moveTo>
                    <a:pt x="0" y="645"/>
                  </a:moveTo>
                  <a:cubicBezTo>
                    <a:pt x="7665" y="0"/>
                    <a:pt x="7665" y="0"/>
                    <a:pt x="7665" y="0"/>
                  </a:cubicBezTo>
                  <a:cubicBezTo>
                    <a:pt x="7665" y="4836"/>
                    <a:pt x="7665" y="4836"/>
                    <a:pt x="7665" y="4836"/>
                  </a:cubicBezTo>
                  <a:cubicBezTo>
                    <a:pt x="20206" y="4836"/>
                    <a:pt x="20206" y="4836"/>
                    <a:pt x="20206" y="4836"/>
                  </a:cubicBezTo>
                  <a:cubicBezTo>
                    <a:pt x="20206" y="8060"/>
                    <a:pt x="20206" y="8060"/>
                    <a:pt x="20206" y="8060"/>
                  </a:cubicBezTo>
                  <a:cubicBezTo>
                    <a:pt x="7665" y="8060"/>
                    <a:pt x="7665" y="8060"/>
                    <a:pt x="7665" y="8060"/>
                  </a:cubicBezTo>
                  <a:cubicBezTo>
                    <a:pt x="7665" y="14507"/>
                    <a:pt x="7665" y="14507"/>
                    <a:pt x="7665" y="14507"/>
                  </a:cubicBezTo>
                  <a:cubicBezTo>
                    <a:pt x="7665" y="15797"/>
                    <a:pt x="8361" y="16764"/>
                    <a:pt x="9058" y="17409"/>
                  </a:cubicBezTo>
                  <a:cubicBezTo>
                    <a:pt x="9755" y="18054"/>
                    <a:pt x="11845" y="18376"/>
                    <a:pt x="13935" y="18376"/>
                  </a:cubicBezTo>
                  <a:cubicBezTo>
                    <a:pt x="15329" y="18376"/>
                    <a:pt x="16723" y="18054"/>
                    <a:pt x="17419" y="18054"/>
                  </a:cubicBezTo>
                  <a:cubicBezTo>
                    <a:pt x="18813" y="17731"/>
                    <a:pt x="19510" y="17731"/>
                    <a:pt x="20206" y="17731"/>
                  </a:cubicBezTo>
                  <a:cubicBezTo>
                    <a:pt x="21600" y="20633"/>
                    <a:pt x="21600" y="20633"/>
                    <a:pt x="21600" y="20633"/>
                  </a:cubicBezTo>
                  <a:cubicBezTo>
                    <a:pt x="20903" y="20633"/>
                    <a:pt x="19510" y="20955"/>
                    <a:pt x="18116" y="21278"/>
                  </a:cubicBezTo>
                  <a:cubicBezTo>
                    <a:pt x="16723" y="21278"/>
                    <a:pt x="14632" y="21600"/>
                    <a:pt x="12542" y="21600"/>
                  </a:cubicBezTo>
                  <a:cubicBezTo>
                    <a:pt x="9755" y="21600"/>
                    <a:pt x="7665" y="21278"/>
                    <a:pt x="6271" y="20955"/>
                  </a:cubicBezTo>
                  <a:cubicBezTo>
                    <a:pt x="4877" y="20633"/>
                    <a:pt x="3484" y="20310"/>
                    <a:pt x="2090" y="19666"/>
                  </a:cubicBezTo>
                  <a:cubicBezTo>
                    <a:pt x="1394" y="19021"/>
                    <a:pt x="697" y="18376"/>
                    <a:pt x="0" y="17409"/>
                  </a:cubicBezTo>
                  <a:cubicBezTo>
                    <a:pt x="0" y="16764"/>
                    <a:pt x="0" y="15797"/>
                    <a:pt x="0" y="14507"/>
                  </a:cubicBezTo>
                  <a:lnTo>
                    <a:pt x="0" y="645"/>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55" name="Freeform 30"/>
            <p:cNvSpPr/>
            <p:nvPr/>
          </p:nvSpPr>
          <p:spPr>
            <a:xfrm>
              <a:off x="2311209" y="118143"/>
              <a:ext cx="28791" cy="3177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3500"/>
                    <a:pt x="20160" y="16200"/>
                    <a:pt x="18720" y="18900"/>
                  </a:cubicBezTo>
                  <a:cubicBezTo>
                    <a:pt x="15840" y="20250"/>
                    <a:pt x="14400" y="21600"/>
                    <a:pt x="11520" y="21600"/>
                  </a:cubicBezTo>
                  <a:cubicBezTo>
                    <a:pt x="7200" y="21600"/>
                    <a:pt x="5760" y="20250"/>
                    <a:pt x="2880" y="18900"/>
                  </a:cubicBezTo>
                  <a:cubicBezTo>
                    <a:pt x="1440" y="16200"/>
                    <a:pt x="0" y="13500"/>
                    <a:pt x="0" y="10800"/>
                  </a:cubicBezTo>
                  <a:cubicBezTo>
                    <a:pt x="0" y="8100"/>
                    <a:pt x="1440" y="5400"/>
                    <a:pt x="2880" y="4050"/>
                  </a:cubicBezTo>
                  <a:cubicBezTo>
                    <a:pt x="5760" y="1350"/>
                    <a:pt x="7200" y="0"/>
                    <a:pt x="11520" y="0"/>
                  </a:cubicBezTo>
                  <a:cubicBezTo>
                    <a:pt x="14400" y="0"/>
                    <a:pt x="15840" y="1350"/>
                    <a:pt x="18720" y="4050"/>
                  </a:cubicBezTo>
                  <a:cubicBezTo>
                    <a:pt x="20160" y="5400"/>
                    <a:pt x="21600" y="8100"/>
                    <a:pt x="21600" y="10800"/>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57"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ubtitle and content ">
    <p:spTree>
      <p:nvGrpSpPr>
        <p:cNvPr id="1" name=""/>
        <p:cNvGrpSpPr/>
        <p:nvPr/>
      </p:nvGrpSpPr>
      <p:grpSpPr>
        <a:xfrm>
          <a:off x="0" y="0"/>
          <a:ext cx="0" cy="0"/>
          <a:chOff x="0" y="0"/>
          <a:chExt cx="0" cy="0"/>
        </a:xfrm>
      </p:grpSpPr>
      <p:sp>
        <p:nvSpPr>
          <p:cNvPr id="46"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47" name="Texte du titre"/>
          <p:cNvSpPr txBox="1">
            <a:spLocks noGrp="1"/>
          </p:cNvSpPr>
          <p:nvPr>
            <p:ph type="title"/>
          </p:nvPr>
        </p:nvSpPr>
        <p:spPr>
          <a:prstGeom prst="rect">
            <a:avLst/>
          </a:prstGeom>
        </p:spPr>
        <p:txBody>
          <a:bodyPr/>
          <a:lstStyle/>
          <a:p>
            <a:r>
              <a:t>Texte du titre</a:t>
            </a:r>
          </a:p>
        </p:txBody>
      </p:sp>
      <p:sp>
        <p:nvSpPr>
          <p:cNvPr id="48" name="Texte niveau 1…"/>
          <p:cNvSpPr txBox="1">
            <a:spLocks noGrp="1"/>
          </p:cNvSpPr>
          <p:nvPr>
            <p:ph type="body" idx="1"/>
          </p:nvPr>
        </p:nvSpPr>
        <p:spPr>
          <a:xfrm>
            <a:off x="227347" y="1815351"/>
            <a:ext cx="11700001" cy="4466202"/>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49" name="Espace réservé du texte 4"/>
          <p:cNvSpPr>
            <a:spLocks noGrp="1"/>
          </p:cNvSpPr>
          <p:nvPr>
            <p:ph type="body" sz="quarter" idx="13"/>
          </p:nvPr>
        </p:nvSpPr>
        <p:spPr>
          <a:xfrm>
            <a:off x="227349" y="1148607"/>
            <a:ext cx="11700000" cy="504057"/>
          </a:xfrm>
          <a:prstGeom prst="rect">
            <a:avLst/>
          </a:prstGeom>
        </p:spPr>
        <p:txBody>
          <a:bodyPr/>
          <a:lstStyle/>
          <a:p>
            <a:pPr>
              <a:defRPr>
                <a:solidFill>
                  <a:schemeClr val="accent2"/>
                </a:solidFill>
              </a:defRPr>
            </a:pPr>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Final Slide 2">
    <p:bg>
      <p:bgPr>
        <a:solidFill>
          <a:srgbClr val="ECECEC"/>
        </a:solidFill>
        <a:effectLst/>
      </p:bgPr>
    </p:bg>
    <p:spTree>
      <p:nvGrpSpPr>
        <p:cNvPr id="1" name=""/>
        <p:cNvGrpSpPr/>
        <p:nvPr/>
      </p:nvGrpSpPr>
      <p:grpSpPr>
        <a:xfrm>
          <a:off x="0" y="0"/>
          <a:ext cx="0" cy="0"/>
          <a:chOff x="0" y="0"/>
          <a:chExt cx="0" cy="0"/>
        </a:xfrm>
      </p:grpSpPr>
      <p:sp>
        <p:nvSpPr>
          <p:cNvPr id="364" name="Rectangle 35"/>
          <p:cNvSpPr txBox="1"/>
          <p:nvPr/>
        </p:nvSpPr>
        <p:spPr>
          <a:xfrm>
            <a:off x="426522" y="1447576"/>
            <a:ext cx="4932481" cy="125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just">
              <a:defRPr sz="900"/>
            </a:lvl1pPr>
          </a:lstStyle>
          <a:p>
            <a: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65" name="Rectangle 47"/>
          <p:cNvSpPr txBox="1"/>
          <p:nvPr/>
        </p:nvSpPr>
        <p:spPr>
          <a:xfrm>
            <a:off x="426522" y="1068312"/>
            <a:ext cx="2219962" cy="2405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2000"/>
              </a:lnSpc>
              <a:defRPr sz="1400">
                <a:solidFill>
                  <a:schemeClr val="accent1"/>
                </a:solidFill>
              </a:defRPr>
            </a:lvl1pPr>
          </a:lstStyle>
          <a:p>
            <a:r>
              <a:t>About Capgemini</a:t>
            </a:r>
          </a:p>
        </p:txBody>
      </p:sp>
      <p:sp>
        <p:nvSpPr>
          <p:cNvPr id="366" name="Rectangle 48"/>
          <p:cNvSpPr txBox="1"/>
          <p:nvPr/>
        </p:nvSpPr>
        <p:spPr>
          <a:xfrm>
            <a:off x="426522" y="2797056"/>
            <a:ext cx="2057401" cy="387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just">
              <a:lnSpc>
                <a:spcPts val="1200"/>
              </a:lnSpc>
              <a:spcBef>
                <a:spcPts val="600"/>
              </a:spcBef>
              <a:defRPr sz="900"/>
            </a:pPr>
            <a:r>
              <a:t>Learn more about us at</a:t>
            </a:r>
            <a:endParaRPr>
              <a:solidFill>
                <a:srgbClr val="FFFFFF"/>
              </a:solidFill>
            </a:endParaRPr>
          </a:p>
          <a:p>
            <a:pPr algn="just">
              <a:lnSpc>
                <a:spcPts val="1200"/>
              </a:lnSpc>
              <a:defRPr sz="1400">
                <a:solidFill>
                  <a:schemeClr val="accent2"/>
                </a:solidFill>
              </a:defRPr>
            </a:pPr>
            <a:r>
              <a:t>www.capgemini.com</a:t>
            </a:r>
          </a:p>
        </p:txBody>
      </p:sp>
      <p:grpSp>
        <p:nvGrpSpPr>
          <p:cNvPr id="372" name="Groupe 2"/>
          <p:cNvGrpSpPr/>
          <p:nvPr/>
        </p:nvGrpSpPr>
        <p:grpSpPr>
          <a:xfrm>
            <a:off x="426719" y="4829457"/>
            <a:ext cx="1866703" cy="333196"/>
            <a:chOff x="0" y="0"/>
            <a:chExt cx="1866702" cy="333194"/>
          </a:xfrm>
        </p:grpSpPr>
        <p:pic>
          <p:nvPicPr>
            <p:cNvPr id="367" name="Picture 2" descr="Picture 2">
              <a:hlinkClick r:id="rId2"/>
            </p:cNvPr>
            <p:cNvPicPr>
              <a:picLocks noChangeAspect="1"/>
            </p:cNvPicPr>
            <p:nvPr/>
          </p:nvPicPr>
          <p:blipFill>
            <a:blip r:embed="rId3"/>
            <a:stretch>
              <a:fillRect/>
            </a:stretch>
          </p:blipFill>
          <p:spPr>
            <a:xfrm>
              <a:off x="383376" y="0"/>
              <a:ext cx="333196" cy="333195"/>
            </a:xfrm>
            <a:prstGeom prst="rect">
              <a:avLst/>
            </a:prstGeom>
            <a:ln w="12700" cap="flat">
              <a:noFill/>
              <a:miter lim="400000"/>
            </a:ln>
            <a:effectLst/>
          </p:spPr>
        </p:pic>
        <p:pic>
          <p:nvPicPr>
            <p:cNvPr id="368" name="Picture 4" descr="Picture 4">
              <a:hlinkClick r:id="rId4"/>
            </p:cNvPr>
            <p:cNvPicPr>
              <a:picLocks noChangeAspect="1"/>
            </p:cNvPicPr>
            <p:nvPr/>
          </p:nvPicPr>
          <p:blipFill>
            <a:blip r:embed="rId5"/>
            <a:stretch>
              <a:fillRect/>
            </a:stretch>
          </p:blipFill>
          <p:spPr>
            <a:xfrm>
              <a:off x="766753" y="0"/>
              <a:ext cx="333196" cy="333195"/>
            </a:xfrm>
            <a:prstGeom prst="rect">
              <a:avLst/>
            </a:prstGeom>
            <a:ln w="12700" cap="flat">
              <a:noFill/>
              <a:miter lim="400000"/>
            </a:ln>
            <a:effectLst/>
          </p:spPr>
        </p:pic>
        <p:pic>
          <p:nvPicPr>
            <p:cNvPr id="369" name="Picture 5" descr="Picture 5">
              <a:hlinkClick r:id="rId6"/>
            </p:cNvPr>
            <p:cNvPicPr>
              <a:picLocks noChangeAspect="1"/>
            </p:cNvPicPr>
            <p:nvPr/>
          </p:nvPicPr>
          <p:blipFill>
            <a:blip r:embed="rId7"/>
            <a:stretch>
              <a:fillRect/>
            </a:stretch>
          </p:blipFill>
          <p:spPr>
            <a:xfrm>
              <a:off x="1150130" y="0"/>
              <a:ext cx="333196" cy="333195"/>
            </a:xfrm>
            <a:prstGeom prst="rect">
              <a:avLst/>
            </a:prstGeom>
            <a:ln w="12700" cap="flat">
              <a:noFill/>
              <a:miter lim="400000"/>
            </a:ln>
            <a:effectLst/>
          </p:spPr>
        </p:pic>
        <p:pic>
          <p:nvPicPr>
            <p:cNvPr id="370" name="Picture 6" descr="Picture 6">
              <a:hlinkClick r:id="rId8"/>
            </p:cNvPr>
            <p:cNvPicPr>
              <a:picLocks noChangeAspect="1"/>
            </p:cNvPicPr>
            <p:nvPr/>
          </p:nvPicPr>
          <p:blipFill>
            <a:blip r:embed="rId9"/>
            <a:stretch>
              <a:fillRect/>
            </a:stretch>
          </p:blipFill>
          <p:spPr>
            <a:xfrm>
              <a:off x="1533506" y="0"/>
              <a:ext cx="333196" cy="333195"/>
            </a:xfrm>
            <a:prstGeom prst="rect">
              <a:avLst/>
            </a:prstGeom>
            <a:ln w="12700" cap="flat">
              <a:noFill/>
              <a:miter lim="400000"/>
            </a:ln>
            <a:effectLst/>
          </p:spPr>
        </p:pic>
        <p:pic>
          <p:nvPicPr>
            <p:cNvPr id="371" name="Picture 7" descr="Picture 7">
              <a:hlinkClick r:id="rId10"/>
            </p:cNvPr>
            <p:cNvPicPr>
              <a:picLocks noChangeAspect="1"/>
            </p:cNvPicPr>
            <p:nvPr/>
          </p:nvPicPr>
          <p:blipFill>
            <a:blip r:embed="rId11"/>
            <a:stretch>
              <a:fillRect/>
            </a:stretch>
          </p:blipFill>
          <p:spPr>
            <a:xfrm>
              <a:off x="-1" y="0"/>
              <a:ext cx="333196" cy="333195"/>
            </a:xfrm>
            <a:prstGeom prst="rect">
              <a:avLst/>
            </a:prstGeom>
            <a:ln w="12700" cap="flat">
              <a:noFill/>
              <a:miter lim="400000"/>
            </a:ln>
            <a:effectLst/>
          </p:spPr>
        </p:pic>
      </p:grpSp>
      <p:sp>
        <p:nvSpPr>
          <p:cNvPr id="373" name="Rectangle 56"/>
          <p:cNvSpPr txBox="1"/>
          <p:nvPr/>
        </p:nvSpPr>
        <p:spPr>
          <a:xfrm>
            <a:off x="426719" y="5875368"/>
            <a:ext cx="4198622" cy="364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spcBef>
                <a:spcPts val="600"/>
              </a:spcBef>
              <a:defRPr sz="800"/>
            </a:pPr>
            <a:r>
              <a:t>This presentation contains information that may be privileged or confidential and is the property of the Capgemini Group.</a:t>
            </a:r>
            <a:br/>
            <a:r>
              <a:rPr>
                <a:latin typeface="Arial"/>
                <a:ea typeface="Arial"/>
                <a:cs typeface="Arial"/>
                <a:sym typeface="Arial"/>
              </a:rPr>
              <a:t>Copyright © 2019 Capgemini. All rights reserved.</a:t>
            </a:r>
          </a:p>
        </p:txBody>
      </p:sp>
      <p:sp>
        <p:nvSpPr>
          <p:cNvPr id="374" name="Rectangle 59"/>
          <p:cNvSpPr txBox="1"/>
          <p:nvPr/>
        </p:nvSpPr>
        <p:spPr>
          <a:xfrm>
            <a:off x="6324598" y="1068312"/>
            <a:ext cx="2240281" cy="1024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1200" b="1">
                <a:solidFill>
                  <a:schemeClr val="accent1"/>
                </a:solidFill>
              </a:defRPr>
            </a:pPr>
            <a:r>
              <a:t>Name, Last Name</a:t>
            </a:r>
          </a:p>
          <a:p>
            <a:pPr>
              <a:lnSpc>
                <a:spcPts val="1200"/>
              </a:lnSpc>
              <a:defRPr sz="1000">
                <a:solidFill>
                  <a:schemeClr val="accent2"/>
                </a:solidFill>
              </a:defRPr>
            </a:pPr>
            <a:r>
              <a:t>Title/Role</a:t>
            </a:r>
          </a:p>
          <a:p>
            <a:pPr>
              <a:lnSpc>
                <a:spcPts val="1200"/>
              </a:lnSpc>
              <a:defRPr sz="1000"/>
            </a:pPr>
            <a:r>
              <a:t>Capgemini Office (Optional)</a:t>
            </a:r>
          </a:p>
          <a:p>
            <a:pPr>
              <a:lnSpc>
                <a:spcPts val="1200"/>
              </a:lnSpc>
              <a:defRPr sz="1000"/>
            </a:pPr>
            <a:r>
              <a:t>Address Line 1</a:t>
            </a:r>
          </a:p>
          <a:p>
            <a:pPr>
              <a:lnSpc>
                <a:spcPts val="1200"/>
              </a:lnSpc>
              <a:defRPr sz="1000"/>
            </a:pPr>
            <a:r>
              <a:t>Address Line 2 </a:t>
            </a:r>
          </a:p>
          <a:p>
            <a:pPr>
              <a:lnSpc>
                <a:spcPts val="1200"/>
              </a:lnSpc>
              <a:defRPr sz="1000"/>
            </a:pPr>
            <a:r>
              <a:t>Address Line 3</a:t>
            </a:r>
          </a:p>
        </p:txBody>
      </p:sp>
      <p:sp>
        <p:nvSpPr>
          <p:cNvPr id="375" name="Rectangle 60"/>
          <p:cNvSpPr txBox="1"/>
          <p:nvPr/>
        </p:nvSpPr>
        <p:spPr>
          <a:xfrm>
            <a:off x="9499996" y="1068312"/>
            <a:ext cx="2240281" cy="1024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1200" b="1">
                <a:solidFill>
                  <a:schemeClr val="accent1"/>
                </a:solidFill>
              </a:defRPr>
            </a:pPr>
            <a:r>
              <a:t>Name, Last Name</a:t>
            </a:r>
          </a:p>
          <a:p>
            <a:pPr>
              <a:lnSpc>
                <a:spcPts val="1200"/>
              </a:lnSpc>
              <a:defRPr sz="1000">
                <a:solidFill>
                  <a:schemeClr val="accent2"/>
                </a:solidFill>
              </a:defRPr>
            </a:pPr>
            <a:r>
              <a:t>Title/Role</a:t>
            </a:r>
          </a:p>
          <a:p>
            <a:pPr>
              <a:lnSpc>
                <a:spcPts val="1200"/>
              </a:lnSpc>
              <a:defRPr sz="1000"/>
            </a:pPr>
            <a:r>
              <a:t>Capgemini Office (Optional)</a:t>
            </a:r>
          </a:p>
          <a:p>
            <a:pPr>
              <a:lnSpc>
                <a:spcPts val="1200"/>
              </a:lnSpc>
              <a:defRPr sz="1000"/>
            </a:pPr>
            <a:r>
              <a:t>Address Line 1</a:t>
            </a:r>
          </a:p>
          <a:p>
            <a:pPr>
              <a:lnSpc>
                <a:spcPts val="1200"/>
              </a:lnSpc>
              <a:defRPr sz="1000"/>
            </a:pPr>
            <a:r>
              <a:t>Address Line 2 </a:t>
            </a:r>
          </a:p>
          <a:p>
            <a:pPr>
              <a:lnSpc>
                <a:spcPts val="1200"/>
              </a:lnSpc>
              <a:defRPr sz="1000"/>
            </a:pPr>
            <a:r>
              <a:t>Address Line 3</a:t>
            </a:r>
          </a:p>
        </p:txBody>
      </p:sp>
      <p:sp>
        <p:nvSpPr>
          <p:cNvPr id="376" name="Rectangle 61"/>
          <p:cNvSpPr txBox="1"/>
          <p:nvPr/>
        </p:nvSpPr>
        <p:spPr>
          <a:xfrm>
            <a:off x="6324598" y="2332238"/>
            <a:ext cx="2240281" cy="1024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1200" b="1">
                <a:solidFill>
                  <a:schemeClr val="accent1"/>
                </a:solidFill>
              </a:defRPr>
            </a:pPr>
            <a:r>
              <a:t>Name, Last Name</a:t>
            </a:r>
          </a:p>
          <a:p>
            <a:pPr>
              <a:lnSpc>
                <a:spcPts val="1200"/>
              </a:lnSpc>
              <a:defRPr sz="1000">
                <a:solidFill>
                  <a:schemeClr val="accent2"/>
                </a:solidFill>
              </a:defRPr>
            </a:pPr>
            <a:r>
              <a:t>Title/Role</a:t>
            </a:r>
          </a:p>
          <a:p>
            <a:pPr>
              <a:lnSpc>
                <a:spcPts val="1200"/>
              </a:lnSpc>
              <a:defRPr sz="1000"/>
            </a:pPr>
            <a:r>
              <a:t>Capgemini Office (Optional)</a:t>
            </a:r>
          </a:p>
          <a:p>
            <a:pPr>
              <a:lnSpc>
                <a:spcPts val="1200"/>
              </a:lnSpc>
              <a:defRPr sz="1000"/>
            </a:pPr>
            <a:r>
              <a:t>Address Line 1</a:t>
            </a:r>
          </a:p>
          <a:p>
            <a:pPr>
              <a:lnSpc>
                <a:spcPts val="1200"/>
              </a:lnSpc>
              <a:defRPr sz="1000"/>
            </a:pPr>
            <a:r>
              <a:t>Address Line 2 </a:t>
            </a:r>
          </a:p>
          <a:p>
            <a:pPr>
              <a:lnSpc>
                <a:spcPts val="1200"/>
              </a:lnSpc>
              <a:defRPr sz="1000"/>
            </a:pPr>
            <a:r>
              <a:t>Address Line 3</a:t>
            </a:r>
          </a:p>
        </p:txBody>
      </p:sp>
      <p:sp>
        <p:nvSpPr>
          <p:cNvPr id="377" name="Rectangle 62"/>
          <p:cNvSpPr txBox="1"/>
          <p:nvPr/>
        </p:nvSpPr>
        <p:spPr>
          <a:xfrm>
            <a:off x="9499996" y="2332238"/>
            <a:ext cx="2240281" cy="1024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1200" b="1">
                <a:solidFill>
                  <a:schemeClr val="accent1"/>
                </a:solidFill>
              </a:defRPr>
            </a:pPr>
            <a:r>
              <a:t>Name, Last Name</a:t>
            </a:r>
          </a:p>
          <a:p>
            <a:pPr>
              <a:lnSpc>
                <a:spcPts val="1200"/>
              </a:lnSpc>
              <a:defRPr sz="1000">
                <a:solidFill>
                  <a:schemeClr val="accent2"/>
                </a:solidFill>
              </a:defRPr>
            </a:pPr>
            <a:r>
              <a:t>Title/Role</a:t>
            </a:r>
          </a:p>
          <a:p>
            <a:pPr>
              <a:lnSpc>
                <a:spcPts val="1200"/>
              </a:lnSpc>
              <a:defRPr sz="1000"/>
            </a:pPr>
            <a:r>
              <a:t>Capgemini Office (Optional)</a:t>
            </a:r>
          </a:p>
          <a:p>
            <a:pPr>
              <a:lnSpc>
                <a:spcPts val="1200"/>
              </a:lnSpc>
              <a:defRPr sz="1000"/>
            </a:pPr>
            <a:r>
              <a:t>Address Line 1</a:t>
            </a:r>
          </a:p>
          <a:p>
            <a:pPr>
              <a:lnSpc>
                <a:spcPts val="1200"/>
              </a:lnSpc>
              <a:defRPr sz="1000"/>
            </a:pPr>
            <a:r>
              <a:t>Address Line 2 </a:t>
            </a:r>
          </a:p>
          <a:p>
            <a:pPr>
              <a:lnSpc>
                <a:spcPts val="1200"/>
              </a:lnSpc>
              <a:defRPr sz="1000"/>
            </a:pPr>
            <a:r>
              <a:t>Address Line 3</a:t>
            </a:r>
          </a:p>
        </p:txBody>
      </p:sp>
      <p:sp>
        <p:nvSpPr>
          <p:cNvPr id="378" name="Straight Connector 63"/>
          <p:cNvSpPr/>
          <p:nvPr/>
        </p:nvSpPr>
        <p:spPr>
          <a:xfrm flipV="1">
            <a:off x="6095999" y="1113930"/>
            <a:ext cx="1" cy="2276758"/>
          </a:xfrm>
          <a:prstGeom prst="line">
            <a:avLst/>
          </a:prstGeom>
          <a:ln w="6350">
            <a:solidFill>
              <a:srgbClr val="B1B1B1"/>
            </a:solidFill>
            <a:miter/>
          </a:ln>
        </p:spPr>
        <p:txBody>
          <a:bodyPr lIns="45719" rIns="45719"/>
          <a:lstStyle/>
          <a:p>
            <a:endParaRPr/>
          </a:p>
        </p:txBody>
      </p:sp>
      <p:sp>
        <p:nvSpPr>
          <p:cNvPr id="379" name="Rectangle 68">
            <a:hlinkClick r:id="rId12"/>
          </p:cNvPr>
          <p:cNvSpPr/>
          <p:nvPr/>
        </p:nvSpPr>
        <p:spPr>
          <a:xfrm>
            <a:off x="426719" y="3008758"/>
            <a:ext cx="1851662" cy="183450"/>
          </a:xfrm>
          <a:prstGeom prst="rect">
            <a:avLst/>
          </a:prstGeom>
          <a:solidFill>
            <a:schemeClr val="accent2">
              <a:alpha val="0"/>
            </a:schemeClr>
          </a:solidFill>
          <a:ln w="12700">
            <a:miter lim="400000"/>
          </a:ln>
        </p:spPr>
        <p:txBody>
          <a:bodyPr lIns="45719" rIns="45719" anchor="ctr"/>
          <a:lstStyle/>
          <a:p>
            <a:pPr algn="ctr">
              <a:defRPr>
                <a:solidFill>
                  <a:srgbClr val="FFFFFF"/>
                </a:solidFill>
              </a:defRPr>
            </a:pPr>
            <a:endParaRPr/>
          </a:p>
        </p:txBody>
      </p:sp>
      <p:sp>
        <p:nvSpPr>
          <p:cNvPr id="380" name="ZoneTexte 1"/>
          <p:cNvSpPr txBox="1"/>
          <p:nvPr/>
        </p:nvSpPr>
        <p:spPr>
          <a:xfrm>
            <a:off x="419254" y="5204667"/>
            <a:ext cx="2504083"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1200" b="1">
                <a:solidFill>
                  <a:schemeClr val="accent1"/>
                </a:solidFill>
              </a:defRPr>
            </a:lvl1pPr>
          </a:lstStyle>
          <a:p>
            <a:r>
              <a:t>People matter, results count.</a:t>
            </a:r>
          </a:p>
        </p:txBody>
      </p:sp>
      <p:sp>
        <p:nvSpPr>
          <p:cNvPr id="381" name="Numéro de diapositive"/>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000000"/>
                </a:solidFill>
              </a:defRPr>
            </a:lvl1p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 Two columns">
    <p:spTree>
      <p:nvGrpSpPr>
        <p:cNvPr id="1" name=""/>
        <p:cNvGrpSpPr/>
        <p:nvPr/>
      </p:nvGrpSpPr>
      <p:grpSpPr>
        <a:xfrm>
          <a:off x="0" y="0"/>
          <a:ext cx="0" cy="0"/>
          <a:chOff x="0" y="0"/>
          <a:chExt cx="0" cy="0"/>
        </a:xfrm>
      </p:grpSpPr>
      <p:sp>
        <p:nvSpPr>
          <p:cNvPr id="56"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57" name="Texte niveau 1…"/>
          <p:cNvSpPr txBox="1">
            <a:spLocks noGrp="1"/>
          </p:cNvSpPr>
          <p:nvPr>
            <p:ph type="body" sz="half" idx="1"/>
          </p:nvPr>
        </p:nvSpPr>
        <p:spPr>
          <a:xfrm>
            <a:off x="227349" y="2205319"/>
            <a:ext cx="5400000" cy="4076235"/>
          </a:xfrm>
          <a:prstGeom prst="rect">
            <a:avLst/>
          </a:prstGeom>
        </p:spPr>
        <p:txBody>
          <a:bodyPr/>
          <a:lstStyle>
            <a:lvl1pPr>
              <a:lnSpc>
                <a:spcPct val="100000"/>
              </a:lnSpc>
              <a:spcBef>
                <a:spcPts val="0"/>
              </a:spcBef>
              <a:defRPr sz="1600"/>
            </a:lvl1pPr>
            <a:lvl2pPr marL="266700" indent="-177800">
              <a:lnSpc>
                <a:spcPct val="100000"/>
              </a:lnSpc>
              <a:spcBef>
                <a:spcPts val="0"/>
              </a:spcBef>
              <a:defRPr sz="1600"/>
            </a:lvl2pPr>
            <a:lvl3pPr marL="444500" indent="-177800">
              <a:lnSpc>
                <a:spcPct val="100000"/>
              </a:lnSpc>
              <a:spcBef>
                <a:spcPts val="0"/>
              </a:spcBef>
              <a:defRPr sz="1600"/>
            </a:lvl3pPr>
            <a:lvl4pPr marL="622300" indent="-177800">
              <a:lnSpc>
                <a:spcPct val="100000"/>
              </a:lnSpc>
              <a:spcBef>
                <a:spcPts val="0"/>
              </a:spcBef>
              <a:defRPr sz="1600"/>
            </a:lvl4pPr>
            <a:lvl5pPr marL="812800" indent="-190500">
              <a:lnSpc>
                <a:spcPct val="100000"/>
              </a:lnSpc>
              <a:spcBef>
                <a:spcPts val="0"/>
              </a:spcBef>
              <a:defRPr sz="1600"/>
            </a:lvl5pPr>
          </a:lstStyle>
          <a:p>
            <a:r>
              <a:t>Texte niveau 1</a:t>
            </a:r>
          </a:p>
          <a:p>
            <a:pPr lvl="1"/>
            <a:r>
              <a:t>Texte niveau 2</a:t>
            </a:r>
          </a:p>
          <a:p>
            <a:pPr lvl="2"/>
            <a:r>
              <a:t>Texte niveau 3</a:t>
            </a:r>
          </a:p>
          <a:p>
            <a:pPr lvl="3"/>
            <a:r>
              <a:t>Texte niveau 4</a:t>
            </a:r>
          </a:p>
          <a:p>
            <a:pPr lvl="4"/>
            <a:r>
              <a:t>Texte niveau 5</a:t>
            </a:r>
          </a:p>
        </p:txBody>
      </p:sp>
      <p:sp>
        <p:nvSpPr>
          <p:cNvPr id="58" name="Text Placeholder 7"/>
          <p:cNvSpPr>
            <a:spLocks noGrp="1"/>
          </p:cNvSpPr>
          <p:nvPr>
            <p:ph type="body" sz="quarter" idx="13"/>
          </p:nvPr>
        </p:nvSpPr>
        <p:spPr>
          <a:xfrm>
            <a:off x="227348" y="1420989"/>
            <a:ext cx="5400002" cy="743988"/>
          </a:xfrm>
          <a:prstGeom prst="rect">
            <a:avLst/>
          </a:prstGeom>
        </p:spPr>
        <p:txBody>
          <a:bodyPr anchor="ctr"/>
          <a:lstStyle/>
          <a:p>
            <a:pPr>
              <a:lnSpc>
                <a:spcPct val="100000"/>
              </a:lnSpc>
              <a:defRPr sz="1800" b="1">
                <a:solidFill>
                  <a:schemeClr val="accent2"/>
                </a:solidFill>
              </a:defRPr>
            </a:pPr>
            <a:endParaRPr/>
          </a:p>
        </p:txBody>
      </p:sp>
      <p:sp>
        <p:nvSpPr>
          <p:cNvPr id="59" name="Text Placeholder 7"/>
          <p:cNvSpPr>
            <a:spLocks noGrp="1"/>
          </p:cNvSpPr>
          <p:nvPr>
            <p:ph type="body" sz="quarter" idx="14"/>
          </p:nvPr>
        </p:nvSpPr>
        <p:spPr>
          <a:xfrm>
            <a:off x="6474016" y="1420989"/>
            <a:ext cx="5400001" cy="743988"/>
          </a:xfrm>
          <a:prstGeom prst="rect">
            <a:avLst/>
          </a:prstGeom>
        </p:spPr>
        <p:txBody>
          <a:bodyPr anchor="ctr"/>
          <a:lstStyle/>
          <a:p>
            <a:pPr>
              <a:lnSpc>
                <a:spcPct val="100000"/>
              </a:lnSpc>
              <a:defRPr sz="1800" b="1">
                <a:solidFill>
                  <a:schemeClr val="accent2"/>
                </a:solidFill>
              </a:defRPr>
            </a:pPr>
            <a:endParaRPr/>
          </a:p>
        </p:txBody>
      </p:sp>
      <p:sp>
        <p:nvSpPr>
          <p:cNvPr id="60" name="Texte du titre"/>
          <p:cNvSpPr txBox="1">
            <a:spLocks noGrp="1"/>
          </p:cNvSpPr>
          <p:nvPr>
            <p:ph type="title"/>
          </p:nvPr>
        </p:nvSpPr>
        <p:spPr>
          <a:prstGeom prst="rect">
            <a:avLst/>
          </a:prstGeom>
        </p:spPr>
        <p:txBody>
          <a:bodyPr/>
          <a:lstStyle/>
          <a:p>
            <a:r>
              <a:t>Texte du titre</a:t>
            </a:r>
          </a:p>
        </p:txBody>
      </p:sp>
      <p:sp>
        <p:nvSpPr>
          <p:cNvPr id="61" name="Text Placeholder 7"/>
          <p:cNvSpPr>
            <a:spLocks noGrp="1"/>
          </p:cNvSpPr>
          <p:nvPr>
            <p:ph type="body" sz="half" idx="15"/>
          </p:nvPr>
        </p:nvSpPr>
        <p:spPr>
          <a:xfrm>
            <a:off x="6474016" y="2205319"/>
            <a:ext cx="5400001" cy="4076235"/>
          </a:xfrm>
          <a:prstGeom prst="rect">
            <a:avLst/>
          </a:prstGeom>
        </p:spPr>
        <p:txBody>
          <a:bodyPr/>
          <a:lstStyle/>
          <a:p>
            <a:pPr>
              <a:lnSpc>
                <a:spcPct val="100000"/>
              </a:lnSpc>
              <a:spcBef>
                <a:spcPts val="0"/>
              </a:spcBef>
              <a:defRPr sz="1600"/>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3 columns">
    <p:spTree>
      <p:nvGrpSpPr>
        <p:cNvPr id="1" name=""/>
        <p:cNvGrpSpPr/>
        <p:nvPr/>
      </p:nvGrpSpPr>
      <p:grpSpPr>
        <a:xfrm>
          <a:off x="0" y="0"/>
          <a:ext cx="0" cy="0"/>
          <a:chOff x="0" y="0"/>
          <a:chExt cx="0" cy="0"/>
        </a:xfrm>
      </p:grpSpPr>
      <p:sp>
        <p:nvSpPr>
          <p:cNvPr id="6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69" name="Texte du titre"/>
          <p:cNvSpPr txBox="1">
            <a:spLocks noGrp="1"/>
          </p:cNvSpPr>
          <p:nvPr>
            <p:ph type="title"/>
          </p:nvPr>
        </p:nvSpPr>
        <p:spPr>
          <a:prstGeom prst="rect">
            <a:avLst/>
          </a:prstGeom>
        </p:spPr>
        <p:txBody>
          <a:bodyPr/>
          <a:lstStyle/>
          <a:p>
            <a:r>
              <a:t>Texte du titre</a:t>
            </a:r>
          </a:p>
        </p:txBody>
      </p:sp>
      <p:sp>
        <p:nvSpPr>
          <p:cNvPr id="70" name="Texte niveau 1…"/>
          <p:cNvSpPr txBox="1">
            <a:spLocks noGrp="1"/>
          </p:cNvSpPr>
          <p:nvPr>
            <p:ph type="body" sz="quarter" idx="1"/>
          </p:nvPr>
        </p:nvSpPr>
        <p:spPr>
          <a:xfrm>
            <a:off x="227350" y="2205319"/>
            <a:ext cx="3537828" cy="4076235"/>
          </a:xfrm>
          <a:prstGeom prst="rect">
            <a:avLst/>
          </a:prstGeom>
        </p:spPr>
        <p:txBody>
          <a:bodyPr/>
          <a:lstStyle>
            <a:lvl1pPr>
              <a:lnSpc>
                <a:spcPct val="100000"/>
              </a:lnSpc>
              <a:spcBef>
                <a:spcPts val="0"/>
              </a:spcBef>
              <a:defRPr sz="1400"/>
            </a:lvl1pPr>
            <a:lvl2pPr marL="266700" indent="-177800">
              <a:lnSpc>
                <a:spcPct val="100000"/>
              </a:lnSpc>
              <a:spcBef>
                <a:spcPts val="0"/>
              </a:spcBef>
              <a:defRPr sz="1400"/>
            </a:lvl2pPr>
            <a:lvl3pPr marL="444500" indent="-177800">
              <a:lnSpc>
                <a:spcPct val="100000"/>
              </a:lnSpc>
              <a:spcBef>
                <a:spcPts val="0"/>
              </a:spcBef>
              <a:defRPr sz="1400"/>
            </a:lvl3pPr>
            <a:lvl4pPr marL="622300" indent="-177800">
              <a:lnSpc>
                <a:spcPct val="100000"/>
              </a:lnSpc>
              <a:spcBef>
                <a:spcPts val="0"/>
              </a:spcBef>
              <a:defRPr sz="1400"/>
            </a:lvl4pPr>
            <a:lvl5pPr marL="812800" indent="-190500">
              <a:lnSpc>
                <a:spcPct val="100000"/>
              </a:lnSpc>
              <a:spcBef>
                <a:spcPts val="0"/>
              </a:spcBef>
              <a:defRPr sz="1400"/>
            </a:lvl5pPr>
          </a:lstStyle>
          <a:p>
            <a:r>
              <a:t>Texte niveau 1</a:t>
            </a:r>
          </a:p>
          <a:p>
            <a:pPr lvl="1"/>
            <a:r>
              <a:t>Texte niveau 2</a:t>
            </a:r>
          </a:p>
          <a:p>
            <a:pPr lvl="2"/>
            <a:r>
              <a:t>Texte niveau 3</a:t>
            </a:r>
          </a:p>
          <a:p>
            <a:pPr lvl="3"/>
            <a:r>
              <a:t>Texte niveau 4</a:t>
            </a:r>
          </a:p>
          <a:p>
            <a:pPr lvl="4"/>
            <a:r>
              <a:t>Texte niveau 5</a:t>
            </a:r>
          </a:p>
        </p:txBody>
      </p:sp>
      <p:sp>
        <p:nvSpPr>
          <p:cNvPr id="71" name="Text Placeholder 7"/>
          <p:cNvSpPr>
            <a:spLocks noGrp="1"/>
          </p:cNvSpPr>
          <p:nvPr>
            <p:ph type="body" sz="quarter" idx="13"/>
          </p:nvPr>
        </p:nvSpPr>
        <p:spPr>
          <a:xfrm>
            <a:off x="227349" y="1420989"/>
            <a:ext cx="3537829" cy="743988"/>
          </a:xfrm>
          <a:prstGeom prst="rect">
            <a:avLst/>
          </a:prstGeom>
        </p:spPr>
        <p:txBody>
          <a:bodyPr anchor="ctr"/>
          <a:lstStyle/>
          <a:p>
            <a:pPr>
              <a:lnSpc>
                <a:spcPct val="100000"/>
              </a:lnSpc>
              <a:defRPr sz="1600" b="1">
                <a:solidFill>
                  <a:schemeClr val="accent2"/>
                </a:solidFill>
              </a:defRPr>
            </a:pPr>
            <a:endParaRPr/>
          </a:p>
        </p:txBody>
      </p:sp>
      <p:sp>
        <p:nvSpPr>
          <p:cNvPr id="72" name="Text Placeholder 7"/>
          <p:cNvSpPr>
            <a:spLocks noGrp="1"/>
          </p:cNvSpPr>
          <p:nvPr>
            <p:ph type="body" sz="quarter" idx="14"/>
          </p:nvPr>
        </p:nvSpPr>
        <p:spPr>
          <a:xfrm>
            <a:off x="4313358" y="2205319"/>
            <a:ext cx="3537828" cy="4076235"/>
          </a:xfrm>
          <a:prstGeom prst="rect">
            <a:avLst/>
          </a:prstGeom>
        </p:spPr>
        <p:txBody>
          <a:bodyPr/>
          <a:lstStyle/>
          <a:p>
            <a:pPr>
              <a:lnSpc>
                <a:spcPct val="100000"/>
              </a:lnSpc>
              <a:spcBef>
                <a:spcPts val="0"/>
              </a:spcBef>
              <a:defRPr sz="1400"/>
            </a:pPr>
            <a:endParaRPr/>
          </a:p>
        </p:txBody>
      </p:sp>
      <p:sp>
        <p:nvSpPr>
          <p:cNvPr id="73" name="Text Placeholder 7"/>
          <p:cNvSpPr>
            <a:spLocks noGrp="1"/>
          </p:cNvSpPr>
          <p:nvPr>
            <p:ph type="body" sz="quarter" idx="15"/>
          </p:nvPr>
        </p:nvSpPr>
        <p:spPr>
          <a:xfrm>
            <a:off x="4313358" y="1420989"/>
            <a:ext cx="3537828" cy="743988"/>
          </a:xfrm>
          <a:prstGeom prst="rect">
            <a:avLst/>
          </a:prstGeom>
        </p:spPr>
        <p:txBody>
          <a:bodyPr anchor="ctr"/>
          <a:lstStyle/>
          <a:p>
            <a:pPr>
              <a:lnSpc>
                <a:spcPct val="100000"/>
              </a:lnSpc>
              <a:defRPr sz="1600" b="1">
                <a:solidFill>
                  <a:schemeClr val="accent2"/>
                </a:solidFill>
              </a:defRPr>
            </a:pPr>
            <a:endParaRPr/>
          </a:p>
        </p:txBody>
      </p:sp>
      <p:sp>
        <p:nvSpPr>
          <p:cNvPr id="74" name="Text Placeholder 7"/>
          <p:cNvSpPr>
            <a:spLocks noGrp="1"/>
          </p:cNvSpPr>
          <p:nvPr>
            <p:ph type="body" sz="quarter" idx="16"/>
          </p:nvPr>
        </p:nvSpPr>
        <p:spPr>
          <a:xfrm>
            <a:off x="8384124" y="2205319"/>
            <a:ext cx="3537828" cy="4076235"/>
          </a:xfrm>
          <a:prstGeom prst="rect">
            <a:avLst/>
          </a:prstGeom>
        </p:spPr>
        <p:txBody>
          <a:bodyPr/>
          <a:lstStyle/>
          <a:p>
            <a:pPr>
              <a:lnSpc>
                <a:spcPct val="100000"/>
              </a:lnSpc>
              <a:spcBef>
                <a:spcPts val="0"/>
              </a:spcBef>
              <a:defRPr sz="1400"/>
            </a:pPr>
            <a:endParaRPr/>
          </a:p>
        </p:txBody>
      </p:sp>
      <p:sp>
        <p:nvSpPr>
          <p:cNvPr id="75" name="Text Placeholder 7"/>
          <p:cNvSpPr>
            <a:spLocks noGrp="1"/>
          </p:cNvSpPr>
          <p:nvPr>
            <p:ph type="body" sz="quarter" idx="17"/>
          </p:nvPr>
        </p:nvSpPr>
        <p:spPr>
          <a:xfrm>
            <a:off x="8384124" y="1420989"/>
            <a:ext cx="3537828" cy="743988"/>
          </a:xfrm>
          <a:prstGeom prst="rect">
            <a:avLst/>
          </a:prstGeom>
        </p:spPr>
        <p:txBody>
          <a:bodyPr anchor="ctr"/>
          <a:lstStyle/>
          <a:p>
            <a:pPr>
              <a:lnSpc>
                <a:spcPct val="100000"/>
              </a:lnSpc>
              <a:defRPr sz="1600" b="1">
                <a:solidFill>
                  <a:schemeClr val="accent2"/>
                </a:solidFill>
              </a:defRPr>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with numbering,  subtitle and content">
    <p:spTree>
      <p:nvGrpSpPr>
        <p:cNvPr id="1" name=""/>
        <p:cNvGrpSpPr/>
        <p:nvPr/>
      </p:nvGrpSpPr>
      <p:grpSpPr>
        <a:xfrm>
          <a:off x="0" y="0"/>
          <a:ext cx="0" cy="0"/>
          <a:chOff x="0" y="0"/>
          <a:chExt cx="0" cy="0"/>
        </a:xfrm>
      </p:grpSpPr>
      <p:sp>
        <p:nvSpPr>
          <p:cNvPr id="82"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83" name="Rectangle 17"/>
          <p:cNvSpPr/>
          <p:nvPr/>
        </p:nvSpPr>
        <p:spPr>
          <a:xfrm>
            <a:off x="-1" y="0"/>
            <a:ext cx="920000" cy="428625"/>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84" name="Freeform 6"/>
          <p:cNvSpPr/>
          <p:nvPr/>
        </p:nvSpPr>
        <p:spPr>
          <a:xfrm>
            <a:off x="-1" y="-1"/>
            <a:ext cx="919999" cy="1146176"/>
          </a:xfrm>
          <a:custGeom>
            <a:avLst/>
            <a:gdLst/>
            <a:ahLst/>
            <a:cxnLst>
              <a:cxn ang="0">
                <a:pos x="wd2" y="hd2"/>
              </a:cxn>
              <a:cxn ang="5400000">
                <a:pos x="wd2" y="hd2"/>
              </a:cxn>
              <a:cxn ang="10800000">
                <a:pos x="wd2" y="hd2"/>
              </a:cxn>
              <a:cxn ang="16200000">
                <a:pos x="wd2" y="hd2"/>
              </a:cxn>
            </a:cxnLst>
            <a:rect l="0" t="0" r="r" b="b"/>
            <a:pathLst>
              <a:path w="21600" h="21600" extrusionOk="0">
                <a:moveTo>
                  <a:pt x="21600" y="258"/>
                </a:moveTo>
                <a:cubicBezTo>
                  <a:pt x="21600" y="31"/>
                  <a:pt x="21523" y="0"/>
                  <a:pt x="21266" y="0"/>
                </a:cubicBezTo>
                <a:cubicBezTo>
                  <a:pt x="14276" y="10"/>
                  <a:pt x="7286" y="10"/>
                  <a:pt x="283" y="0"/>
                </a:cubicBezTo>
                <a:cubicBezTo>
                  <a:pt x="64" y="0"/>
                  <a:pt x="0" y="31"/>
                  <a:pt x="0" y="237"/>
                </a:cubicBezTo>
                <a:cubicBezTo>
                  <a:pt x="0" y="7351"/>
                  <a:pt x="0" y="14476"/>
                  <a:pt x="0" y="21600"/>
                </a:cubicBezTo>
                <a:cubicBezTo>
                  <a:pt x="1439" y="21559"/>
                  <a:pt x="2878" y="21528"/>
                  <a:pt x="4317" y="21497"/>
                </a:cubicBezTo>
                <a:cubicBezTo>
                  <a:pt x="5808" y="21456"/>
                  <a:pt x="7286" y="21322"/>
                  <a:pt x="8763" y="21198"/>
                </a:cubicBezTo>
                <a:cubicBezTo>
                  <a:pt x="9689" y="21126"/>
                  <a:pt x="10614" y="21084"/>
                  <a:pt x="11526" y="20950"/>
                </a:cubicBezTo>
                <a:cubicBezTo>
                  <a:pt x="12310" y="20827"/>
                  <a:pt x="13119" y="20806"/>
                  <a:pt x="13903" y="20672"/>
                </a:cubicBezTo>
                <a:cubicBezTo>
                  <a:pt x="14970" y="20507"/>
                  <a:pt x="16049" y="20383"/>
                  <a:pt x="17116" y="20208"/>
                </a:cubicBezTo>
                <a:cubicBezTo>
                  <a:pt x="18118" y="20053"/>
                  <a:pt x="19133" y="19878"/>
                  <a:pt x="20135" y="19703"/>
                </a:cubicBezTo>
                <a:cubicBezTo>
                  <a:pt x="20623" y="19631"/>
                  <a:pt x="21112" y="19538"/>
                  <a:pt x="21587" y="19414"/>
                </a:cubicBezTo>
                <a:cubicBezTo>
                  <a:pt x="21587" y="13022"/>
                  <a:pt x="21587" y="6640"/>
                  <a:pt x="21600" y="258"/>
                </a:cubicBezTo>
                <a:close/>
              </a:path>
            </a:pathLst>
          </a:custGeom>
          <a:solidFill>
            <a:schemeClr val="accent2"/>
          </a:solidFill>
          <a:ln w="12700">
            <a:miter lim="400000"/>
          </a:ln>
        </p:spPr>
        <p:txBody>
          <a:bodyPr lIns="45719" rIns="45719"/>
          <a:lstStyle/>
          <a:p>
            <a:endParaRPr/>
          </a:p>
        </p:txBody>
      </p:sp>
      <p:sp>
        <p:nvSpPr>
          <p:cNvPr id="85" name="Texte du titre"/>
          <p:cNvSpPr txBox="1">
            <a:spLocks noGrp="1"/>
          </p:cNvSpPr>
          <p:nvPr>
            <p:ph type="title"/>
          </p:nvPr>
        </p:nvSpPr>
        <p:spPr>
          <a:xfrm>
            <a:off x="974871" y="0"/>
            <a:ext cx="10377712" cy="1104900"/>
          </a:xfrm>
          <a:prstGeom prst="rect">
            <a:avLst/>
          </a:prstGeom>
        </p:spPr>
        <p:txBody>
          <a:bodyPr/>
          <a:lstStyle/>
          <a:p>
            <a:r>
              <a:t>Texte du titre</a:t>
            </a:r>
          </a:p>
        </p:txBody>
      </p:sp>
      <p:sp>
        <p:nvSpPr>
          <p:cNvPr id="86" name="Texte niveau 1…"/>
          <p:cNvSpPr txBox="1">
            <a:spLocks noGrp="1"/>
          </p:cNvSpPr>
          <p:nvPr>
            <p:ph type="body" idx="1"/>
          </p:nvPr>
        </p:nvSpPr>
        <p:spPr>
          <a:xfrm>
            <a:off x="227346" y="1815351"/>
            <a:ext cx="11700001" cy="4467601"/>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87" name="Espace réservé du texte 4"/>
          <p:cNvSpPr>
            <a:spLocks noGrp="1"/>
          </p:cNvSpPr>
          <p:nvPr>
            <p:ph type="body" sz="quarter" idx="13"/>
          </p:nvPr>
        </p:nvSpPr>
        <p:spPr>
          <a:xfrm>
            <a:off x="974871" y="1148607"/>
            <a:ext cx="10940905" cy="504057"/>
          </a:xfrm>
          <a:prstGeom prst="rect">
            <a:avLst/>
          </a:prstGeom>
        </p:spPr>
        <p:txBody>
          <a:bodyPr/>
          <a:lstStyle/>
          <a:p>
            <a:pPr>
              <a:defRPr>
                <a:solidFill>
                  <a:schemeClr val="accent2"/>
                </a:solidFill>
              </a:defRPr>
            </a:pPr>
            <a:endParaRPr/>
          </a:p>
        </p:txBody>
      </p:sp>
      <p:sp>
        <p:nvSpPr>
          <p:cNvPr id="88" name="Text Placeholder 16"/>
          <p:cNvSpPr>
            <a:spLocks noGrp="1"/>
          </p:cNvSpPr>
          <p:nvPr>
            <p:ph type="body" sz="quarter" idx="14"/>
          </p:nvPr>
        </p:nvSpPr>
        <p:spPr>
          <a:xfrm>
            <a:off x="0" y="48742"/>
            <a:ext cx="914400" cy="914401"/>
          </a:xfrm>
          <a:prstGeom prst="rect">
            <a:avLst/>
          </a:prstGeom>
        </p:spPr>
        <p:txBody>
          <a:bodyPr anchor="ctr"/>
          <a:lstStyle/>
          <a:p>
            <a:pPr algn="ctr">
              <a:defRPr sz="4000">
                <a:solidFill>
                  <a:srgbClr val="FFFFFF"/>
                </a:solidFill>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Single Profile">
    <p:spTree>
      <p:nvGrpSpPr>
        <p:cNvPr id="1" name=""/>
        <p:cNvGrpSpPr/>
        <p:nvPr/>
      </p:nvGrpSpPr>
      <p:grpSpPr>
        <a:xfrm>
          <a:off x="0" y="0"/>
          <a:ext cx="0" cy="0"/>
          <a:chOff x="0" y="0"/>
          <a:chExt cx="0" cy="0"/>
        </a:xfrm>
      </p:grpSpPr>
      <p:sp>
        <p:nvSpPr>
          <p:cNvPr id="95"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96" name="Freeform: Shape 11"/>
          <p:cNvSpPr/>
          <p:nvPr/>
        </p:nvSpPr>
        <p:spPr>
          <a:xfrm flipV="1">
            <a:off x="1" y="0"/>
            <a:ext cx="5204012" cy="3119718"/>
          </a:xfrm>
          <a:custGeom>
            <a:avLst/>
            <a:gdLst/>
            <a:ahLst/>
            <a:cxnLst>
              <a:cxn ang="0">
                <a:pos x="wd2" y="hd2"/>
              </a:cxn>
              <a:cxn ang="5400000">
                <a:pos x="wd2" y="hd2"/>
              </a:cxn>
              <a:cxn ang="10800000">
                <a:pos x="wd2" y="hd2"/>
              </a:cxn>
              <a:cxn ang="16200000">
                <a:pos x="wd2" y="hd2"/>
              </a:cxn>
            </a:cxnLst>
            <a:rect l="0" t="0" r="r" b="b"/>
            <a:pathLst>
              <a:path w="21600" h="21587" extrusionOk="0">
                <a:moveTo>
                  <a:pt x="9785" y="4"/>
                </a:moveTo>
                <a:cubicBezTo>
                  <a:pt x="10911" y="-13"/>
                  <a:pt x="12046" y="27"/>
                  <a:pt x="13184" y="120"/>
                </a:cubicBezTo>
                <a:cubicBezTo>
                  <a:pt x="14158" y="5493"/>
                  <a:pt x="17575" y="12029"/>
                  <a:pt x="20636" y="19236"/>
                </a:cubicBezTo>
                <a:lnTo>
                  <a:pt x="21600" y="21587"/>
                </a:lnTo>
                <a:lnTo>
                  <a:pt x="0" y="21587"/>
                </a:lnTo>
                <a:lnTo>
                  <a:pt x="0" y="1795"/>
                </a:lnTo>
                <a:cubicBezTo>
                  <a:pt x="3098" y="622"/>
                  <a:pt x="6405" y="57"/>
                  <a:pt x="9785" y="4"/>
                </a:cubicBezTo>
                <a:close/>
              </a:path>
            </a:pathLst>
          </a:custGeom>
          <a:solidFill>
            <a:schemeClr val="accent2"/>
          </a:solidFill>
          <a:ln w="12700">
            <a:miter lim="400000"/>
          </a:ln>
        </p:spPr>
        <p:txBody>
          <a:bodyPr lIns="45719" rIns="45719" anchor="ctr"/>
          <a:lstStyle/>
          <a:p>
            <a:pPr algn="ctr">
              <a:defRPr>
                <a:solidFill>
                  <a:srgbClr val="FFFFFF"/>
                </a:solidFill>
              </a:defRPr>
            </a:pPr>
            <a:endParaRPr/>
          </a:p>
        </p:txBody>
      </p:sp>
      <p:sp>
        <p:nvSpPr>
          <p:cNvPr id="97" name="Texte niveau 1…"/>
          <p:cNvSpPr txBox="1">
            <a:spLocks noGrp="1"/>
          </p:cNvSpPr>
          <p:nvPr>
            <p:ph type="body" sz="quarter" idx="1"/>
          </p:nvPr>
        </p:nvSpPr>
        <p:spPr>
          <a:xfrm>
            <a:off x="783128" y="5278425"/>
            <a:ext cx="3296648" cy="331987"/>
          </a:xfrm>
          <a:prstGeom prst="rect">
            <a:avLst/>
          </a:prstGeom>
        </p:spPr>
        <p:txBody>
          <a:bodyPr anchor="ctr"/>
          <a:lstStyle>
            <a:lvl1pPr>
              <a:defRPr sz="1600" b="1">
                <a:solidFill>
                  <a:schemeClr val="accent2"/>
                </a:solidFill>
              </a:defRPr>
            </a:lvl1pPr>
            <a:lvl2pPr marL="292100" indent="-203200">
              <a:defRPr sz="1600" b="1">
                <a:solidFill>
                  <a:schemeClr val="accent2"/>
                </a:solidFill>
              </a:defRPr>
            </a:lvl2pPr>
            <a:lvl3pPr marL="503766" indent="-237066">
              <a:defRPr sz="1600" b="1">
                <a:solidFill>
                  <a:schemeClr val="accent2"/>
                </a:solidFill>
              </a:defRPr>
            </a:lvl3pPr>
            <a:lvl4pPr marL="703118" indent="-258618">
              <a:defRPr sz="1600" b="1">
                <a:solidFill>
                  <a:schemeClr val="accent2"/>
                </a:solidFill>
              </a:defRPr>
            </a:lvl4pPr>
            <a:lvl5pPr marL="899390" indent="-277090">
              <a:defRPr sz="1600" b="1">
                <a:solidFill>
                  <a:schemeClr val="accent2"/>
                </a:solidFill>
              </a:defRPr>
            </a:lvl5pPr>
          </a:lstStyle>
          <a:p>
            <a:r>
              <a:t>Texte niveau 1</a:t>
            </a:r>
          </a:p>
          <a:p>
            <a:pPr lvl="1"/>
            <a:r>
              <a:t>Texte niveau 2</a:t>
            </a:r>
          </a:p>
          <a:p>
            <a:pPr lvl="2"/>
            <a:r>
              <a:t>Texte niveau 3</a:t>
            </a:r>
          </a:p>
          <a:p>
            <a:pPr lvl="3"/>
            <a:r>
              <a:t>Texte niveau 4</a:t>
            </a:r>
          </a:p>
          <a:p>
            <a:pPr lvl="4"/>
            <a:r>
              <a:t>Texte niveau 5</a:t>
            </a:r>
          </a:p>
        </p:txBody>
      </p:sp>
      <p:sp>
        <p:nvSpPr>
          <p:cNvPr id="98" name="Text Placeholder 4"/>
          <p:cNvSpPr>
            <a:spLocks noGrp="1"/>
          </p:cNvSpPr>
          <p:nvPr>
            <p:ph type="body" sz="quarter" idx="13"/>
          </p:nvPr>
        </p:nvSpPr>
        <p:spPr>
          <a:xfrm>
            <a:off x="783128" y="3916350"/>
            <a:ext cx="3296648" cy="412364"/>
          </a:xfrm>
          <a:prstGeom prst="rect">
            <a:avLst/>
          </a:prstGeom>
        </p:spPr>
        <p:txBody>
          <a:bodyPr anchor="ctr"/>
          <a:lstStyle/>
          <a:p>
            <a:pPr>
              <a:defRPr b="1">
                <a:solidFill>
                  <a:schemeClr val="accent2"/>
                </a:solidFill>
              </a:defRPr>
            </a:pPr>
            <a:endParaRPr/>
          </a:p>
        </p:txBody>
      </p:sp>
      <p:sp>
        <p:nvSpPr>
          <p:cNvPr id="99" name="Text Placeholder 7"/>
          <p:cNvSpPr>
            <a:spLocks noGrp="1"/>
          </p:cNvSpPr>
          <p:nvPr>
            <p:ph type="body" sz="quarter" idx="14"/>
          </p:nvPr>
        </p:nvSpPr>
        <p:spPr>
          <a:xfrm>
            <a:off x="782080" y="4344096"/>
            <a:ext cx="3304145" cy="894840"/>
          </a:xfrm>
          <a:prstGeom prst="rect">
            <a:avLst/>
          </a:prstGeom>
        </p:spPr>
        <p:txBody>
          <a:bodyPr/>
          <a:lstStyle/>
          <a:p>
            <a:pPr>
              <a:lnSpc>
                <a:spcPct val="100000"/>
              </a:lnSpc>
              <a:defRPr sz="1400"/>
            </a:pPr>
            <a:endParaRPr/>
          </a:p>
        </p:txBody>
      </p:sp>
      <p:sp>
        <p:nvSpPr>
          <p:cNvPr id="100" name="Text Placeholder 7"/>
          <p:cNvSpPr>
            <a:spLocks noGrp="1"/>
          </p:cNvSpPr>
          <p:nvPr>
            <p:ph type="body" sz="quarter" idx="15"/>
          </p:nvPr>
        </p:nvSpPr>
        <p:spPr>
          <a:xfrm>
            <a:off x="782080" y="5601396"/>
            <a:ext cx="3297696" cy="713865"/>
          </a:xfrm>
          <a:prstGeom prst="rect">
            <a:avLst/>
          </a:prstGeom>
        </p:spPr>
        <p:txBody>
          <a:bodyPr/>
          <a:lstStyle/>
          <a:p>
            <a:pPr>
              <a:lnSpc>
                <a:spcPct val="100000"/>
              </a:lnSpc>
              <a:defRPr sz="1400"/>
            </a:pPr>
            <a:endParaRPr/>
          </a:p>
        </p:txBody>
      </p:sp>
      <p:sp>
        <p:nvSpPr>
          <p:cNvPr id="101" name="Oval 20"/>
          <p:cNvSpPr/>
          <p:nvPr/>
        </p:nvSpPr>
        <p:spPr>
          <a:xfrm>
            <a:off x="1381192" y="1147033"/>
            <a:ext cx="2609222" cy="2465698"/>
          </a:xfrm>
          <a:custGeom>
            <a:avLst/>
            <a:gdLst/>
            <a:ahLst/>
            <a:cxnLst>
              <a:cxn ang="0">
                <a:pos x="wd2" y="hd2"/>
              </a:cxn>
              <a:cxn ang="5400000">
                <a:pos x="wd2" y="hd2"/>
              </a:cxn>
              <a:cxn ang="10800000">
                <a:pos x="wd2" y="hd2"/>
              </a:cxn>
              <a:cxn ang="16200000">
                <a:pos x="wd2" y="hd2"/>
              </a:cxn>
            </a:cxnLst>
            <a:rect l="0" t="0" r="r" b="b"/>
            <a:pathLst>
              <a:path w="21600" h="21230" extrusionOk="0">
                <a:moveTo>
                  <a:pt x="0" y="10607"/>
                </a:moveTo>
                <a:cubicBezTo>
                  <a:pt x="0" y="4749"/>
                  <a:pt x="5053" y="129"/>
                  <a:pt x="10800" y="0"/>
                </a:cubicBezTo>
                <a:cubicBezTo>
                  <a:pt x="17199" y="-32"/>
                  <a:pt x="21600" y="4749"/>
                  <a:pt x="21600" y="10607"/>
                </a:cubicBezTo>
                <a:cubicBezTo>
                  <a:pt x="21600" y="16464"/>
                  <a:pt x="15430" y="20825"/>
                  <a:pt x="10800" y="21213"/>
                </a:cubicBezTo>
                <a:cubicBezTo>
                  <a:pt x="4339" y="21568"/>
                  <a:pt x="0" y="16464"/>
                  <a:pt x="0" y="10607"/>
                </a:cubicBezTo>
                <a:close/>
              </a:path>
            </a:pathLst>
          </a:custGeom>
          <a:solidFill>
            <a:schemeClr val="accent5"/>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2">
    <p:spTree>
      <p:nvGrpSpPr>
        <p:cNvPr id="1" name=""/>
        <p:cNvGrpSpPr/>
        <p:nvPr/>
      </p:nvGrpSpPr>
      <p:grpSpPr>
        <a:xfrm>
          <a:off x="0" y="0"/>
          <a:ext cx="0" cy="0"/>
          <a:chOff x="0" y="0"/>
          <a:chExt cx="0" cy="0"/>
        </a:xfrm>
      </p:grpSpPr>
      <p:sp>
        <p:nvSpPr>
          <p:cNvPr id="10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09" name="Rectangle 5"/>
          <p:cNvSpPr/>
          <p:nvPr/>
        </p:nvSpPr>
        <p:spPr>
          <a:xfrm>
            <a:off x="9055100" y="6489700"/>
            <a:ext cx="3136900" cy="3683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0" name="Freeform: Shape 9"/>
          <p:cNvSpPr/>
          <p:nvPr/>
        </p:nvSpPr>
        <p:spPr>
          <a:xfrm rot="16200000" flipH="1">
            <a:off x="5598887" y="279401"/>
            <a:ext cx="6872514" cy="6313713"/>
          </a:xfrm>
          <a:custGeom>
            <a:avLst/>
            <a:gdLst/>
            <a:ahLst/>
            <a:cxnLst>
              <a:cxn ang="0">
                <a:pos x="wd2" y="hd2"/>
              </a:cxn>
              <a:cxn ang="5400000">
                <a:pos x="wd2" y="hd2"/>
              </a:cxn>
              <a:cxn ang="10800000">
                <a:pos x="wd2" y="hd2"/>
              </a:cxn>
              <a:cxn ang="16200000">
                <a:pos x="wd2" y="hd2"/>
              </a:cxn>
            </a:cxnLst>
            <a:rect l="0" t="0" r="r" b="b"/>
            <a:pathLst>
              <a:path w="21600" h="21600" extrusionOk="0">
                <a:moveTo>
                  <a:pt x="4389" y="21600"/>
                </a:moveTo>
                <a:lnTo>
                  <a:pt x="21600" y="21600"/>
                </a:lnTo>
                <a:lnTo>
                  <a:pt x="21600" y="14706"/>
                </a:lnTo>
                <a:lnTo>
                  <a:pt x="21466" y="14572"/>
                </a:lnTo>
                <a:cubicBezTo>
                  <a:pt x="20625" y="13788"/>
                  <a:pt x="16758" y="11113"/>
                  <a:pt x="8718" y="18494"/>
                </a:cubicBezTo>
                <a:cubicBezTo>
                  <a:pt x="6993" y="20076"/>
                  <a:pt x="5683" y="21018"/>
                  <a:pt x="4716" y="21468"/>
                </a:cubicBezTo>
                <a:close/>
                <a:moveTo>
                  <a:pt x="0" y="2140"/>
                </a:moveTo>
                <a:lnTo>
                  <a:pt x="0" y="21600"/>
                </a:lnTo>
                <a:lnTo>
                  <a:pt x="2903" y="21600"/>
                </a:lnTo>
                <a:lnTo>
                  <a:pt x="2764" y="21486"/>
                </a:lnTo>
                <a:cubicBezTo>
                  <a:pt x="1571" y="20189"/>
                  <a:pt x="3361" y="15048"/>
                  <a:pt x="5418" y="11491"/>
                </a:cubicBezTo>
                <a:cubicBezTo>
                  <a:pt x="8718" y="5801"/>
                  <a:pt x="9256" y="2424"/>
                  <a:pt x="5600" y="0"/>
                </a:cubicBezTo>
                <a:cubicBezTo>
                  <a:pt x="2993" y="1563"/>
                  <a:pt x="1263" y="2104"/>
                  <a:pt x="115" y="2143"/>
                </a:cubicBezTo>
                <a:close/>
              </a:path>
            </a:pathLst>
          </a:custGeom>
          <a:solidFill>
            <a:schemeClr val="accent3"/>
          </a:solidFill>
          <a:ln w="12700">
            <a:miter lim="400000"/>
          </a:ln>
        </p:spPr>
        <p:txBody>
          <a:bodyPr lIns="45719" rIns="45719"/>
          <a:lstStyle/>
          <a:p>
            <a:endParaRPr/>
          </a:p>
        </p:txBody>
      </p:sp>
      <p:sp>
        <p:nvSpPr>
          <p:cNvPr id="111" name="Retângulo 43"/>
          <p:cNvSpPr txBox="1"/>
          <p:nvPr/>
        </p:nvSpPr>
        <p:spPr>
          <a:xfrm>
            <a:off x="11679051" y="6648715"/>
            <a:ext cx="285602" cy="127001"/>
          </a:xfrm>
          <a:prstGeom prst="rect">
            <a:avLst/>
          </a:prstGeom>
          <a:ln w="12700">
            <a:miter lim="400000"/>
          </a:ln>
        </p:spPr>
        <p:txBody>
          <a:bodyPr wrap="none" lIns="0" tIns="0" rIns="0" bIns="0" anchor="ctr">
            <a:spAutoFit/>
          </a:bodyPr>
          <a:lstStyle/>
          <a:p>
            <a:pPr algn="r">
              <a:defRPr sz="800">
                <a:solidFill>
                  <a:srgbClr val="808080"/>
                </a:solidFill>
              </a:defRPr>
            </a:pPr>
            <a:endParaRPr/>
          </a:p>
        </p:txBody>
      </p:sp>
      <p:sp>
        <p:nvSpPr>
          <p:cNvPr id="112" name="Text Placeholder 7"/>
          <p:cNvSpPr txBox="1"/>
          <p:nvPr/>
        </p:nvSpPr>
        <p:spPr>
          <a:xfrm>
            <a:off x="9070994"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spcBef>
                <a:spcPts val="1000"/>
              </a:spcBef>
              <a:defRPr sz="800">
                <a:solidFill>
                  <a:srgbClr val="808080"/>
                </a:solidFill>
              </a:defRPr>
            </a:lvl1pPr>
          </a:lstStyle>
          <a:p>
            <a:r>
              <a:t>© Capgemini 2019. All rights reserved |</a:t>
            </a:r>
          </a:p>
        </p:txBody>
      </p:sp>
      <p:sp>
        <p:nvSpPr>
          <p:cNvPr id="113" name="Texte du titre"/>
          <p:cNvSpPr txBox="1">
            <a:spLocks noGrp="1"/>
          </p:cNvSpPr>
          <p:nvPr>
            <p:ph type="title"/>
          </p:nvPr>
        </p:nvSpPr>
        <p:spPr>
          <a:xfrm>
            <a:off x="227349" y="-2"/>
            <a:ext cx="5636422" cy="1785258"/>
          </a:xfrm>
          <a:prstGeom prst="rect">
            <a:avLst/>
          </a:prstGeom>
        </p:spPr>
        <p:txBody>
          <a:bodyPr/>
          <a:lstStyle/>
          <a:p>
            <a:r>
              <a:t>Texte du titre</a:t>
            </a:r>
          </a:p>
        </p:txBody>
      </p:sp>
      <p:sp>
        <p:nvSpPr>
          <p:cNvPr id="114" name="Freeform 13"/>
          <p:cNvSpPr/>
          <p:nvPr/>
        </p:nvSpPr>
        <p:spPr>
          <a:xfrm>
            <a:off x="11644641" y="334376"/>
            <a:ext cx="275897" cy="226186"/>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a:miter lim="400000"/>
          </a:ln>
        </p:spPr>
        <p:txBody>
          <a:bodyPr lIns="45719" rIns="45719"/>
          <a:lstStyle/>
          <a:p>
            <a:endParaRPr/>
          </a:p>
        </p:txBody>
      </p:sp>
      <p:sp>
        <p:nvSpPr>
          <p:cNvPr id="115" name="Freeform 14"/>
          <p:cNvSpPr/>
          <p:nvPr/>
        </p:nvSpPr>
        <p:spPr>
          <a:xfrm>
            <a:off x="11501101" y="171572"/>
            <a:ext cx="419437" cy="354303"/>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a:miter lim="400000"/>
          </a:ln>
        </p:spPr>
        <p:txBody>
          <a:bodyPr lIns="45719" rIns="45719"/>
          <a:lstStyle/>
          <a:p>
            <a:endParaRPr/>
          </a:p>
        </p:txBody>
      </p:sp>
      <p:sp>
        <p:nvSpPr>
          <p:cNvPr id="116" name="Texte niveau 1…"/>
          <p:cNvSpPr txBox="1">
            <a:spLocks noGrp="1"/>
          </p:cNvSpPr>
          <p:nvPr>
            <p:ph type="body" idx="1"/>
          </p:nvPr>
        </p:nvSpPr>
        <p:spPr>
          <a:xfrm>
            <a:off x="227013" y="2565000"/>
            <a:ext cx="9253537" cy="3924700"/>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5">
    <p:spTree>
      <p:nvGrpSpPr>
        <p:cNvPr id="1" name=""/>
        <p:cNvGrpSpPr/>
        <p:nvPr/>
      </p:nvGrpSpPr>
      <p:grpSpPr>
        <a:xfrm>
          <a:off x="0" y="0"/>
          <a:ext cx="0" cy="0"/>
          <a:chOff x="0" y="0"/>
          <a:chExt cx="0" cy="0"/>
        </a:xfrm>
      </p:grpSpPr>
      <p:sp>
        <p:nvSpPr>
          <p:cNvPr id="12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24" name="Rectangle 12"/>
          <p:cNvSpPr/>
          <p:nvPr/>
        </p:nvSpPr>
        <p:spPr>
          <a:xfrm>
            <a:off x="-2" y="0"/>
            <a:ext cx="4749301" cy="6858000"/>
          </a:xfrm>
          <a:prstGeom prst="rect">
            <a:avLst/>
          </a:prstGeom>
          <a:solidFill>
            <a:srgbClr val="E6E7E7"/>
          </a:solidFill>
          <a:ln w="12700">
            <a:miter lim="400000"/>
          </a:ln>
        </p:spPr>
        <p:txBody>
          <a:bodyPr lIns="45719" rIns="45719" anchor="ctr"/>
          <a:lstStyle/>
          <a:p>
            <a:pPr algn="ctr">
              <a:defRPr>
                <a:solidFill>
                  <a:srgbClr val="FFFFFF"/>
                </a:solidFill>
              </a:defRPr>
            </a:pPr>
            <a:endParaRPr/>
          </a:p>
        </p:txBody>
      </p:sp>
      <p:sp>
        <p:nvSpPr>
          <p:cNvPr id="125" name="Freeform 9"/>
          <p:cNvSpPr/>
          <p:nvPr/>
        </p:nvSpPr>
        <p:spPr>
          <a:xfrm>
            <a:off x="0" y="-1"/>
            <a:ext cx="4388680" cy="3149630"/>
          </a:xfrm>
          <a:custGeom>
            <a:avLst/>
            <a:gdLst/>
            <a:ahLst/>
            <a:cxnLst>
              <a:cxn ang="0">
                <a:pos x="wd2" y="hd2"/>
              </a:cxn>
              <a:cxn ang="5400000">
                <a:pos x="wd2" y="hd2"/>
              </a:cxn>
              <a:cxn ang="10800000">
                <a:pos x="wd2" y="hd2"/>
              </a:cxn>
              <a:cxn ang="16200000">
                <a:pos x="wd2" y="hd2"/>
              </a:cxn>
            </a:cxnLst>
            <a:rect l="0" t="0" r="r" b="b"/>
            <a:pathLst>
              <a:path w="21469" h="21419" extrusionOk="0">
                <a:moveTo>
                  <a:pt x="0" y="18981"/>
                </a:moveTo>
                <a:cubicBezTo>
                  <a:pt x="0" y="18808"/>
                  <a:pt x="0" y="18613"/>
                  <a:pt x="0" y="18440"/>
                </a:cubicBezTo>
                <a:cubicBezTo>
                  <a:pt x="0" y="12358"/>
                  <a:pt x="0" y="6277"/>
                  <a:pt x="0" y="216"/>
                </a:cubicBezTo>
                <a:cubicBezTo>
                  <a:pt x="0" y="152"/>
                  <a:pt x="0" y="65"/>
                  <a:pt x="0" y="0"/>
                </a:cubicBezTo>
                <a:cubicBezTo>
                  <a:pt x="187" y="0"/>
                  <a:pt x="389" y="0"/>
                  <a:pt x="576" y="0"/>
                </a:cubicBezTo>
                <a:cubicBezTo>
                  <a:pt x="6769" y="0"/>
                  <a:pt x="12979" y="0"/>
                  <a:pt x="19188" y="0"/>
                </a:cubicBezTo>
                <a:cubicBezTo>
                  <a:pt x="19312" y="0"/>
                  <a:pt x="19375" y="65"/>
                  <a:pt x="19452" y="195"/>
                </a:cubicBezTo>
                <a:cubicBezTo>
                  <a:pt x="20075" y="1320"/>
                  <a:pt x="20620" y="2511"/>
                  <a:pt x="21009" y="3853"/>
                </a:cubicBezTo>
                <a:cubicBezTo>
                  <a:pt x="21413" y="5259"/>
                  <a:pt x="21600" y="6709"/>
                  <a:pt x="21367" y="8224"/>
                </a:cubicBezTo>
                <a:cubicBezTo>
                  <a:pt x="21149" y="9631"/>
                  <a:pt x="20604" y="10735"/>
                  <a:pt x="19873" y="11709"/>
                </a:cubicBezTo>
                <a:cubicBezTo>
                  <a:pt x="19841" y="11752"/>
                  <a:pt x="19810" y="11796"/>
                  <a:pt x="19748" y="11774"/>
                </a:cubicBezTo>
                <a:cubicBezTo>
                  <a:pt x="19172" y="11514"/>
                  <a:pt x="18612" y="11666"/>
                  <a:pt x="18052" y="11904"/>
                </a:cubicBezTo>
                <a:cubicBezTo>
                  <a:pt x="17212" y="12293"/>
                  <a:pt x="16433" y="12878"/>
                  <a:pt x="15671" y="13505"/>
                </a:cubicBezTo>
                <a:cubicBezTo>
                  <a:pt x="14426" y="14544"/>
                  <a:pt x="13228" y="15691"/>
                  <a:pt x="12014" y="16774"/>
                </a:cubicBezTo>
                <a:cubicBezTo>
                  <a:pt x="10722" y="17921"/>
                  <a:pt x="9415" y="19024"/>
                  <a:pt x="8030" y="19933"/>
                </a:cubicBezTo>
                <a:cubicBezTo>
                  <a:pt x="6894" y="20648"/>
                  <a:pt x="5742" y="21210"/>
                  <a:pt x="4497" y="21384"/>
                </a:cubicBezTo>
                <a:cubicBezTo>
                  <a:pt x="2723" y="21600"/>
                  <a:pt x="1229" y="20821"/>
                  <a:pt x="16" y="19024"/>
                </a:cubicBezTo>
                <a:cubicBezTo>
                  <a:pt x="0" y="19024"/>
                  <a:pt x="0" y="19003"/>
                  <a:pt x="0" y="18981"/>
                </a:cubicBezTo>
                <a:close/>
              </a:path>
            </a:pathLst>
          </a:custGeom>
          <a:solidFill>
            <a:schemeClr val="accent3"/>
          </a:solidFill>
          <a:ln w="12700">
            <a:miter lim="400000"/>
          </a:ln>
        </p:spPr>
        <p:txBody>
          <a:bodyPr lIns="45719" rIns="45719"/>
          <a:lstStyle/>
          <a:p>
            <a:endParaRPr/>
          </a:p>
        </p:txBody>
      </p:sp>
      <p:sp>
        <p:nvSpPr>
          <p:cNvPr id="126" name="Texte du titre"/>
          <p:cNvSpPr txBox="1">
            <a:spLocks noGrp="1"/>
          </p:cNvSpPr>
          <p:nvPr>
            <p:ph type="title"/>
          </p:nvPr>
        </p:nvSpPr>
        <p:spPr>
          <a:xfrm>
            <a:off x="227349" y="0"/>
            <a:ext cx="3633452" cy="2307771"/>
          </a:xfrm>
          <a:prstGeom prst="rect">
            <a:avLst/>
          </a:prstGeom>
        </p:spPr>
        <p:txBody>
          <a:bodyPr/>
          <a:lstStyle>
            <a:lvl1pPr>
              <a:defRPr>
                <a:solidFill>
                  <a:srgbClr val="FFFFFF"/>
                </a:solidFill>
              </a:defRPr>
            </a:lvl1pPr>
          </a:lstStyle>
          <a:p>
            <a:r>
              <a:t>Texte du titre</a:t>
            </a:r>
          </a:p>
        </p:txBody>
      </p:sp>
      <p:sp>
        <p:nvSpPr>
          <p:cNvPr id="127" name="Texte niveau 1…"/>
          <p:cNvSpPr txBox="1">
            <a:spLocks noGrp="1"/>
          </p:cNvSpPr>
          <p:nvPr>
            <p:ph type="body" sz="quarter" idx="1"/>
          </p:nvPr>
        </p:nvSpPr>
        <p:spPr>
          <a:xfrm>
            <a:off x="231350" y="3420283"/>
            <a:ext cx="4286596" cy="2993217"/>
          </a:xfrm>
          <a:prstGeom prst="rect">
            <a:avLst/>
          </a:prstGeom>
        </p:spPr>
        <p:txBody>
          <a:bodyPr/>
          <a:lstStyle>
            <a:lvl1pPr>
              <a:lnSpc>
                <a:spcPct val="100000"/>
              </a:lnSpc>
              <a:defRPr sz="1600"/>
            </a:lvl1pPr>
            <a:lvl2pPr marL="266700" indent="-177800">
              <a:lnSpc>
                <a:spcPct val="100000"/>
              </a:lnSpc>
              <a:defRPr sz="1600"/>
            </a:lvl2pPr>
            <a:lvl3pPr marL="444500" indent="-177800">
              <a:lnSpc>
                <a:spcPct val="100000"/>
              </a:lnSpc>
              <a:defRPr sz="1600"/>
            </a:lvl3pPr>
            <a:lvl4pPr marL="622300" indent="-177800">
              <a:lnSpc>
                <a:spcPct val="100000"/>
              </a:lnSpc>
              <a:defRPr sz="1600"/>
            </a:lvl4pPr>
            <a:lvl5pPr marL="876300" indent="-254000">
              <a:lnSpc>
                <a:spcPct val="100000"/>
              </a:lnSpc>
              <a:defRPr sz="1600"/>
            </a:lvl5pPr>
          </a:lstStyle>
          <a:p>
            <a:r>
              <a:t>Texte niveau 1</a:t>
            </a:r>
          </a:p>
          <a:p>
            <a:pPr lvl="1"/>
            <a:r>
              <a:t>Texte niveau 2</a:t>
            </a:r>
          </a:p>
          <a:p>
            <a:pPr lvl="2"/>
            <a:r>
              <a:t>Texte niveau 3</a:t>
            </a:r>
          </a:p>
          <a:p>
            <a:pPr lvl="3"/>
            <a:r>
              <a:t>Texte niveau 4</a:t>
            </a:r>
          </a:p>
          <a:p>
            <a:pPr lvl="4"/>
            <a:r>
              <a:t>Texte niveau 5</a:t>
            </a:r>
          </a:p>
        </p:txBody>
      </p:sp>
      <p:sp>
        <p:nvSpPr>
          <p:cNvPr id="128" name="Text Placeholder 4"/>
          <p:cNvSpPr>
            <a:spLocks noGrp="1"/>
          </p:cNvSpPr>
          <p:nvPr>
            <p:ph type="body" sz="quarter" idx="13"/>
          </p:nvPr>
        </p:nvSpPr>
        <p:spPr>
          <a:xfrm>
            <a:off x="6981370" y="518014"/>
            <a:ext cx="4020459" cy="412364"/>
          </a:xfrm>
          <a:prstGeom prst="rect">
            <a:avLst/>
          </a:prstGeom>
        </p:spPr>
        <p:txBody>
          <a:bodyPr anchor="ctr"/>
          <a:lstStyle/>
          <a:p>
            <a:pPr>
              <a:defRPr sz="1600" b="1">
                <a:solidFill>
                  <a:schemeClr val="accent1"/>
                </a:solidFill>
              </a:defRPr>
            </a:pPr>
            <a:endParaRPr/>
          </a:p>
        </p:txBody>
      </p:sp>
      <p:sp>
        <p:nvSpPr>
          <p:cNvPr id="129" name="Text Placeholder 7"/>
          <p:cNvSpPr>
            <a:spLocks noGrp="1"/>
          </p:cNvSpPr>
          <p:nvPr>
            <p:ph type="body" sz="quarter" idx="14"/>
          </p:nvPr>
        </p:nvSpPr>
        <p:spPr>
          <a:xfrm>
            <a:off x="6981372" y="936968"/>
            <a:ext cx="4020459" cy="1177617"/>
          </a:xfrm>
          <a:prstGeom prst="rect">
            <a:avLst/>
          </a:prstGeom>
        </p:spPr>
        <p:txBody>
          <a:bodyPr/>
          <a:lstStyle/>
          <a:p>
            <a:pPr>
              <a:lnSpc>
                <a:spcPct val="100000"/>
              </a:lnSpc>
              <a:defRPr sz="1200"/>
            </a:pPr>
            <a:endParaRPr/>
          </a:p>
        </p:txBody>
      </p:sp>
      <p:sp>
        <p:nvSpPr>
          <p:cNvPr id="130" name="Text Placeholder 4"/>
          <p:cNvSpPr>
            <a:spLocks noGrp="1"/>
          </p:cNvSpPr>
          <p:nvPr>
            <p:ph type="body" sz="quarter" idx="15"/>
          </p:nvPr>
        </p:nvSpPr>
        <p:spPr>
          <a:xfrm>
            <a:off x="6981370" y="4647262"/>
            <a:ext cx="4020459" cy="412364"/>
          </a:xfrm>
          <a:prstGeom prst="rect">
            <a:avLst/>
          </a:prstGeom>
        </p:spPr>
        <p:txBody>
          <a:bodyPr anchor="ctr"/>
          <a:lstStyle/>
          <a:p>
            <a:pPr>
              <a:defRPr sz="1600" b="1">
                <a:solidFill>
                  <a:schemeClr val="accent1"/>
                </a:solidFill>
              </a:defRPr>
            </a:pPr>
            <a:endParaRPr/>
          </a:p>
        </p:txBody>
      </p:sp>
      <p:sp>
        <p:nvSpPr>
          <p:cNvPr id="131" name="Text Placeholder 7"/>
          <p:cNvSpPr>
            <a:spLocks noGrp="1"/>
          </p:cNvSpPr>
          <p:nvPr>
            <p:ph type="body" sz="quarter" idx="16"/>
          </p:nvPr>
        </p:nvSpPr>
        <p:spPr>
          <a:xfrm>
            <a:off x="6981372" y="5066217"/>
            <a:ext cx="4020459" cy="1177617"/>
          </a:xfrm>
          <a:prstGeom prst="rect">
            <a:avLst/>
          </a:prstGeom>
        </p:spPr>
        <p:txBody>
          <a:bodyPr/>
          <a:lstStyle/>
          <a:p>
            <a:pPr>
              <a:lnSpc>
                <a:spcPct val="100000"/>
              </a:lnSpc>
              <a:defRPr sz="1200"/>
            </a:pPr>
            <a:endParaRPr/>
          </a:p>
        </p:txBody>
      </p:sp>
      <p:sp>
        <p:nvSpPr>
          <p:cNvPr id="132" name="Text Placeholder 4"/>
          <p:cNvSpPr>
            <a:spLocks noGrp="1"/>
          </p:cNvSpPr>
          <p:nvPr>
            <p:ph type="body" sz="quarter" idx="17"/>
          </p:nvPr>
        </p:nvSpPr>
        <p:spPr>
          <a:xfrm>
            <a:off x="6981370" y="2563380"/>
            <a:ext cx="4020459" cy="412364"/>
          </a:xfrm>
          <a:prstGeom prst="rect">
            <a:avLst/>
          </a:prstGeom>
        </p:spPr>
        <p:txBody>
          <a:bodyPr anchor="ctr"/>
          <a:lstStyle/>
          <a:p>
            <a:pPr>
              <a:defRPr sz="1600" b="1">
                <a:solidFill>
                  <a:schemeClr val="accent1"/>
                </a:solidFill>
              </a:defRPr>
            </a:pPr>
            <a:endParaRPr/>
          </a:p>
        </p:txBody>
      </p:sp>
      <p:sp>
        <p:nvSpPr>
          <p:cNvPr id="133" name="Text Placeholder 7"/>
          <p:cNvSpPr>
            <a:spLocks noGrp="1"/>
          </p:cNvSpPr>
          <p:nvPr>
            <p:ph type="body" sz="quarter" idx="18"/>
          </p:nvPr>
        </p:nvSpPr>
        <p:spPr>
          <a:xfrm>
            <a:off x="6981372" y="2982335"/>
            <a:ext cx="4020459" cy="1177617"/>
          </a:xfrm>
          <a:prstGeom prst="rect">
            <a:avLst/>
          </a:prstGeom>
        </p:spPr>
        <p:txBody>
          <a:bodyPr/>
          <a:lstStyle/>
          <a:p>
            <a:pPr>
              <a:lnSpc>
                <a:spcPct val="100000"/>
              </a:lnSpc>
              <a:defRPr sz="1200"/>
            </a:pPr>
            <a:endParaRPr/>
          </a:p>
        </p:txBody>
      </p:sp>
      <p:sp>
        <p:nvSpPr>
          <p:cNvPr id="134" name="Text Placeholder 4"/>
          <p:cNvSpPr>
            <a:spLocks noGrp="1"/>
          </p:cNvSpPr>
          <p:nvPr>
            <p:ph type="body" sz="quarter" idx="19"/>
          </p:nvPr>
        </p:nvSpPr>
        <p:spPr>
          <a:xfrm>
            <a:off x="5713874" y="1040483"/>
            <a:ext cx="863264" cy="482705"/>
          </a:xfrm>
          <a:prstGeom prst="rect">
            <a:avLst/>
          </a:prstGeom>
        </p:spPr>
        <p:txBody>
          <a:bodyPr anchor="ctr"/>
          <a:lstStyle/>
          <a:p>
            <a:pPr algn="ctr">
              <a:defRPr sz="3600">
                <a:solidFill>
                  <a:srgbClr val="2C004B"/>
                </a:solidFill>
              </a:defRPr>
            </a:pPr>
            <a:endParaRPr/>
          </a:p>
        </p:txBody>
      </p:sp>
      <p:sp>
        <p:nvSpPr>
          <p:cNvPr id="135" name="Text Placeholder 4"/>
          <p:cNvSpPr>
            <a:spLocks noGrp="1"/>
          </p:cNvSpPr>
          <p:nvPr>
            <p:ph type="body" sz="quarter" idx="20"/>
          </p:nvPr>
        </p:nvSpPr>
        <p:spPr>
          <a:xfrm>
            <a:off x="5713874" y="2996220"/>
            <a:ext cx="863264" cy="482706"/>
          </a:xfrm>
          <a:prstGeom prst="rect">
            <a:avLst/>
          </a:prstGeom>
        </p:spPr>
        <p:txBody>
          <a:bodyPr anchor="ctr"/>
          <a:lstStyle/>
          <a:p>
            <a:pPr algn="ctr">
              <a:defRPr sz="3600">
                <a:solidFill>
                  <a:srgbClr val="2C004B"/>
                </a:solidFill>
              </a:defRPr>
            </a:pPr>
            <a:endParaRPr/>
          </a:p>
        </p:txBody>
      </p:sp>
      <p:sp>
        <p:nvSpPr>
          <p:cNvPr id="136" name="Text Placeholder 4"/>
          <p:cNvSpPr>
            <a:spLocks noGrp="1"/>
          </p:cNvSpPr>
          <p:nvPr>
            <p:ph type="body" sz="quarter" idx="21"/>
          </p:nvPr>
        </p:nvSpPr>
        <p:spPr>
          <a:xfrm>
            <a:off x="5713874" y="5107840"/>
            <a:ext cx="863264" cy="482705"/>
          </a:xfrm>
          <a:prstGeom prst="rect">
            <a:avLst/>
          </a:prstGeom>
        </p:spPr>
        <p:txBody>
          <a:bodyPr anchor="ctr"/>
          <a:lstStyle/>
          <a:p>
            <a:pPr algn="ctr">
              <a:defRPr sz="3600">
                <a:solidFill>
                  <a:srgbClr val="2C004B"/>
                </a:solidFill>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re seul">
    <p:spTree>
      <p:nvGrpSpPr>
        <p:cNvPr id="1" name=""/>
        <p:cNvGrpSpPr/>
        <p:nvPr/>
      </p:nvGrpSpPr>
      <p:grpSpPr>
        <a:xfrm>
          <a:off x="0" y="0"/>
          <a:ext cx="0" cy="0"/>
          <a:chOff x="0" y="0"/>
          <a:chExt cx="0" cy="0"/>
        </a:xfrm>
      </p:grpSpPr>
      <p:sp>
        <p:nvSpPr>
          <p:cNvPr id="14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44" name="Texte du titre"/>
          <p:cNvSpPr txBox="1">
            <a:spLocks noGrp="1"/>
          </p:cNvSpPr>
          <p:nvPr>
            <p:ph type="title"/>
          </p:nvPr>
        </p:nvSpPr>
        <p:spPr>
          <a:prstGeom prst="rect">
            <a:avLst/>
          </a:prstGeom>
        </p:spPr>
        <p:txBody>
          <a:bodyPr/>
          <a:lstStyle/>
          <a:p>
            <a:r>
              <a:t>Texte du titre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e 1"/>
          <p:cNvGrpSpPr/>
          <p:nvPr/>
        </p:nvGrpSpPr>
        <p:grpSpPr>
          <a:xfrm>
            <a:off x="11501101" y="171573"/>
            <a:ext cx="419437" cy="388988"/>
            <a:chOff x="0" y="0"/>
            <a:chExt cx="419435" cy="388987"/>
          </a:xfrm>
        </p:grpSpPr>
        <p:sp>
          <p:nvSpPr>
            <p:cNvPr id="2" name="Freeform 13"/>
            <p:cNvSpPr/>
            <p:nvPr/>
          </p:nvSpPr>
          <p:spPr>
            <a:xfrm>
              <a:off x="143539" y="162802"/>
              <a:ext cx="275897" cy="226187"/>
            </a:xfrm>
            <a:custGeom>
              <a:avLst/>
              <a:gdLst/>
              <a:ahLst/>
              <a:cxnLst>
                <a:cxn ang="0">
                  <a:pos x="wd2" y="hd2"/>
                </a:cxn>
                <a:cxn ang="5400000">
                  <a:pos x="wd2" y="hd2"/>
                </a:cxn>
                <a:cxn ang="10800000">
                  <a:pos x="wd2" y="hd2"/>
                </a:cxn>
                <a:cxn ang="16200000">
                  <a:pos x="wd2" y="hd2"/>
                </a:cxn>
              </a:cxnLst>
              <a:rect l="0" t="0" r="r" b="b"/>
              <a:pathLst>
                <a:path w="21600" h="21600"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3" name="Freeform 14"/>
            <p:cNvSpPr/>
            <p:nvPr/>
          </p:nvSpPr>
          <p:spPr>
            <a:xfrm>
              <a:off x="-1" y="0"/>
              <a:ext cx="419437" cy="354302"/>
            </a:xfrm>
            <a:custGeom>
              <a:avLst/>
              <a:gdLst/>
              <a:ahLst/>
              <a:cxnLst>
                <a:cxn ang="0">
                  <a:pos x="wd2" y="hd2"/>
                </a:cxn>
                <a:cxn ang="5400000">
                  <a:pos x="wd2" y="hd2"/>
                </a:cxn>
                <a:cxn ang="10800000">
                  <a:pos x="wd2" y="hd2"/>
                </a:cxn>
                <a:cxn ang="16200000">
                  <a:pos x="wd2" y="hd2"/>
                </a:cxn>
              </a:cxnLst>
              <a:rect l="0" t="0" r="r" b="b"/>
              <a:pathLst>
                <a:path w="21600" h="21456"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5" name="Numéro de diapositive"/>
          <p:cNvSpPr txBox="1">
            <a:spLocks noGrp="1"/>
          </p:cNvSpPr>
          <p:nvPr>
            <p:ph type="sldNum" sz="quarter" idx="2"/>
          </p:nvPr>
        </p:nvSpPr>
        <p:spPr>
          <a:xfrm>
            <a:off x="11786117" y="6648715"/>
            <a:ext cx="141884" cy="127001"/>
          </a:xfrm>
          <a:prstGeom prst="rect">
            <a:avLst/>
          </a:prstGeom>
          <a:ln w="12700">
            <a:miter lim="400000"/>
          </a:ln>
        </p:spPr>
        <p:txBody>
          <a:bodyPr wrap="none" lIns="0" tIns="0" rIns="0" bIns="0" anchor="ctr">
            <a:spAutoFit/>
          </a:bodyPr>
          <a:lstStyle>
            <a:lvl1pPr algn="r">
              <a:defRPr sz="800">
                <a:solidFill>
                  <a:srgbClr val="A6A6A6"/>
                </a:solidFill>
              </a:defRPr>
            </a:lvl1pPr>
          </a:lstStyle>
          <a:p>
            <a:fld id="{86CB4B4D-7CA3-9044-876B-883B54F8677D}" type="slidenum">
              <a:t>‹N°›</a:t>
            </a:fld>
            <a:endParaRPr/>
          </a:p>
        </p:txBody>
      </p:sp>
      <p:sp>
        <p:nvSpPr>
          <p:cNvPr id="6" name="Text Placeholder 7"/>
          <p:cNvSpPr txBox="1"/>
          <p:nvPr/>
        </p:nvSpPr>
        <p:spPr>
          <a:xfrm>
            <a:off x="9017223" y="6648715"/>
            <a:ext cx="266429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spcBef>
                <a:spcPts val="1000"/>
              </a:spcBef>
              <a:defRPr sz="800">
                <a:solidFill>
                  <a:srgbClr val="A6A6A6"/>
                </a:solidFill>
              </a:defRPr>
            </a:pPr>
            <a:r>
              <a:t>© Capgemini 2019. All rights reserved  </a:t>
            </a:r>
            <a:r>
              <a:rPr>
                <a:solidFill>
                  <a:schemeClr val="accent2"/>
                </a:solidFill>
              </a:rPr>
              <a:t>|</a:t>
            </a:r>
          </a:p>
        </p:txBody>
      </p:sp>
      <p:sp>
        <p:nvSpPr>
          <p:cNvPr id="7" name="Text Placeholder 7"/>
          <p:cNvSpPr txBox="1"/>
          <p:nvPr/>
        </p:nvSpPr>
        <p:spPr>
          <a:xfrm>
            <a:off x="227347" y="6648715"/>
            <a:ext cx="1722786"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spcBef>
                <a:spcPts val="1000"/>
              </a:spcBef>
              <a:defRPr sz="800">
                <a:solidFill>
                  <a:srgbClr val="A6A6A6"/>
                </a:solidFill>
              </a:defRPr>
            </a:lvl1pPr>
          </a:lstStyle>
          <a:p>
            <a:r>
              <a:t>Presentation Title | Author | Date</a:t>
            </a:r>
          </a:p>
        </p:txBody>
      </p:sp>
      <p:grpSp>
        <p:nvGrpSpPr>
          <p:cNvPr id="13" name="Groupe 2"/>
          <p:cNvGrpSpPr/>
          <p:nvPr/>
        </p:nvGrpSpPr>
        <p:grpSpPr>
          <a:xfrm>
            <a:off x="12355039" y="33160"/>
            <a:ext cx="360001" cy="1800001"/>
            <a:chOff x="0" y="0"/>
            <a:chExt cx="359999" cy="1799999"/>
          </a:xfrm>
        </p:grpSpPr>
        <p:sp>
          <p:nvSpPr>
            <p:cNvPr id="8" name="Rectangle 10"/>
            <p:cNvSpPr/>
            <p:nvPr/>
          </p:nvSpPr>
          <p:spPr>
            <a:xfrm>
              <a:off x="0" y="-1"/>
              <a:ext cx="360000" cy="3600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9" name="Rectangle 11"/>
            <p:cNvSpPr/>
            <p:nvPr/>
          </p:nvSpPr>
          <p:spPr>
            <a:xfrm>
              <a:off x="0" y="359999"/>
              <a:ext cx="360000" cy="36000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0" name="Rectangle 12"/>
            <p:cNvSpPr/>
            <p:nvPr/>
          </p:nvSpPr>
          <p:spPr>
            <a:xfrm>
              <a:off x="0" y="719999"/>
              <a:ext cx="360000" cy="360001"/>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1" name="Rectangle 13"/>
            <p:cNvSpPr/>
            <p:nvPr/>
          </p:nvSpPr>
          <p:spPr>
            <a:xfrm>
              <a:off x="0" y="1079999"/>
              <a:ext cx="360000" cy="36000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2" name="Rectangle 14"/>
            <p:cNvSpPr/>
            <p:nvPr/>
          </p:nvSpPr>
          <p:spPr>
            <a:xfrm>
              <a:off x="0" y="1439999"/>
              <a:ext cx="360000" cy="360001"/>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grpSp>
        <p:nvGrpSpPr>
          <p:cNvPr id="28" name="Groupe 4"/>
          <p:cNvGrpSpPr/>
          <p:nvPr/>
        </p:nvGrpSpPr>
        <p:grpSpPr>
          <a:xfrm>
            <a:off x="12355039" y="1954479"/>
            <a:ext cx="360001" cy="4875772"/>
            <a:chOff x="0" y="0"/>
            <a:chExt cx="359999" cy="4875771"/>
          </a:xfrm>
        </p:grpSpPr>
        <p:sp>
          <p:nvSpPr>
            <p:cNvPr id="14" name="Rectangle 15"/>
            <p:cNvSpPr/>
            <p:nvPr/>
          </p:nvSpPr>
          <p:spPr>
            <a:xfrm>
              <a:off x="0" y="0"/>
              <a:ext cx="360000" cy="360001"/>
            </a:xfrm>
            <a:prstGeom prst="rect">
              <a:avLst/>
            </a:prstGeom>
            <a:solidFill>
              <a:schemeClr val="accent1">
                <a:satOff val="-48664"/>
                <a:lumOff val="33039"/>
              </a:schemeClr>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5" name="Rectangle 16"/>
            <p:cNvSpPr/>
            <p:nvPr/>
          </p:nvSpPr>
          <p:spPr>
            <a:xfrm>
              <a:off x="0" y="347367"/>
              <a:ext cx="360000" cy="360001"/>
            </a:xfrm>
            <a:prstGeom prst="rect">
              <a:avLst/>
            </a:prstGeom>
            <a:solidFill>
              <a:srgbClr val="88D5ED"/>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6" name="Rectangle 17"/>
            <p:cNvSpPr/>
            <p:nvPr/>
          </p:nvSpPr>
          <p:spPr>
            <a:xfrm>
              <a:off x="0" y="3126303"/>
              <a:ext cx="360000" cy="360001"/>
            </a:xfrm>
            <a:prstGeom prst="rect">
              <a:avLst/>
            </a:prstGeom>
            <a:solidFill>
              <a:srgbClr val="6D64CC"/>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7" name="Rectangle 18"/>
            <p:cNvSpPr/>
            <p:nvPr/>
          </p:nvSpPr>
          <p:spPr>
            <a:xfrm>
              <a:off x="0" y="4515772"/>
              <a:ext cx="360000" cy="360001"/>
            </a:xfrm>
            <a:prstGeom prst="rect">
              <a:avLst/>
            </a:prstGeom>
            <a:solidFill>
              <a:srgbClr val="FF6327"/>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8" name="Rectangle 19"/>
            <p:cNvSpPr/>
            <p:nvPr/>
          </p:nvSpPr>
          <p:spPr>
            <a:xfrm>
              <a:off x="0" y="2084202"/>
              <a:ext cx="360000" cy="360001"/>
            </a:xfrm>
            <a:prstGeom prst="rect">
              <a:avLst/>
            </a:prstGeom>
            <a:solidFill>
              <a:srgbClr val="C8FF16"/>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19" name="Rectangle 21"/>
            <p:cNvSpPr/>
            <p:nvPr/>
          </p:nvSpPr>
          <p:spPr>
            <a:xfrm>
              <a:off x="0" y="2778935"/>
              <a:ext cx="360000" cy="360001"/>
            </a:xfrm>
            <a:prstGeom prst="rect">
              <a:avLst/>
            </a:prstGeom>
            <a:solidFill>
              <a:srgbClr val="7E39BA"/>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0" name="Rectangle 22"/>
            <p:cNvSpPr/>
            <p:nvPr/>
          </p:nvSpPr>
          <p:spPr>
            <a:xfrm>
              <a:off x="0" y="1736835"/>
              <a:ext cx="360000" cy="360001"/>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1" name="Rectangle 23"/>
            <p:cNvSpPr/>
            <p:nvPr/>
          </p:nvSpPr>
          <p:spPr>
            <a:xfrm>
              <a:off x="0" y="694734"/>
              <a:ext cx="360000" cy="360001"/>
            </a:xfrm>
            <a:prstGeom prst="rect">
              <a:avLst/>
            </a:prstGeom>
            <a:solidFill>
              <a:srgbClr val="15636B"/>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2" name="Rectangle 24"/>
            <p:cNvSpPr/>
            <p:nvPr/>
          </p:nvSpPr>
          <p:spPr>
            <a:xfrm>
              <a:off x="0" y="1042101"/>
              <a:ext cx="360000" cy="360001"/>
            </a:xfrm>
            <a:prstGeom prst="rect">
              <a:avLst/>
            </a:prstGeom>
            <a:solidFill>
              <a:srgbClr val="0F999C"/>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3" name="Rectangle 25"/>
            <p:cNvSpPr/>
            <p:nvPr/>
          </p:nvSpPr>
          <p:spPr>
            <a:xfrm>
              <a:off x="0" y="1389468"/>
              <a:ext cx="360000" cy="360001"/>
            </a:xfrm>
            <a:prstGeom prst="rect">
              <a:avLst/>
            </a:prstGeom>
            <a:solidFill>
              <a:srgbClr val="01D1D0"/>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4" name="Rectangle 26"/>
            <p:cNvSpPr/>
            <p:nvPr/>
          </p:nvSpPr>
          <p:spPr>
            <a:xfrm>
              <a:off x="0" y="4168404"/>
              <a:ext cx="360000" cy="360001"/>
            </a:xfrm>
            <a:prstGeom prst="rect">
              <a:avLst/>
            </a:prstGeom>
            <a:solidFill>
              <a:srgbClr val="FF7E83"/>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5" name="Rectangle 27"/>
            <p:cNvSpPr/>
            <p:nvPr/>
          </p:nvSpPr>
          <p:spPr>
            <a:xfrm>
              <a:off x="0" y="3821036"/>
              <a:ext cx="360000" cy="360001"/>
            </a:xfrm>
            <a:prstGeom prst="rect">
              <a:avLst/>
            </a:prstGeom>
            <a:solidFill>
              <a:srgbClr val="CB2980"/>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6" name="Rectangle 28"/>
            <p:cNvSpPr/>
            <p:nvPr/>
          </p:nvSpPr>
          <p:spPr>
            <a:xfrm>
              <a:off x="0" y="3473670"/>
              <a:ext cx="360000" cy="360001"/>
            </a:xfrm>
            <a:prstGeom prst="rect">
              <a:avLst/>
            </a:prstGeom>
            <a:solidFill>
              <a:srgbClr val="860864"/>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sp>
          <p:nvSpPr>
            <p:cNvPr id="27" name="Rectangle 29"/>
            <p:cNvSpPr/>
            <p:nvPr/>
          </p:nvSpPr>
          <p:spPr>
            <a:xfrm>
              <a:off x="0" y="2431569"/>
              <a:ext cx="360000" cy="360001"/>
            </a:xfrm>
            <a:prstGeom prst="rect">
              <a:avLst/>
            </a:prstGeom>
            <a:solidFill>
              <a:srgbClr val="4701A7"/>
            </a:solidFill>
            <a:ln w="12700" cap="flat">
              <a:noFill/>
              <a:miter lim="400000"/>
            </a:ln>
            <a:effectLst/>
          </p:spPr>
          <p:txBody>
            <a:bodyPr wrap="square" lIns="45719" tIns="45719" rIns="45719" bIns="45719" numCol="1" anchor="ctr">
              <a:noAutofit/>
            </a:bodyPr>
            <a:lstStyle/>
            <a:p>
              <a:pPr algn="ctr">
                <a:spcBef>
                  <a:spcPts val="300"/>
                </a:spcBef>
                <a:defRPr sz="900">
                  <a:solidFill>
                    <a:srgbClr val="FFFFFF"/>
                  </a:solidFill>
                </a:defRPr>
              </a:pPr>
              <a:endParaRPr/>
            </a:p>
          </p:txBody>
        </p:sp>
      </p:grpSp>
      <p:sp>
        <p:nvSpPr>
          <p:cNvPr id="29" name="Texte du titre"/>
          <p:cNvSpPr txBox="1">
            <a:spLocks noGrp="1"/>
          </p:cNvSpPr>
          <p:nvPr>
            <p:ph type="title"/>
          </p:nvPr>
        </p:nvSpPr>
        <p:spPr>
          <a:xfrm>
            <a:off x="227349" y="0"/>
            <a:ext cx="11125236" cy="1104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r>
              <a:t>Texte du titre</a:t>
            </a:r>
          </a:p>
        </p:txBody>
      </p:sp>
      <p:sp>
        <p:nvSpPr>
          <p:cNvPr id="30" name="Texte niveau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Texte niveau 1</a:t>
            </a:r>
          </a:p>
          <a:p>
            <a:pPr lvl="1"/>
            <a:r>
              <a:t>Texte niveau 2</a:t>
            </a:r>
          </a:p>
          <a:p>
            <a:pPr lvl="2"/>
            <a:r>
              <a:t>Texte niveau 3</a:t>
            </a:r>
          </a:p>
          <a:p>
            <a:pPr lvl="3"/>
            <a:r>
              <a:t>Texte niveau 4</a:t>
            </a:r>
          </a:p>
          <a:p>
            <a:pPr lvl="4"/>
            <a:r>
              <a:t>Texte niveau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1pPr>
      <a:lvl2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2pPr>
      <a:lvl3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3pPr>
      <a:lvl4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4pPr>
      <a:lvl5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5pPr>
      <a:lvl6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6pPr>
      <a:lvl7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7pPr>
      <a:lvl8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8pPr>
      <a:lvl9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chemeClr val="accent1"/>
          </a:solidFill>
          <a:uFillTx/>
          <a:latin typeface="+mj-lt"/>
          <a:ea typeface="+mj-ea"/>
          <a:cs typeface="+mj-cs"/>
          <a:sym typeface="Verdana"/>
        </a:defRPr>
      </a:lvl9pPr>
    </p:titleStyle>
    <p:bodyStyle>
      <a:lvl1pPr marL="0" marR="0" indent="0" algn="l" defTabSz="914400" rtl="0" latinLnBrk="0">
        <a:lnSpc>
          <a:spcPct val="90000"/>
        </a:lnSpc>
        <a:spcBef>
          <a:spcPts val="1000"/>
        </a:spcBef>
        <a:spcAft>
          <a:spcPts val="0"/>
        </a:spcAft>
        <a:buClrTx/>
        <a:buSzTx/>
        <a:buFontTx/>
        <a:buNone/>
        <a:tabLst/>
        <a:defRPr sz="2000" b="0" i="0" u="none" strike="noStrike" cap="none" spc="0" baseline="0">
          <a:ln>
            <a:noFill/>
          </a:ln>
          <a:solidFill>
            <a:srgbClr val="000000"/>
          </a:solidFill>
          <a:uFillTx/>
          <a:latin typeface="+mj-lt"/>
          <a:ea typeface="+mj-ea"/>
          <a:cs typeface="+mj-cs"/>
          <a:sym typeface="Verdana"/>
        </a:defRPr>
      </a:lvl1pPr>
      <a:lvl2pPr marL="286455" marR="0" indent="-197555"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2pPr>
      <a:lvl3pPr marL="488950" marR="0" indent="-22225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3pPr>
      <a:lvl4pPr marL="6985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4pPr>
      <a:lvl5pPr marL="894442" marR="0" indent="-272142"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5pPr>
      <a:lvl6pPr marL="25400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6pPr>
      <a:lvl7pPr marL="29972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7pPr>
      <a:lvl8pPr marL="34544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8pPr>
      <a:lvl9pPr marL="3911600" marR="0" indent="-254000" algn="l" defTabSz="914400" rtl="0" latinLnBrk="0">
        <a:lnSpc>
          <a:spcPct val="90000"/>
        </a:lnSpc>
        <a:spcBef>
          <a:spcPts val="1000"/>
        </a:spcBef>
        <a:spcAft>
          <a:spcPts val="0"/>
        </a:spcAft>
        <a:buClrTx/>
        <a:buSzPct val="100000"/>
        <a:buFontTx/>
        <a:buChar char="•"/>
        <a:tabLst/>
        <a:defRPr sz="2000" b="0" i="0" u="none" strike="noStrike" cap="none" spc="0" baseline="0">
          <a:ln>
            <a:noFill/>
          </a:ln>
          <a:solidFill>
            <a:srgbClr val="000000"/>
          </a:solidFill>
          <a:uFillTx/>
          <a:latin typeface="+mj-lt"/>
          <a:ea typeface="+mj-ea"/>
          <a:cs typeface="+mj-cs"/>
          <a:sym typeface="Verdana"/>
        </a:defRPr>
      </a:lvl9pPr>
    </p:bodyStyle>
    <p:otherStyle>
      <a:lvl1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rello.com/b/M6tvKNo5/place-de-march%C3%A9-des-comp%C3%A9tences-equipe-armageddon"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Espace réservé du texte 1"/>
          <p:cNvSpPr txBox="1">
            <a:spLocks noGrp="1"/>
          </p:cNvSpPr>
          <p:nvPr>
            <p:ph type="body" sz="quarter" idx="1"/>
          </p:nvPr>
        </p:nvSpPr>
        <p:spPr>
          <a:prstGeom prst="rect">
            <a:avLst/>
          </a:prstGeom>
        </p:spPr>
        <p:txBody>
          <a:bodyPr>
            <a:normAutofit lnSpcReduction="10000"/>
          </a:bodyPr>
          <a:lstStyle/>
          <a:p>
            <a:pPr defTabSz="749808">
              <a:spcBef>
                <a:spcPts val="800"/>
              </a:spcBef>
              <a:defRPr sz="2952"/>
            </a:pPr>
            <a:r>
              <a:rPr dirty="0"/>
              <a:t>Design Sprint Blockchain pour </a:t>
            </a:r>
            <a:r>
              <a:rPr dirty="0" err="1"/>
              <a:t>MinArm</a:t>
            </a:r>
            <a:r>
              <a:rPr dirty="0"/>
              <a:t> / DGNUM</a:t>
            </a:r>
          </a:p>
          <a:p>
            <a:pPr defTabSz="749808">
              <a:spcBef>
                <a:spcPts val="800"/>
              </a:spcBef>
              <a:defRPr sz="1558" b="0"/>
            </a:pPr>
            <a:r>
              <a:rPr dirty="0"/>
              <a:t>Template de </a:t>
            </a:r>
            <a:r>
              <a:rPr dirty="0" err="1"/>
              <a:t>suivi</a:t>
            </a:r>
            <a:endParaRPr dirty="0"/>
          </a:p>
          <a:p>
            <a:pPr defTabSz="749808">
              <a:spcBef>
                <a:spcPts val="800"/>
              </a:spcBef>
              <a:defRPr sz="1558" b="0"/>
            </a:pPr>
            <a:endParaRPr dirty="0"/>
          </a:p>
          <a:p>
            <a:pPr defTabSz="749808">
              <a:spcBef>
                <a:spcPts val="800"/>
              </a:spcBef>
              <a:defRPr sz="1558" b="0"/>
            </a:pPr>
            <a:r>
              <a:rPr lang="fr-FR" dirty="0"/>
              <a:t>29</a:t>
            </a:r>
            <a:r>
              <a:rPr dirty="0"/>
              <a:t>/</a:t>
            </a:r>
            <a:r>
              <a:rPr lang="fr-FR" dirty="0"/>
              <a:t>05/2019</a:t>
            </a:r>
            <a:r>
              <a:rPr dirty="0"/>
              <a:t> </a:t>
            </a:r>
            <a:endParaRPr lang="fr-FR" dirty="0"/>
          </a:p>
          <a:p>
            <a:pPr defTabSz="749808">
              <a:spcBef>
                <a:spcPts val="800"/>
              </a:spcBef>
              <a:defRPr sz="1558" b="0"/>
            </a:pPr>
            <a:r>
              <a:rPr lang="fr-FR" dirty="0"/>
              <a:t>V1.0</a:t>
            </a:r>
            <a:endParaRPr dirty="0"/>
          </a:p>
        </p:txBody>
      </p:sp>
      <p:sp>
        <p:nvSpPr>
          <p:cNvPr id="391" name="Sous-titre 2"/>
          <p:cNvSpPr txBox="1"/>
          <p:nvPr/>
        </p:nvSpPr>
        <p:spPr>
          <a:xfrm>
            <a:off x="7824000" y="4599973"/>
            <a:ext cx="3096001" cy="682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gn="r">
              <a:lnSpc>
                <a:spcPts val="1800"/>
              </a:lnSpc>
              <a:defRPr sz="1400">
                <a:solidFill>
                  <a:srgbClr val="FFFFFF"/>
                </a:solidFill>
              </a:defRPr>
            </a:lvl1pPr>
          </a:lstStyle>
          <a:p>
            <a:r>
              <a:t>AIE Paris</a:t>
            </a:r>
          </a:p>
        </p:txBody>
      </p:sp>
      <p:pic>
        <p:nvPicPr>
          <p:cNvPr id="392" name="DGNUM_crédit-photo-compte-Twitter-du-Ministère-des-Armées-684x513.png" descr="DGNUM_crédit-photo-compte-Twitter-du-Ministère-des-Armées-684x513.png"/>
          <p:cNvPicPr>
            <a:picLocks noChangeAspect="1"/>
          </p:cNvPicPr>
          <p:nvPr/>
        </p:nvPicPr>
        <p:blipFill>
          <a:blip r:embed="rId2"/>
          <a:srcRect t="39216" b="22591"/>
          <a:stretch>
            <a:fillRect/>
          </a:stretch>
        </p:blipFill>
        <p:spPr>
          <a:xfrm>
            <a:off x="3163144" y="5546932"/>
            <a:ext cx="2498143" cy="715576"/>
          </a:xfrm>
          <a:prstGeom prst="rect">
            <a:avLst/>
          </a:prstGeom>
          <a:ln w="12700">
            <a:miter lim="400000"/>
          </a:ln>
        </p:spPr>
      </p:pic>
      <p:grpSp>
        <p:nvGrpSpPr>
          <p:cNvPr id="398" name="Group 14"/>
          <p:cNvGrpSpPr/>
          <p:nvPr/>
        </p:nvGrpSpPr>
        <p:grpSpPr>
          <a:xfrm>
            <a:off x="429587" y="5639382"/>
            <a:ext cx="2380232" cy="530667"/>
            <a:chOff x="0" y="0"/>
            <a:chExt cx="2380230" cy="530665"/>
          </a:xfrm>
        </p:grpSpPr>
        <p:sp>
          <p:nvSpPr>
            <p:cNvPr id="393" name="Freeform 11"/>
            <p:cNvSpPr/>
            <p:nvPr/>
          </p:nvSpPr>
          <p:spPr>
            <a:xfrm>
              <a:off x="2105018" y="162304"/>
              <a:ext cx="275213" cy="223699"/>
            </a:xfrm>
            <a:custGeom>
              <a:avLst/>
              <a:gdLst/>
              <a:ahLst/>
              <a:cxnLst>
                <a:cxn ang="0">
                  <a:pos x="wd2" y="hd2"/>
                </a:cxn>
                <a:cxn ang="5400000">
                  <a:pos x="wd2" y="hd2"/>
                </a:cxn>
                <a:cxn ang="10800000">
                  <a:pos x="wd2" y="hd2"/>
                </a:cxn>
                <a:cxn ang="16200000">
                  <a:pos x="wd2" y="hd2"/>
                </a:cxn>
              </a:cxnLst>
              <a:rect l="0" t="0" r="r" b="b"/>
              <a:pathLst>
                <a:path w="21600" h="21600"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394" name="Freeform 12"/>
            <p:cNvSpPr/>
            <p:nvPr/>
          </p:nvSpPr>
          <p:spPr>
            <a:xfrm>
              <a:off x="-1" y="7762"/>
              <a:ext cx="1934954" cy="522904"/>
            </a:xfrm>
            <a:custGeom>
              <a:avLst/>
              <a:gdLst/>
              <a:ahLst/>
              <a:cxnLst>
                <a:cxn ang="0">
                  <a:pos x="wd2" y="hd2"/>
                </a:cxn>
                <a:cxn ang="5400000">
                  <a:pos x="wd2" y="hd2"/>
                </a:cxn>
                <a:cxn ang="10800000">
                  <a:pos x="wd2" y="hd2"/>
                </a:cxn>
                <a:cxn ang="16200000">
                  <a:pos x="wd2" y="hd2"/>
                </a:cxn>
              </a:cxnLst>
              <a:rect l="0" t="0" r="r" b="b"/>
              <a:pathLst>
                <a:path w="21600" h="21600"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95" name="Freeform 13"/>
            <p:cNvSpPr/>
            <p:nvPr/>
          </p:nvSpPr>
          <p:spPr>
            <a:xfrm>
              <a:off x="1460034" y="33872"/>
              <a:ext cx="53632" cy="56454"/>
            </a:xfrm>
            <a:custGeom>
              <a:avLst/>
              <a:gdLst/>
              <a:ahLst/>
              <a:cxnLst>
                <a:cxn ang="0">
                  <a:pos x="wd2" y="hd2"/>
                </a:cxn>
                <a:cxn ang="5400000">
                  <a:pos x="wd2" y="hd2"/>
                </a:cxn>
                <a:cxn ang="10800000">
                  <a:pos x="wd2" y="hd2"/>
                </a:cxn>
                <a:cxn ang="16200000">
                  <a:pos x="wd2" y="hd2"/>
                </a:cxn>
              </a:cxnLst>
              <a:rect l="0" t="0" r="r" b="b"/>
              <a:pathLst>
                <a:path w="21600" h="21600"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96" name="Freeform 14"/>
            <p:cNvSpPr/>
            <p:nvPr/>
          </p:nvSpPr>
          <p:spPr>
            <a:xfrm>
              <a:off x="1841097" y="43751"/>
              <a:ext cx="50104" cy="54406"/>
            </a:xfrm>
            <a:custGeom>
              <a:avLst/>
              <a:gdLst/>
              <a:ahLst/>
              <a:cxnLst>
                <a:cxn ang="0">
                  <a:pos x="wd2" y="hd2"/>
                </a:cxn>
                <a:cxn ang="5400000">
                  <a:pos x="wd2" y="hd2"/>
                </a:cxn>
                <a:cxn ang="10800000">
                  <a:pos x="wd2" y="hd2"/>
                </a:cxn>
                <a:cxn ang="16200000">
                  <a:pos x="wd2" y="hd2"/>
                </a:cxn>
              </a:cxnLst>
              <a:rect l="0" t="0" r="r" b="b"/>
              <a:pathLst>
                <a:path w="21600" h="21080"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97" name="Freeform 15"/>
            <p:cNvSpPr/>
            <p:nvPr/>
          </p:nvSpPr>
          <p:spPr>
            <a:xfrm>
              <a:off x="1962472" y="-1"/>
              <a:ext cx="417759" cy="351890"/>
            </a:xfrm>
            <a:custGeom>
              <a:avLst/>
              <a:gdLst/>
              <a:ahLst/>
              <a:cxnLst>
                <a:cxn ang="0">
                  <a:pos x="wd2" y="hd2"/>
                </a:cxn>
                <a:cxn ang="5400000">
                  <a:pos x="wd2" y="hd2"/>
                </a:cxn>
                <a:cxn ang="10800000">
                  <a:pos x="wd2" y="hd2"/>
                </a:cxn>
                <a:cxn ang="16200000">
                  <a:pos x="wd2" y="hd2"/>
                </a:cxn>
              </a:cxnLst>
              <a:rect l="0" t="0" r="r" b="b"/>
              <a:pathLst>
                <a:path w="21600" h="21456"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399" name="Nom de l’équipe…"/>
          <p:cNvSpPr txBox="1"/>
          <p:nvPr/>
        </p:nvSpPr>
        <p:spPr>
          <a:xfrm>
            <a:off x="496828" y="2425707"/>
            <a:ext cx="19710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i="1"/>
            </a:pPr>
            <a:r>
              <a:rPr lang="fr-FR" b="1" i="1" dirty="0"/>
              <a:t>ARMAGEDDON</a:t>
            </a:r>
            <a:endParaRPr b="1"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Retângulo 43"/>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402" name="Title 3"/>
          <p:cNvSpPr txBox="1">
            <a:spLocks noGrp="1"/>
          </p:cNvSpPr>
          <p:nvPr>
            <p:ph type="title"/>
          </p:nvPr>
        </p:nvSpPr>
        <p:spPr>
          <a:xfrm>
            <a:off x="227348" y="0"/>
            <a:ext cx="11125238" cy="1104900"/>
          </a:xfrm>
          <a:prstGeom prst="rect">
            <a:avLst/>
          </a:prstGeom>
        </p:spPr>
        <p:txBody>
          <a:bodyPr/>
          <a:lstStyle/>
          <a:p>
            <a:r>
              <a:rPr dirty="0" err="1"/>
              <a:t>Sujet</a:t>
            </a:r>
            <a:r>
              <a:rPr dirty="0"/>
              <a:t> :</a:t>
            </a:r>
            <a:r>
              <a:rPr lang="fr-FR" dirty="0"/>
              <a:t> Place de marché compétences</a:t>
            </a:r>
            <a:r>
              <a:rPr dirty="0"/>
              <a:t> </a:t>
            </a:r>
          </a:p>
        </p:txBody>
      </p:sp>
      <p:sp>
        <p:nvSpPr>
          <p:cNvPr id="403" name="Text Placeholder 4"/>
          <p:cNvSpPr txBox="1">
            <a:spLocks noGrp="1"/>
          </p:cNvSpPr>
          <p:nvPr>
            <p:ph type="body" sz="quarter" idx="1"/>
          </p:nvPr>
        </p:nvSpPr>
        <p:spPr>
          <a:xfrm>
            <a:off x="227349" y="2205319"/>
            <a:ext cx="3537829" cy="4076235"/>
          </a:xfrm>
          <a:prstGeom prst="rect">
            <a:avLst/>
          </a:prstGeom>
        </p:spPr>
        <p:txBody>
          <a:bodyPr/>
          <a:lstStyle/>
          <a:p>
            <a:pPr marL="285750" indent="-285750">
              <a:buFont typeface="Arial" panose="020B0604020202020204" pitchFamily="34" charset="0"/>
              <a:buChar char="•"/>
            </a:pPr>
            <a:r>
              <a:rPr lang="fr-FR" dirty="0"/>
              <a:t>Agent demandeur</a:t>
            </a:r>
          </a:p>
          <a:p>
            <a:pPr marL="285750" indent="-285750">
              <a:buFont typeface="Arial" panose="020B0604020202020204" pitchFamily="34" charset="0"/>
              <a:buChar char="•"/>
            </a:pPr>
            <a:r>
              <a:rPr lang="fr-FR" dirty="0"/>
              <a:t>Agent donneur</a:t>
            </a:r>
          </a:p>
          <a:p>
            <a:pPr marL="285750" indent="-285750">
              <a:buFont typeface="Arial" panose="020B0604020202020204" pitchFamily="34" charset="0"/>
              <a:buChar char="•"/>
            </a:pPr>
            <a:r>
              <a:rPr lang="fr-FR" dirty="0"/>
              <a:t>Entité ?</a:t>
            </a:r>
          </a:p>
          <a:p>
            <a:endParaRPr lang="fr-FR" dirty="0"/>
          </a:p>
        </p:txBody>
      </p:sp>
      <p:sp>
        <p:nvSpPr>
          <p:cNvPr id="404" name="Text Placeholder 5"/>
          <p:cNvSpPr>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lnSpc>
                <a:spcPct val="100000"/>
              </a:lnSpc>
              <a:defRPr sz="1600" b="1">
                <a:solidFill>
                  <a:schemeClr val="accent2"/>
                </a:solidFill>
              </a:defRPr>
            </a:lvl1pPr>
          </a:lstStyle>
          <a:p>
            <a:r>
              <a:t>Utilisateurs</a:t>
            </a:r>
          </a:p>
        </p:txBody>
      </p:sp>
      <p:sp>
        <p:nvSpPr>
          <p:cNvPr id="405" name="Text Placeholder 6"/>
          <p:cNvSpPr>
            <a:spLocks noGrp="1"/>
          </p:cNvSpPr>
          <p:nvPr>
            <p:ph type="body" idx="14"/>
          </p:nvPr>
        </p:nvSpPr>
        <p:spPr>
          <a:xfrm>
            <a:off x="4252397" y="2205319"/>
            <a:ext cx="3537828" cy="4076235"/>
          </a:xfrm>
          <a:prstGeom prst="rect">
            <a:avLst/>
          </a:prstGeom>
        </p:spPr>
        <p:txBody>
          <a:bodyPr/>
          <a:lstStyle/>
          <a:p>
            <a:pPr>
              <a:lnSpc>
                <a:spcPct val="100000"/>
              </a:lnSpc>
              <a:spcBef>
                <a:spcPts val="0"/>
              </a:spcBef>
              <a:defRPr sz="1400"/>
            </a:pPr>
            <a:r>
              <a:rPr lang="fr-FR" dirty="0"/>
              <a:t>Faciliter la mise en relation des agents en fonction de leurs compétences</a:t>
            </a:r>
            <a:endParaRPr dirty="0"/>
          </a:p>
        </p:txBody>
      </p:sp>
      <p:sp>
        <p:nvSpPr>
          <p:cNvPr id="406" name="Text Placeholder 7"/>
          <p:cNvSpPr>
            <a:spLocks noGrp="1"/>
          </p:cNvSpPr>
          <p:nvPr>
            <p:ph type="body" idx="1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lnSpc>
                <a:spcPct val="100000"/>
              </a:lnSpc>
              <a:defRPr sz="1600" b="1">
                <a:solidFill>
                  <a:schemeClr val="accent2"/>
                </a:solidFill>
              </a:defRPr>
            </a:lvl1pPr>
          </a:lstStyle>
          <a:p>
            <a:r>
              <a:t>Problématique actuelle</a:t>
            </a:r>
          </a:p>
        </p:txBody>
      </p:sp>
      <p:sp>
        <p:nvSpPr>
          <p:cNvPr id="407" name="Text Placeholder 8"/>
          <p:cNvSpPr>
            <a:spLocks noGrp="1"/>
          </p:cNvSpPr>
          <p:nvPr>
            <p:ph type="body" idx="16"/>
          </p:nvPr>
        </p:nvSpPr>
        <p:spPr>
          <a:xfrm>
            <a:off x="8277445" y="2205319"/>
            <a:ext cx="3537828" cy="4076235"/>
          </a:xfrm>
          <a:prstGeom prst="rect">
            <a:avLst/>
          </a:prstGeom>
        </p:spPr>
        <p:txBody>
          <a:bodyPr/>
          <a:lstStyle/>
          <a:p>
            <a:pPr>
              <a:lnSpc>
                <a:spcPct val="100000"/>
              </a:lnSpc>
              <a:spcBef>
                <a:spcPts val="0"/>
              </a:spcBef>
              <a:defRPr sz="1400"/>
            </a:pPr>
            <a:r>
              <a:rPr lang="fr-FR" dirty="0"/>
              <a:t>Non-existant</a:t>
            </a:r>
            <a:endParaRPr dirty="0"/>
          </a:p>
        </p:txBody>
      </p:sp>
      <p:sp>
        <p:nvSpPr>
          <p:cNvPr id="408" name="Text Placeholder 9"/>
          <p:cNvSpPr>
            <a:spLocks noGrp="1"/>
          </p:cNvSpPr>
          <p:nvPr>
            <p:ph type="body" idx="17"/>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lnSpc>
                <a:spcPct val="100000"/>
              </a:lnSpc>
              <a:defRPr sz="1600" b="1">
                <a:solidFill>
                  <a:schemeClr val="accent2"/>
                </a:solidFill>
              </a:defRPr>
            </a:lvl1pPr>
          </a:lstStyle>
          <a:p>
            <a:r>
              <a:t>Outils utilisés actuellement</a:t>
            </a:r>
          </a:p>
        </p:txBody>
      </p:sp>
      <p:sp>
        <p:nvSpPr>
          <p:cNvPr id="409" name="Straight Connector 13"/>
          <p:cNvSpPr/>
          <p:nvPr/>
        </p:nvSpPr>
        <p:spPr>
          <a:xfrm flipH="1">
            <a:off x="4008787" y="2205318"/>
            <a:ext cx="1" cy="4076236"/>
          </a:xfrm>
          <a:prstGeom prst="line">
            <a:avLst/>
          </a:prstGeom>
          <a:solidFill>
            <a:srgbClr val="000000"/>
          </a:solidFill>
          <a:ln w="47625">
            <a:solidFill>
              <a:schemeClr val="accent2"/>
            </a:solidFill>
          </a:ln>
        </p:spPr>
        <p:txBody>
          <a:bodyPr lIns="45719" rIns="45719"/>
          <a:lstStyle/>
          <a:p>
            <a:endParaRPr/>
          </a:p>
        </p:txBody>
      </p:sp>
      <p:sp>
        <p:nvSpPr>
          <p:cNvPr id="410" name="Straight Connector 14"/>
          <p:cNvSpPr/>
          <p:nvPr/>
        </p:nvSpPr>
        <p:spPr>
          <a:xfrm flipH="1">
            <a:off x="8033833" y="2205318"/>
            <a:ext cx="1" cy="4076236"/>
          </a:xfrm>
          <a:prstGeom prst="line">
            <a:avLst/>
          </a:prstGeom>
          <a:solidFill>
            <a:srgbClr val="000000"/>
          </a:solidFill>
          <a:ln w="47625">
            <a:solidFill>
              <a:schemeClr val="accent2"/>
            </a:solidFill>
          </a:ln>
        </p:spPr>
        <p:txBody>
          <a:bodyPr lIns="45719" rIns="45719"/>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418" name="Architecture Technique (de la démo)"/>
          <p:cNvSpPr txBox="1">
            <a:spLocks noGrp="1"/>
          </p:cNvSpPr>
          <p:nvPr>
            <p:ph type="title"/>
          </p:nvPr>
        </p:nvSpPr>
        <p:spPr>
          <a:xfrm>
            <a:off x="227349" y="-30480"/>
            <a:ext cx="11125236" cy="1104900"/>
          </a:xfrm>
          <a:prstGeom prst="rect">
            <a:avLst/>
          </a:prstGeom>
        </p:spPr>
        <p:txBody>
          <a:bodyPr/>
          <a:lstStyle/>
          <a:p>
            <a:r>
              <a:rPr lang="fr-FR" dirty="0"/>
              <a:t>Problèmes rencontrés</a:t>
            </a:r>
            <a:endParaRPr dirty="0"/>
          </a:p>
        </p:txBody>
      </p:sp>
      <p:sp>
        <p:nvSpPr>
          <p:cNvPr id="3" name="ZoneTexte 2">
            <a:extLst>
              <a:ext uri="{FF2B5EF4-FFF2-40B4-BE49-F238E27FC236}">
                <a16:creationId xmlns:a16="http://schemas.microsoft.com/office/drawing/2014/main" id="{8296FA9D-A521-4E97-9200-0D877DBDA2D3}"/>
              </a:ext>
            </a:extLst>
          </p:cNvPr>
          <p:cNvSpPr txBox="1"/>
          <p:nvPr/>
        </p:nvSpPr>
        <p:spPr>
          <a:xfrm>
            <a:off x="1259840" y="1767840"/>
            <a:ext cx="7670800"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fr-FR" sz="1800" b="0" i="0" u="none" strike="noStrike" cap="none" spc="0" normalizeH="0" baseline="0" dirty="0">
                <a:ln>
                  <a:noFill/>
                </a:ln>
                <a:solidFill>
                  <a:schemeClr val="bg1">
                    <a:lumMod val="75000"/>
                  </a:schemeClr>
                </a:solidFill>
                <a:effectLst/>
                <a:uFillTx/>
                <a:latin typeface="+mj-lt"/>
                <a:ea typeface="+mj-ea"/>
                <a:cs typeface="+mj-cs"/>
                <a:sym typeface="Verdana"/>
              </a:rPr>
              <a:t>Formation </a:t>
            </a:r>
            <a:r>
              <a:rPr kumimoji="0" lang="fr-FR" sz="1800" b="0" i="0" u="none" strike="noStrike" cap="none" spc="0" normalizeH="0" baseline="0" dirty="0" err="1">
                <a:ln>
                  <a:noFill/>
                </a:ln>
                <a:solidFill>
                  <a:schemeClr val="bg1">
                    <a:lumMod val="75000"/>
                  </a:schemeClr>
                </a:solidFill>
                <a:effectLst/>
                <a:uFillTx/>
                <a:latin typeface="+mj-lt"/>
                <a:ea typeface="+mj-ea"/>
                <a:cs typeface="+mj-cs"/>
                <a:sym typeface="Verdana"/>
              </a:rPr>
              <a:t>hyperledger</a:t>
            </a:r>
            <a:r>
              <a:rPr kumimoji="0" lang="fr-FR" sz="1800" b="0" i="0" u="none" strike="noStrike" cap="none" spc="0" normalizeH="0" baseline="0" dirty="0">
                <a:ln>
                  <a:noFill/>
                </a:ln>
                <a:solidFill>
                  <a:schemeClr val="bg1">
                    <a:lumMod val="75000"/>
                  </a:schemeClr>
                </a:solidFill>
                <a:effectLst/>
                <a:uFillTx/>
                <a:latin typeface="+mj-lt"/>
                <a:ea typeface="+mj-ea"/>
                <a:cs typeface="+mj-cs"/>
                <a:sym typeface="Verdana"/>
              </a:rPr>
              <a:t> très technique, compliquée et longue à faire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fr-FR" sz="1800" b="0" i="0" u="none" strike="noStrike" cap="none" spc="0" normalizeH="0" baseline="0" dirty="0">
                <a:ln>
                  <a:noFill/>
                </a:ln>
                <a:solidFill>
                  <a:schemeClr val="bg1">
                    <a:lumMod val="75000"/>
                  </a:schemeClr>
                </a:solidFill>
                <a:effectLst/>
                <a:uFillTx/>
                <a:latin typeface="+mj-lt"/>
                <a:ea typeface="+mj-ea"/>
                <a:cs typeface="+mj-cs"/>
                <a:sym typeface="Verdana"/>
              </a:rPr>
              <a:t>Les PC étant </a:t>
            </a:r>
            <a:r>
              <a:rPr lang="fr-FR" dirty="0">
                <a:solidFill>
                  <a:schemeClr val="bg1">
                    <a:lumMod val="75000"/>
                  </a:schemeClr>
                </a:solidFill>
              </a:rPr>
              <a:t>sous</a:t>
            </a:r>
            <a:r>
              <a:rPr kumimoji="0" lang="fr-FR" sz="1800" b="0" i="0" u="none" strike="noStrike" cap="none" spc="0" normalizeH="0" baseline="0" dirty="0">
                <a:ln>
                  <a:noFill/>
                </a:ln>
                <a:solidFill>
                  <a:schemeClr val="bg1">
                    <a:lumMod val="75000"/>
                  </a:schemeClr>
                </a:solidFill>
                <a:effectLst/>
                <a:uFillTx/>
                <a:latin typeface="+mj-lt"/>
                <a:ea typeface="+mj-ea"/>
                <a:cs typeface="+mj-cs"/>
                <a:sym typeface="Verdana"/>
              </a:rPr>
              <a:t> </a:t>
            </a:r>
            <a:r>
              <a:rPr kumimoji="0" lang="fr-FR" sz="1800" b="0" i="0" u="none" strike="noStrike" cap="none" spc="0" normalizeH="0" baseline="0" dirty="0" err="1">
                <a:ln>
                  <a:noFill/>
                </a:ln>
                <a:solidFill>
                  <a:schemeClr val="bg1">
                    <a:lumMod val="75000"/>
                  </a:schemeClr>
                </a:solidFill>
                <a:effectLst/>
                <a:uFillTx/>
                <a:latin typeface="+mj-lt"/>
                <a:ea typeface="+mj-ea"/>
                <a:cs typeface="+mj-cs"/>
                <a:sym typeface="Verdana"/>
              </a:rPr>
              <a:t>windows</a:t>
            </a:r>
            <a:r>
              <a:rPr lang="fr-FR" dirty="0">
                <a:solidFill>
                  <a:schemeClr val="bg1">
                    <a:lumMod val="75000"/>
                  </a:schemeClr>
                </a:solidFill>
              </a:rPr>
              <a:t>, certains problèmes apparaissent et sont inhérents à l’environnement de travail lors de l’installation d’</a:t>
            </a:r>
            <a:r>
              <a:rPr lang="fr-FR" dirty="0" err="1">
                <a:solidFill>
                  <a:schemeClr val="bg1">
                    <a:lumMod val="75000"/>
                  </a:schemeClr>
                </a:solidFill>
              </a:rPr>
              <a:t>hyperledger</a:t>
            </a:r>
            <a:r>
              <a:rPr lang="fr-FR" dirty="0">
                <a:solidFill>
                  <a:schemeClr val="bg1">
                    <a:lumMod val="75000"/>
                  </a:schemeClr>
                </a:solidFill>
              </a:rPr>
              <a:t> </a:t>
            </a:r>
          </a:p>
          <a:p>
            <a:pPr marL="285750" indent="-285750">
              <a:buFont typeface="Wingdings" panose="05000000000000000000" pitchFamily="2" charset="2"/>
              <a:buChar char="q"/>
            </a:pPr>
            <a:r>
              <a:rPr kumimoji="0" lang="fr-FR" sz="1800" b="0" i="0" u="none" strike="noStrike" cap="none" spc="0" normalizeH="0" baseline="0" dirty="0">
                <a:ln>
                  <a:noFill/>
                </a:ln>
                <a:solidFill>
                  <a:schemeClr val="bg1">
                    <a:lumMod val="75000"/>
                  </a:schemeClr>
                </a:solidFill>
                <a:effectLst/>
                <a:uFillTx/>
                <a:sym typeface="Verdana"/>
              </a:rPr>
              <a:t>Paramétrage</a:t>
            </a:r>
            <a:r>
              <a:rPr lang="fr-FR" dirty="0">
                <a:solidFill>
                  <a:schemeClr val="bg1">
                    <a:lumMod val="75000"/>
                  </a:schemeClr>
                </a:solidFill>
              </a:rPr>
              <a:t> d’</a:t>
            </a:r>
            <a:r>
              <a:rPr lang="fr-FR" dirty="0" err="1">
                <a:solidFill>
                  <a:schemeClr val="bg1">
                    <a:lumMod val="75000"/>
                  </a:schemeClr>
                </a:solidFill>
              </a:rPr>
              <a:t>hyperledger</a:t>
            </a:r>
            <a:r>
              <a:rPr lang="fr-FR" dirty="0">
                <a:solidFill>
                  <a:schemeClr val="bg1">
                    <a:lumMod val="75000"/>
                  </a:schemeClr>
                </a:solidFill>
              </a:rPr>
              <a:t> long et pas très intuitif </a:t>
            </a:r>
          </a:p>
          <a:p>
            <a:pPr marL="285750" lvl="0" indent="-285750">
              <a:buFont typeface="Wingdings" panose="05000000000000000000" pitchFamily="2" charset="2"/>
              <a:buChar char="q"/>
            </a:pPr>
            <a:r>
              <a:rPr lang="fr-FR" dirty="0">
                <a:solidFill>
                  <a:schemeClr val="tx1"/>
                </a:solidFill>
              </a:rPr>
              <a:t>Problème de compatibilité entre </a:t>
            </a:r>
            <a:r>
              <a:rPr lang="fr-FR" dirty="0" err="1">
                <a:solidFill>
                  <a:schemeClr val="tx1"/>
                </a:solidFill>
              </a:rPr>
              <a:t>node</a:t>
            </a:r>
            <a:r>
              <a:rPr lang="fr-FR" dirty="0">
                <a:solidFill>
                  <a:schemeClr val="tx1"/>
                </a:solidFill>
              </a:rPr>
              <a:t> 8.9.4 et les applications actuelles logiquement pas compatibles</a:t>
            </a:r>
          </a:p>
          <a:p>
            <a:endParaRPr kumimoji="0" lang="fr-FR" sz="1800" b="0" i="0" u="none" strike="noStrike" cap="none" spc="0" normalizeH="0" baseline="0" dirty="0">
              <a:ln>
                <a:noFill/>
              </a:ln>
              <a:solidFill>
                <a:schemeClr val="bg1">
                  <a:lumMod val="65000"/>
                </a:schemeClr>
              </a:solidFill>
              <a:effectLst/>
              <a:uFillTx/>
              <a:sym typeface="Verdana"/>
            </a:endParaRPr>
          </a:p>
        </p:txBody>
      </p:sp>
    </p:spTree>
    <p:extLst>
      <p:ext uri="{BB962C8B-B14F-4D97-AF65-F5344CB8AC3E}">
        <p14:creationId xmlns:p14="http://schemas.microsoft.com/office/powerpoint/2010/main" val="336590232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Numéro de diapositive"/>
          <p:cNvSpPr txBox="1">
            <a:spLocks noGrp="1"/>
          </p:cNvSpPr>
          <p:nvPr>
            <p:ph type="sldNum" sz="quarter" idx="2"/>
          </p:nvPr>
        </p:nvSpPr>
        <p:spPr>
          <a:xfrm>
            <a:off x="11786117" y="6648715"/>
            <a:ext cx="141884"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rgbClr val="A6A6A6"/>
                </a:solidFill>
                <a:effectLst/>
                <a:uFillTx/>
                <a:latin typeface="+mj-lt"/>
                <a:ea typeface="+mj-ea"/>
                <a:cs typeface="+mj-cs"/>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lvl9pPr>
          </a:lstStyle>
          <a:p>
            <a:fld id="{86CB4B4D-7CA3-9044-876B-883B54F8677D}" type="slidenum">
              <a:rPr lang="fr-FR" smtClean="0"/>
              <a:pPr/>
              <a:t>4</a:t>
            </a:fld>
            <a:endParaRPr/>
          </a:p>
        </p:txBody>
      </p:sp>
      <p:sp>
        <p:nvSpPr>
          <p:cNvPr id="413" name="User Map"/>
          <p:cNvSpPr txBox="1">
            <a:spLocks noGrp="1"/>
          </p:cNvSpPr>
          <p:nvPr>
            <p:ph type="title"/>
          </p:nvPr>
        </p:nvSpPr>
        <p:spPr>
          <a:xfrm>
            <a:off x="227349" y="0"/>
            <a:ext cx="11125236" cy="499539"/>
          </a:xfrm>
          <a:prstGeom prst="rect">
            <a:avLst/>
          </a:prstGeom>
        </p:spPr>
        <p:txBody>
          <a:bodyPr>
            <a:normAutofit/>
          </a:bodyPr>
          <a:lstStyle/>
          <a:p>
            <a:r>
              <a:rPr dirty="0"/>
              <a:t>User Map</a:t>
            </a:r>
          </a:p>
        </p:txBody>
      </p:sp>
      <p:sp>
        <p:nvSpPr>
          <p:cNvPr id="2" name="Flèche : pentagone 1">
            <a:extLst>
              <a:ext uri="{FF2B5EF4-FFF2-40B4-BE49-F238E27FC236}">
                <a16:creationId xmlns:a16="http://schemas.microsoft.com/office/drawing/2014/main" id="{445536D5-1302-4A1F-946A-697F298A7263}"/>
              </a:ext>
            </a:extLst>
          </p:cNvPr>
          <p:cNvSpPr/>
          <p:nvPr/>
        </p:nvSpPr>
        <p:spPr>
          <a:xfrm>
            <a:off x="339237" y="1436257"/>
            <a:ext cx="2096825" cy="646329"/>
          </a:xfrm>
          <a:prstGeom prst="homePlat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Verdana"/>
              </a:rPr>
              <a:t>L’agent demandeur </a:t>
            </a:r>
          </a:p>
        </p:txBody>
      </p:sp>
      <p:sp>
        <p:nvSpPr>
          <p:cNvPr id="10" name="Flèche : pentagone 9">
            <a:extLst>
              <a:ext uri="{FF2B5EF4-FFF2-40B4-BE49-F238E27FC236}">
                <a16:creationId xmlns:a16="http://schemas.microsoft.com/office/drawing/2014/main" id="{95163877-1D87-4C5F-971E-FD81BAD83F74}"/>
              </a:ext>
            </a:extLst>
          </p:cNvPr>
          <p:cNvSpPr/>
          <p:nvPr/>
        </p:nvSpPr>
        <p:spPr>
          <a:xfrm>
            <a:off x="339236" y="3746545"/>
            <a:ext cx="2096825" cy="369330"/>
          </a:xfrm>
          <a:prstGeom prst="homePlat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fr-FR" dirty="0"/>
              <a:t>L’agent donneur</a:t>
            </a:r>
          </a:p>
        </p:txBody>
      </p:sp>
      <p:cxnSp>
        <p:nvCxnSpPr>
          <p:cNvPr id="6" name="Connecteur droit avec flèche 5">
            <a:extLst>
              <a:ext uri="{FF2B5EF4-FFF2-40B4-BE49-F238E27FC236}">
                <a16:creationId xmlns:a16="http://schemas.microsoft.com/office/drawing/2014/main" id="{24D74550-2EF0-4DE6-8B2C-2691FF4FF96C}"/>
              </a:ext>
            </a:extLst>
          </p:cNvPr>
          <p:cNvCxnSpPr>
            <a:cxnSpLocks/>
          </p:cNvCxnSpPr>
          <p:nvPr/>
        </p:nvCxnSpPr>
        <p:spPr>
          <a:xfrm flipV="1">
            <a:off x="2428798" y="3515714"/>
            <a:ext cx="334314" cy="41021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4" name="ZoneTexte 13">
            <a:extLst>
              <a:ext uri="{FF2B5EF4-FFF2-40B4-BE49-F238E27FC236}">
                <a16:creationId xmlns:a16="http://schemas.microsoft.com/office/drawing/2014/main" id="{02C30109-056C-4A5E-B1F1-AA311B56DD51}"/>
              </a:ext>
            </a:extLst>
          </p:cNvPr>
          <p:cNvSpPr txBox="1"/>
          <p:nvPr/>
        </p:nvSpPr>
        <p:spPr>
          <a:xfrm>
            <a:off x="2834813" y="2982159"/>
            <a:ext cx="1672038"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dirty="0">
                <a:latin typeface="Verdana"/>
                <a:ea typeface="Verdana"/>
                <a:cs typeface="Verdana"/>
              </a:rPr>
              <a:t>Crée son profil(diplômes, compétences…)</a:t>
            </a:r>
            <a:endPar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cxnSp>
        <p:nvCxnSpPr>
          <p:cNvPr id="16" name="Connecteur droit avec flèche 15">
            <a:extLst>
              <a:ext uri="{FF2B5EF4-FFF2-40B4-BE49-F238E27FC236}">
                <a16:creationId xmlns:a16="http://schemas.microsoft.com/office/drawing/2014/main" id="{140BBAD7-3A5F-4193-AE57-B52700B4C11D}"/>
              </a:ext>
            </a:extLst>
          </p:cNvPr>
          <p:cNvCxnSpPr>
            <a:cxnSpLocks/>
          </p:cNvCxnSpPr>
          <p:nvPr/>
        </p:nvCxnSpPr>
        <p:spPr>
          <a:xfrm flipV="1">
            <a:off x="2428798" y="1568378"/>
            <a:ext cx="424787" cy="19711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8" name="ZoneTexte 17">
            <a:extLst>
              <a:ext uri="{FF2B5EF4-FFF2-40B4-BE49-F238E27FC236}">
                <a16:creationId xmlns:a16="http://schemas.microsoft.com/office/drawing/2014/main" id="{A1EFBF16-282E-413C-BE0E-455E8B3967B5}"/>
              </a:ext>
            </a:extLst>
          </p:cNvPr>
          <p:cNvSpPr txBox="1"/>
          <p:nvPr/>
        </p:nvSpPr>
        <p:spPr>
          <a:xfrm>
            <a:off x="2860849" y="1104900"/>
            <a:ext cx="225571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Crée un projet avec une compétence recherchée</a:t>
            </a:r>
          </a:p>
        </p:txBody>
      </p:sp>
      <p:cxnSp>
        <p:nvCxnSpPr>
          <p:cNvPr id="19" name="Connecteur droit avec flèche 18">
            <a:extLst>
              <a:ext uri="{FF2B5EF4-FFF2-40B4-BE49-F238E27FC236}">
                <a16:creationId xmlns:a16="http://schemas.microsoft.com/office/drawing/2014/main" id="{BC3292BA-4805-4C13-ADA8-3F828F823316}"/>
              </a:ext>
            </a:extLst>
          </p:cNvPr>
          <p:cNvCxnSpPr>
            <a:cxnSpLocks/>
          </p:cNvCxnSpPr>
          <p:nvPr/>
        </p:nvCxnSpPr>
        <p:spPr>
          <a:xfrm flipV="1">
            <a:off x="5116565" y="1379399"/>
            <a:ext cx="335280" cy="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4" name="ZoneTexte 23">
            <a:extLst>
              <a:ext uri="{FF2B5EF4-FFF2-40B4-BE49-F238E27FC236}">
                <a16:creationId xmlns:a16="http://schemas.microsoft.com/office/drawing/2014/main" id="{F819ED8D-CDDB-4907-B464-126750FA5CC5}"/>
              </a:ext>
            </a:extLst>
          </p:cNvPr>
          <p:cNvSpPr txBox="1"/>
          <p:nvPr/>
        </p:nvSpPr>
        <p:spPr>
          <a:xfrm>
            <a:off x="5451845" y="1115403"/>
            <a:ext cx="167203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Reçoit une liste d’agents ayant la compétence</a:t>
            </a:r>
          </a:p>
        </p:txBody>
      </p:sp>
      <p:cxnSp>
        <p:nvCxnSpPr>
          <p:cNvPr id="25" name="Connecteur droit avec flèche 24">
            <a:extLst>
              <a:ext uri="{FF2B5EF4-FFF2-40B4-BE49-F238E27FC236}">
                <a16:creationId xmlns:a16="http://schemas.microsoft.com/office/drawing/2014/main" id="{A22DDD4E-941B-4B39-A0C4-B00320D91B03}"/>
              </a:ext>
            </a:extLst>
          </p:cNvPr>
          <p:cNvCxnSpPr>
            <a:cxnSpLocks/>
          </p:cNvCxnSpPr>
          <p:nvPr/>
        </p:nvCxnSpPr>
        <p:spPr>
          <a:xfrm flipV="1">
            <a:off x="7128245" y="1377370"/>
            <a:ext cx="335280" cy="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6" name="ZoneTexte 25">
            <a:extLst>
              <a:ext uri="{FF2B5EF4-FFF2-40B4-BE49-F238E27FC236}">
                <a16:creationId xmlns:a16="http://schemas.microsoft.com/office/drawing/2014/main" id="{E3206E9A-D47C-45FF-B446-C5331BC8A85D}"/>
              </a:ext>
            </a:extLst>
          </p:cNvPr>
          <p:cNvSpPr txBox="1"/>
          <p:nvPr/>
        </p:nvSpPr>
        <p:spPr>
          <a:xfrm>
            <a:off x="7585445" y="1062634"/>
            <a:ext cx="117643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Un agent sélectionné</a:t>
            </a:r>
          </a:p>
        </p:txBody>
      </p:sp>
      <p:cxnSp>
        <p:nvCxnSpPr>
          <p:cNvPr id="28" name="Connecteur droit avec flèche 27">
            <a:extLst>
              <a:ext uri="{FF2B5EF4-FFF2-40B4-BE49-F238E27FC236}">
                <a16:creationId xmlns:a16="http://schemas.microsoft.com/office/drawing/2014/main" id="{270B2D65-3393-4568-9B5A-EDDEFB38174F}"/>
              </a:ext>
            </a:extLst>
          </p:cNvPr>
          <p:cNvCxnSpPr>
            <a:cxnSpLocks/>
          </p:cNvCxnSpPr>
          <p:nvPr/>
        </p:nvCxnSpPr>
        <p:spPr>
          <a:xfrm>
            <a:off x="2436061" y="1763766"/>
            <a:ext cx="424787" cy="13830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9" name="ZoneTexte 28">
            <a:extLst>
              <a:ext uri="{FF2B5EF4-FFF2-40B4-BE49-F238E27FC236}">
                <a16:creationId xmlns:a16="http://schemas.microsoft.com/office/drawing/2014/main" id="{E6E0C1B9-DAE4-4594-A3B3-29B8C66F5BF0}"/>
              </a:ext>
            </a:extLst>
          </p:cNvPr>
          <p:cNvSpPr txBox="1"/>
          <p:nvPr/>
        </p:nvSpPr>
        <p:spPr>
          <a:xfrm>
            <a:off x="2860848" y="1768766"/>
            <a:ext cx="1672038"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dirty="0">
                <a:latin typeface="Verdana"/>
                <a:ea typeface="Verdana"/>
                <a:cs typeface="Verdana"/>
              </a:rPr>
              <a:t>Crée son profil(diplômes, compétences…)</a:t>
            </a:r>
            <a:endPar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cxnSp>
        <p:nvCxnSpPr>
          <p:cNvPr id="37" name="Connecteur droit avec flèche 36">
            <a:extLst>
              <a:ext uri="{FF2B5EF4-FFF2-40B4-BE49-F238E27FC236}">
                <a16:creationId xmlns:a16="http://schemas.microsoft.com/office/drawing/2014/main" id="{B1AD4183-B00B-4574-A502-E7FE840906B8}"/>
              </a:ext>
            </a:extLst>
          </p:cNvPr>
          <p:cNvCxnSpPr>
            <a:cxnSpLocks/>
          </p:cNvCxnSpPr>
          <p:nvPr/>
        </p:nvCxnSpPr>
        <p:spPr>
          <a:xfrm>
            <a:off x="8103408" y="1585852"/>
            <a:ext cx="0" cy="184314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3" name="ZoneTexte 42">
            <a:extLst>
              <a:ext uri="{FF2B5EF4-FFF2-40B4-BE49-F238E27FC236}">
                <a16:creationId xmlns:a16="http://schemas.microsoft.com/office/drawing/2014/main" id="{DC15DB95-B85C-4274-818A-E12DF934774A}"/>
              </a:ext>
            </a:extLst>
          </p:cNvPr>
          <p:cNvSpPr txBox="1"/>
          <p:nvPr/>
        </p:nvSpPr>
        <p:spPr>
          <a:xfrm>
            <a:off x="7604935" y="3673891"/>
            <a:ext cx="129835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Valide sa participation</a:t>
            </a:r>
          </a:p>
        </p:txBody>
      </p:sp>
      <p:sp>
        <p:nvSpPr>
          <p:cNvPr id="45" name="Flèche : pentagone 44">
            <a:extLst>
              <a:ext uri="{FF2B5EF4-FFF2-40B4-BE49-F238E27FC236}">
                <a16:creationId xmlns:a16="http://schemas.microsoft.com/office/drawing/2014/main" id="{4D4469B6-21D9-4698-8035-EC004FFFA50C}"/>
              </a:ext>
            </a:extLst>
          </p:cNvPr>
          <p:cNvSpPr/>
          <p:nvPr/>
        </p:nvSpPr>
        <p:spPr>
          <a:xfrm>
            <a:off x="339236" y="5613300"/>
            <a:ext cx="2096825" cy="369330"/>
          </a:xfrm>
          <a:prstGeom prst="homePlat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fr-FR" dirty="0"/>
              <a:t>Entité</a:t>
            </a:r>
          </a:p>
        </p:txBody>
      </p:sp>
      <p:cxnSp>
        <p:nvCxnSpPr>
          <p:cNvPr id="46" name="Connecteur droit avec flèche 45">
            <a:extLst>
              <a:ext uri="{FF2B5EF4-FFF2-40B4-BE49-F238E27FC236}">
                <a16:creationId xmlns:a16="http://schemas.microsoft.com/office/drawing/2014/main" id="{0F2D6002-1C03-4A36-9BB4-BDEC3DA205EE}"/>
              </a:ext>
            </a:extLst>
          </p:cNvPr>
          <p:cNvCxnSpPr>
            <a:cxnSpLocks/>
          </p:cNvCxnSpPr>
          <p:nvPr/>
        </p:nvCxnSpPr>
        <p:spPr>
          <a:xfrm>
            <a:off x="2436061" y="3935500"/>
            <a:ext cx="4859824" cy="1462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 name="Connecteur droit avec flèche 50">
            <a:extLst>
              <a:ext uri="{FF2B5EF4-FFF2-40B4-BE49-F238E27FC236}">
                <a16:creationId xmlns:a16="http://schemas.microsoft.com/office/drawing/2014/main" id="{3163AF83-3F4B-40B6-99A8-4643D37141E0}"/>
              </a:ext>
            </a:extLst>
          </p:cNvPr>
          <p:cNvCxnSpPr>
            <a:cxnSpLocks/>
          </p:cNvCxnSpPr>
          <p:nvPr/>
        </p:nvCxnSpPr>
        <p:spPr>
          <a:xfrm flipV="1">
            <a:off x="8883797" y="2842983"/>
            <a:ext cx="508913" cy="10925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2" name="ZoneTexte 51">
            <a:extLst>
              <a:ext uri="{FF2B5EF4-FFF2-40B4-BE49-F238E27FC236}">
                <a16:creationId xmlns:a16="http://schemas.microsoft.com/office/drawing/2014/main" id="{5C9FBF12-1E20-4FBA-9E19-AC509746597E}"/>
              </a:ext>
            </a:extLst>
          </p:cNvPr>
          <p:cNvSpPr txBox="1"/>
          <p:nvPr/>
        </p:nvSpPr>
        <p:spPr>
          <a:xfrm>
            <a:off x="9392710" y="2302879"/>
            <a:ext cx="117643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Début du projet</a:t>
            </a:r>
          </a:p>
        </p:txBody>
      </p:sp>
      <p:cxnSp>
        <p:nvCxnSpPr>
          <p:cNvPr id="27" name="Connecteur droit avec flèche 26">
            <a:extLst>
              <a:ext uri="{FF2B5EF4-FFF2-40B4-BE49-F238E27FC236}">
                <a16:creationId xmlns:a16="http://schemas.microsoft.com/office/drawing/2014/main" id="{D4087284-8AFC-4B64-B85E-0D2900730F9A}"/>
              </a:ext>
            </a:extLst>
          </p:cNvPr>
          <p:cNvCxnSpPr>
            <a:cxnSpLocks/>
          </p:cNvCxnSpPr>
          <p:nvPr/>
        </p:nvCxnSpPr>
        <p:spPr>
          <a:xfrm flipV="1">
            <a:off x="10575135" y="2581374"/>
            <a:ext cx="335280" cy="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0" name="ZoneTexte 29">
            <a:extLst>
              <a:ext uri="{FF2B5EF4-FFF2-40B4-BE49-F238E27FC236}">
                <a16:creationId xmlns:a16="http://schemas.microsoft.com/office/drawing/2014/main" id="{1C75A559-E7F8-41D7-87D4-00B0B4EF6F75}"/>
              </a:ext>
            </a:extLst>
          </p:cNvPr>
          <p:cNvSpPr txBox="1"/>
          <p:nvPr/>
        </p:nvSpPr>
        <p:spPr>
          <a:xfrm>
            <a:off x="11028470" y="2319765"/>
            <a:ext cx="69617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dirty="0">
                <a:latin typeface="Verdana"/>
                <a:ea typeface="Verdana"/>
                <a:cs typeface="Verdana"/>
              </a:rPr>
              <a:t>Fin</a:t>
            </a: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 du projet</a:t>
            </a:r>
          </a:p>
        </p:txBody>
      </p:sp>
      <p:cxnSp>
        <p:nvCxnSpPr>
          <p:cNvPr id="15" name="Connecteur : en angle 14">
            <a:extLst>
              <a:ext uri="{FF2B5EF4-FFF2-40B4-BE49-F238E27FC236}">
                <a16:creationId xmlns:a16="http://schemas.microsoft.com/office/drawing/2014/main" id="{3FDBA61E-E899-4592-B3D8-066D7C6983DC}"/>
              </a:ext>
            </a:extLst>
          </p:cNvPr>
          <p:cNvCxnSpPr>
            <a:cxnSpLocks/>
            <a:stCxn id="30" idx="3"/>
          </p:cNvCxnSpPr>
          <p:nvPr/>
        </p:nvCxnSpPr>
        <p:spPr>
          <a:xfrm flipH="1">
            <a:off x="1139497" y="2581374"/>
            <a:ext cx="10585143" cy="2275106"/>
          </a:xfrm>
          <a:prstGeom prst="bentConnector3">
            <a:avLst>
              <a:gd name="adj1" fmla="val -2160"/>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32" name="Connecteur droit avec flèche 31">
            <a:extLst>
              <a:ext uri="{FF2B5EF4-FFF2-40B4-BE49-F238E27FC236}">
                <a16:creationId xmlns:a16="http://schemas.microsoft.com/office/drawing/2014/main" id="{436BB73E-98D1-4A1D-9DBE-BD6C86F2976C}"/>
              </a:ext>
            </a:extLst>
          </p:cNvPr>
          <p:cNvCxnSpPr/>
          <p:nvPr/>
        </p:nvCxnSpPr>
        <p:spPr>
          <a:xfrm flipV="1">
            <a:off x="1119177" y="4577985"/>
            <a:ext cx="0" cy="27849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2" name="Connecteur droit avec flèche 41">
            <a:extLst>
              <a:ext uri="{FF2B5EF4-FFF2-40B4-BE49-F238E27FC236}">
                <a16:creationId xmlns:a16="http://schemas.microsoft.com/office/drawing/2014/main" id="{1DD3DAFE-6BF3-4F85-9857-58A948C4056D}"/>
              </a:ext>
            </a:extLst>
          </p:cNvPr>
          <p:cNvCxnSpPr>
            <a:cxnSpLocks/>
          </p:cNvCxnSpPr>
          <p:nvPr/>
        </p:nvCxnSpPr>
        <p:spPr>
          <a:xfrm>
            <a:off x="1119177" y="4856480"/>
            <a:ext cx="0" cy="2641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4" name="ZoneTexte 43">
            <a:extLst>
              <a:ext uri="{FF2B5EF4-FFF2-40B4-BE49-F238E27FC236}">
                <a16:creationId xmlns:a16="http://schemas.microsoft.com/office/drawing/2014/main" id="{F9246CFF-8E3C-4115-BBD0-A45F1A7252AF}"/>
              </a:ext>
            </a:extLst>
          </p:cNvPr>
          <p:cNvSpPr txBox="1"/>
          <p:nvPr/>
        </p:nvSpPr>
        <p:spPr>
          <a:xfrm>
            <a:off x="576647" y="4270281"/>
            <a:ext cx="137406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Mise à jour</a:t>
            </a:r>
          </a:p>
        </p:txBody>
      </p:sp>
      <p:sp>
        <p:nvSpPr>
          <p:cNvPr id="48" name="ZoneTexte 47">
            <a:extLst>
              <a:ext uri="{FF2B5EF4-FFF2-40B4-BE49-F238E27FC236}">
                <a16:creationId xmlns:a16="http://schemas.microsoft.com/office/drawing/2014/main" id="{668F6C5B-F678-4DBE-99D2-B4125098E923}"/>
              </a:ext>
            </a:extLst>
          </p:cNvPr>
          <p:cNvSpPr txBox="1"/>
          <p:nvPr/>
        </p:nvSpPr>
        <p:spPr>
          <a:xfrm>
            <a:off x="576646" y="5101748"/>
            <a:ext cx="137406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Mise à jour</a:t>
            </a:r>
          </a:p>
        </p:txBody>
      </p:sp>
      <p:sp>
        <p:nvSpPr>
          <p:cNvPr id="34" name="Rectangle 33">
            <a:extLst>
              <a:ext uri="{FF2B5EF4-FFF2-40B4-BE49-F238E27FC236}">
                <a16:creationId xmlns:a16="http://schemas.microsoft.com/office/drawing/2014/main" id="{4F3276E9-F857-4AAA-9409-D774E0821CE7}"/>
              </a:ext>
            </a:extLst>
          </p:cNvPr>
          <p:cNvSpPr/>
          <p:nvPr/>
        </p:nvSpPr>
        <p:spPr>
          <a:xfrm>
            <a:off x="113675" y="711554"/>
            <a:ext cx="11964649" cy="5608320"/>
          </a:xfrm>
          <a:prstGeom prst="rect">
            <a:avLst/>
          </a:prstGeom>
          <a:noFill/>
          <a:ln w="381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mj-lt"/>
              <a:ea typeface="+mj-ea"/>
              <a:cs typeface="+mj-cs"/>
              <a:sym typeface="Verdana"/>
            </a:endParaRPr>
          </a:p>
        </p:txBody>
      </p:sp>
      <p:sp>
        <p:nvSpPr>
          <p:cNvPr id="49" name="ZoneTexte 48">
            <a:extLst>
              <a:ext uri="{FF2B5EF4-FFF2-40B4-BE49-F238E27FC236}">
                <a16:creationId xmlns:a16="http://schemas.microsoft.com/office/drawing/2014/main" id="{63B3C3A5-5796-4EFA-91FF-FB1A4D6F4919}"/>
              </a:ext>
            </a:extLst>
          </p:cNvPr>
          <p:cNvSpPr txBox="1"/>
          <p:nvPr/>
        </p:nvSpPr>
        <p:spPr>
          <a:xfrm>
            <a:off x="4892800" y="6340940"/>
            <a:ext cx="289293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C00000"/>
                </a:solidFill>
                <a:effectLst/>
                <a:uLnTx/>
                <a:uFillTx/>
                <a:latin typeface="Verdana"/>
                <a:ea typeface="Verdana"/>
                <a:cs typeface="Verdana"/>
                <a:sym typeface="Verdana"/>
              </a:rPr>
              <a:t>Utilisation de la blockchain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uage 11">
            <a:extLst>
              <a:ext uri="{FF2B5EF4-FFF2-40B4-BE49-F238E27FC236}">
                <a16:creationId xmlns:a16="http://schemas.microsoft.com/office/drawing/2014/main" id="{1727E2B9-3791-4B28-89EE-1A8EE79B6EE8}"/>
              </a:ext>
            </a:extLst>
          </p:cNvPr>
          <p:cNvSpPr/>
          <p:nvPr/>
        </p:nvSpPr>
        <p:spPr>
          <a:xfrm>
            <a:off x="259222" y="2825426"/>
            <a:ext cx="11735137" cy="3823289"/>
          </a:xfrm>
          <a:prstGeom prst="clou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000"/>
              </a:solidFill>
              <a:effectLst/>
              <a:uLnTx/>
              <a:uFillTx/>
              <a:latin typeface="Verdana"/>
              <a:ea typeface="Verdana"/>
              <a:cs typeface="Verdana"/>
              <a:sym typeface="Verdana"/>
            </a:endParaRPr>
          </a:p>
        </p:txBody>
      </p:sp>
      <p:sp>
        <p:nvSpPr>
          <p:cNvPr id="417"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800" b="0" i="0" u="none" strike="noStrike" kern="0" cap="none" spc="0" normalizeH="0" baseline="0" noProof="0">
                <a:ln>
                  <a:noFill/>
                </a:ln>
                <a:solidFill>
                  <a:srgbClr val="A6A6A6"/>
                </a:solidFill>
                <a:effectLst/>
                <a:uLnTx/>
                <a:uFillTx/>
                <a:latin typeface="Verdana"/>
                <a:ea typeface="Verdana"/>
                <a:cs typeface="Verdana"/>
                <a:sym typeface="Verdana"/>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sz="800" b="0" i="0" u="none" strike="noStrike" kern="0" cap="none" spc="0" normalizeH="0" baseline="0" noProof="0">
              <a:ln>
                <a:noFill/>
              </a:ln>
              <a:solidFill>
                <a:srgbClr val="A6A6A6"/>
              </a:solidFill>
              <a:effectLst/>
              <a:uLnTx/>
              <a:uFillTx/>
              <a:latin typeface="Verdana"/>
              <a:ea typeface="Verdana"/>
              <a:cs typeface="Verdana"/>
              <a:sym typeface="Verdana"/>
            </a:endParaRPr>
          </a:p>
        </p:txBody>
      </p:sp>
      <p:sp>
        <p:nvSpPr>
          <p:cNvPr id="418" name="Architecture Technique (de la démo)"/>
          <p:cNvSpPr txBox="1">
            <a:spLocks noGrp="1"/>
          </p:cNvSpPr>
          <p:nvPr>
            <p:ph type="title"/>
          </p:nvPr>
        </p:nvSpPr>
        <p:spPr>
          <a:prstGeom prst="rect">
            <a:avLst/>
          </a:prstGeom>
        </p:spPr>
        <p:txBody>
          <a:bodyPr/>
          <a:lstStyle/>
          <a:p>
            <a:r>
              <a:t>Architecture Technique (de la démo)</a:t>
            </a:r>
          </a:p>
        </p:txBody>
      </p:sp>
      <p:sp>
        <p:nvSpPr>
          <p:cNvPr id="4" name="ZoneTexte 3">
            <a:extLst>
              <a:ext uri="{FF2B5EF4-FFF2-40B4-BE49-F238E27FC236}">
                <a16:creationId xmlns:a16="http://schemas.microsoft.com/office/drawing/2014/main" id="{83A6642F-DFBF-4065-8C9D-567708DCCC94}"/>
              </a:ext>
            </a:extLst>
          </p:cNvPr>
          <p:cNvSpPr txBox="1"/>
          <p:nvPr/>
        </p:nvSpPr>
        <p:spPr>
          <a:xfrm>
            <a:off x="591732" y="987379"/>
            <a:ext cx="324104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1" i="0" u="none" strike="noStrike" kern="0" cap="none" spc="0" normalizeH="0" baseline="0" noProof="0" dirty="0">
                <a:ln>
                  <a:noFill/>
                </a:ln>
                <a:solidFill>
                  <a:srgbClr val="000000"/>
                </a:solidFill>
                <a:effectLst/>
                <a:uLnTx/>
                <a:uFillTx/>
                <a:latin typeface="Verdana"/>
                <a:ea typeface="Verdana"/>
                <a:cs typeface="Verdana"/>
                <a:sym typeface="Verdana"/>
              </a:rPr>
              <a:t>Front</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 : </a:t>
            </a: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Verdana"/>
              </a:rPr>
              <a:t>Angular</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 7</a:t>
            </a: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endParaRP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1"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Back </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Blockchain avec Node.js</a:t>
            </a: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1" i="0" u="none" strike="noStrike" kern="0" cap="none" spc="0" normalizeH="0" baseline="0" noProof="0" dirty="0" err="1">
                <a:ln>
                  <a:noFill/>
                </a:ln>
                <a:solidFill>
                  <a:srgbClr val="000000"/>
                </a:solidFill>
                <a:effectLst/>
                <a:uLnTx/>
                <a:uFillTx/>
                <a:latin typeface="Verdana"/>
                <a:ea typeface="Verdana"/>
                <a:cs typeface="Verdana"/>
                <a:sym typeface="Wingdings" panose="05000000000000000000" pitchFamily="2" charset="2"/>
              </a:rPr>
              <a:t>Middilware</a:t>
            </a:r>
            <a:r>
              <a:rPr kumimoji="0" lang="fr-FR" sz="1800" b="1"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 </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Couche</a:t>
            </a:r>
            <a:r>
              <a:rPr kumimoji="0" lang="fr-FR" sz="1800" b="1"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API REST</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5" name="ZoneTexte 4">
            <a:extLst>
              <a:ext uri="{FF2B5EF4-FFF2-40B4-BE49-F238E27FC236}">
                <a16:creationId xmlns:a16="http://schemas.microsoft.com/office/drawing/2014/main" id="{E8061B1C-5CBE-49E2-AEB5-8B9DAAD3EAAD}"/>
              </a:ext>
            </a:extLst>
          </p:cNvPr>
          <p:cNvSpPr txBox="1"/>
          <p:nvPr/>
        </p:nvSpPr>
        <p:spPr>
          <a:xfrm>
            <a:off x="5207000" y="1259840"/>
            <a:ext cx="717804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En cours de construction </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Objectif de finalisation 28/05</a:t>
            </a: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q"/>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Validation par Architecte Transverse </a:t>
            </a: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Wingdings" panose="05000000000000000000" pitchFamily="2" charset="2"/>
              </a:rPr>
              <a:t>Hackaton</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Wingdings" panose="05000000000000000000" pitchFamily="2" charset="2"/>
              </a:rPr>
              <a:t>  à partir du 29/05</a:t>
            </a: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2" name="ZoneTexte 1">
            <a:extLst>
              <a:ext uri="{FF2B5EF4-FFF2-40B4-BE49-F238E27FC236}">
                <a16:creationId xmlns:a16="http://schemas.microsoft.com/office/drawing/2014/main" id="{3A8FD8A7-3931-4CD0-BEDA-05AD85C55C3B}"/>
              </a:ext>
            </a:extLst>
          </p:cNvPr>
          <p:cNvSpPr txBox="1"/>
          <p:nvPr/>
        </p:nvSpPr>
        <p:spPr>
          <a:xfrm>
            <a:off x="1371600" y="4140200"/>
            <a:ext cx="1899920" cy="369330"/>
          </a:xfrm>
          <a:prstGeom prst="rect">
            <a:avLst/>
          </a:prstGeom>
          <a:blipFill>
            <a:blip r:embed="rId2"/>
            <a:tile tx="0" ty="0" sx="100000" sy="100000" flip="none" algn="tl"/>
          </a:blip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Verdana"/>
              </a:rPr>
              <a:t>Angular</a:t>
            </a: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 </a:t>
            </a:r>
          </a:p>
        </p:txBody>
      </p:sp>
      <p:sp>
        <p:nvSpPr>
          <p:cNvPr id="9" name="ZoneTexte 8">
            <a:extLst>
              <a:ext uri="{FF2B5EF4-FFF2-40B4-BE49-F238E27FC236}">
                <a16:creationId xmlns:a16="http://schemas.microsoft.com/office/drawing/2014/main" id="{2BF321DE-8243-4EDC-9AA9-DD84C4C2FF38}"/>
              </a:ext>
            </a:extLst>
          </p:cNvPr>
          <p:cNvSpPr txBox="1"/>
          <p:nvPr/>
        </p:nvSpPr>
        <p:spPr>
          <a:xfrm>
            <a:off x="4569372" y="3546676"/>
            <a:ext cx="6888654" cy="2308322"/>
          </a:xfrm>
          <a:prstGeom prst="rect">
            <a:avLst/>
          </a:prstGeom>
          <a:blipFill>
            <a:blip r:embed="rId2"/>
            <a:tile tx="0" ty="0" sx="100000" sy="100000" flip="none" algn="tl"/>
          </a:blip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Hyperledger </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 </a:t>
            </a:r>
          </a:p>
        </p:txBody>
      </p:sp>
      <p:sp>
        <p:nvSpPr>
          <p:cNvPr id="13" name="ZoneTexte 12">
            <a:extLst>
              <a:ext uri="{FF2B5EF4-FFF2-40B4-BE49-F238E27FC236}">
                <a16:creationId xmlns:a16="http://schemas.microsoft.com/office/drawing/2014/main" id="{612F9B98-C4E9-4FF9-9BE6-3D3AC4795ED1}"/>
              </a:ext>
            </a:extLst>
          </p:cNvPr>
          <p:cNvSpPr txBox="1"/>
          <p:nvPr/>
        </p:nvSpPr>
        <p:spPr>
          <a:xfrm>
            <a:off x="4730968" y="4142317"/>
            <a:ext cx="1899920" cy="646329"/>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Couche API REST </a:t>
            </a:r>
            <a:r>
              <a:rPr kumimoji="0" lang="fr-FR" sz="1800" b="0" i="0" u="none" strike="noStrike" kern="0" cap="none" spc="0" normalizeH="0" baseline="0" noProof="0" dirty="0">
                <a:ln>
                  <a:noFill/>
                </a:ln>
                <a:solidFill>
                  <a:srgbClr val="FF0000"/>
                </a:solidFill>
                <a:effectLst/>
                <a:uLnTx/>
                <a:uFillTx/>
                <a:latin typeface="Verdana"/>
                <a:ea typeface="Verdana"/>
                <a:cs typeface="Verdana"/>
                <a:sym typeface="Verdana"/>
              </a:rPr>
              <a:t>?</a:t>
            </a:r>
          </a:p>
        </p:txBody>
      </p:sp>
      <p:sp>
        <p:nvSpPr>
          <p:cNvPr id="15" name="ZoneTexte 14">
            <a:extLst>
              <a:ext uri="{FF2B5EF4-FFF2-40B4-BE49-F238E27FC236}">
                <a16:creationId xmlns:a16="http://schemas.microsoft.com/office/drawing/2014/main" id="{5F155F10-E4A2-4E4F-ABEC-CF4B96C4498F}"/>
              </a:ext>
            </a:extLst>
          </p:cNvPr>
          <p:cNvSpPr txBox="1"/>
          <p:nvPr/>
        </p:nvSpPr>
        <p:spPr>
          <a:xfrm>
            <a:off x="7016059" y="4389170"/>
            <a:ext cx="2203859" cy="36933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Peer 0</a:t>
            </a:r>
          </a:p>
        </p:txBody>
      </p:sp>
      <p:sp>
        <p:nvSpPr>
          <p:cNvPr id="16" name="ZoneTexte 15">
            <a:extLst>
              <a:ext uri="{FF2B5EF4-FFF2-40B4-BE49-F238E27FC236}">
                <a16:creationId xmlns:a16="http://schemas.microsoft.com/office/drawing/2014/main" id="{71EEEE07-90E8-4803-9D0D-51DB07513B8D}"/>
              </a:ext>
            </a:extLst>
          </p:cNvPr>
          <p:cNvSpPr txBox="1"/>
          <p:nvPr/>
        </p:nvSpPr>
        <p:spPr>
          <a:xfrm>
            <a:off x="6976925" y="4885502"/>
            <a:ext cx="2203860" cy="3385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600" b="0" i="0" u="none" strike="noStrike" kern="0" cap="none" spc="0" normalizeH="0" baseline="0" noProof="0" dirty="0" err="1">
                <a:ln>
                  <a:noFill/>
                </a:ln>
                <a:solidFill>
                  <a:srgbClr val="000000"/>
                </a:solidFill>
                <a:effectLst/>
                <a:uLnTx/>
                <a:uFillTx/>
                <a:latin typeface="Verdana"/>
                <a:ea typeface="Verdana"/>
                <a:cs typeface="Verdana"/>
                <a:sym typeface="Verdana"/>
              </a:rPr>
              <a:t>Certificate</a:t>
            </a:r>
            <a:r>
              <a:rPr kumimoji="0" lang="fr-FR" sz="1600" b="0" i="0" u="none" strike="noStrike" kern="0" cap="none" spc="0" normalizeH="0" baseline="0" noProof="0" dirty="0">
                <a:ln>
                  <a:noFill/>
                </a:ln>
                <a:solidFill>
                  <a:srgbClr val="000000"/>
                </a:solidFill>
                <a:effectLst/>
                <a:uLnTx/>
                <a:uFillTx/>
                <a:latin typeface="Verdana"/>
                <a:ea typeface="Verdana"/>
                <a:cs typeface="Verdana"/>
                <a:sym typeface="Verdana"/>
              </a:rPr>
              <a:t> </a:t>
            </a:r>
            <a:r>
              <a:rPr kumimoji="0" lang="fr-FR" sz="1600" b="0" i="0" u="none" strike="noStrike" kern="0" cap="none" spc="0" normalizeH="0" baseline="0" noProof="0" dirty="0" err="1">
                <a:ln>
                  <a:noFill/>
                </a:ln>
                <a:solidFill>
                  <a:srgbClr val="000000"/>
                </a:solidFill>
                <a:effectLst/>
                <a:uLnTx/>
                <a:uFillTx/>
                <a:latin typeface="Verdana"/>
                <a:ea typeface="Verdana"/>
                <a:cs typeface="Verdana"/>
                <a:sym typeface="Verdana"/>
              </a:rPr>
              <a:t>Authority</a:t>
            </a:r>
            <a:endParaRPr kumimoji="0" lang="fr-FR" sz="16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17" name="ZoneTexte 16">
            <a:extLst>
              <a:ext uri="{FF2B5EF4-FFF2-40B4-BE49-F238E27FC236}">
                <a16:creationId xmlns:a16="http://schemas.microsoft.com/office/drawing/2014/main" id="{B3A377E3-9DCA-4844-913F-0A3F36D1EE51}"/>
              </a:ext>
            </a:extLst>
          </p:cNvPr>
          <p:cNvSpPr txBox="1"/>
          <p:nvPr/>
        </p:nvSpPr>
        <p:spPr>
          <a:xfrm>
            <a:off x="2212252" y="3196354"/>
            <a:ext cx="14986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Verdana"/>
              </a:rPr>
              <a:t>Window</a:t>
            </a: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pic>
        <p:nvPicPr>
          <p:cNvPr id="19" name="Graphique 18" descr="Écran">
            <a:extLst>
              <a:ext uri="{FF2B5EF4-FFF2-40B4-BE49-F238E27FC236}">
                <a16:creationId xmlns:a16="http://schemas.microsoft.com/office/drawing/2014/main" id="{169DC8DF-CB48-4B0D-A89F-6A6C848CBD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5052" y="5121922"/>
            <a:ext cx="914400" cy="914400"/>
          </a:xfrm>
          <a:prstGeom prst="rect">
            <a:avLst/>
          </a:prstGeom>
        </p:spPr>
      </p:pic>
      <p:sp>
        <p:nvSpPr>
          <p:cNvPr id="25" name="ZoneTexte 24">
            <a:extLst>
              <a:ext uri="{FF2B5EF4-FFF2-40B4-BE49-F238E27FC236}">
                <a16:creationId xmlns:a16="http://schemas.microsoft.com/office/drawing/2014/main" id="{B73AE80E-95F4-4894-B476-FB868FA99D7E}"/>
              </a:ext>
            </a:extLst>
          </p:cNvPr>
          <p:cNvSpPr txBox="1"/>
          <p:nvPr/>
        </p:nvSpPr>
        <p:spPr>
          <a:xfrm>
            <a:off x="7564349" y="3986473"/>
            <a:ext cx="104912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kern="0" dirty="0">
                <a:solidFill>
                  <a:srgbClr val="000000"/>
                </a:solidFill>
                <a:latin typeface="Verdana"/>
                <a:ea typeface="Verdana"/>
                <a:cs typeface="Verdana"/>
                <a:sym typeface="Verdana"/>
              </a:rPr>
              <a:t>Serveur 1</a:t>
            </a:r>
            <a:endPar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28" name="ZoneTexte 27">
            <a:extLst>
              <a:ext uri="{FF2B5EF4-FFF2-40B4-BE49-F238E27FC236}">
                <a16:creationId xmlns:a16="http://schemas.microsoft.com/office/drawing/2014/main" id="{A03CFE2E-9986-46AA-91D1-641ACC94EB87}"/>
              </a:ext>
            </a:extLst>
          </p:cNvPr>
          <p:cNvSpPr txBox="1"/>
          <p:nvPr/>
        </p:nvSpPr>
        <p:spPr>
          <a:xfrm>
            <a:off x="2396009" y="4740491"/>
            <a:ext cx="67824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http</a:t>
            </a:r>
          </a:p>
        </p:txBody>
      </p:sp>
      <p:cxnSp>
        <p:nvCxnSpPr>
          <p:cNvPr id="6" name="Connecteur droit avec flèche 5">
            <a:extLst>
              <a:ext uri="{FF2B5EF4-FFF2-40B4-BE49-F238E27FC236}">
                <a16:creationId xmlns:a16="http://schemas.microsoft.com/office/drawing/2014/main" id="{E52446E2-402A-4D27-B541-514348DE6F01}"/>
              </a:ext>
            </a:extLst>
          </p:cNvPr>
          <p:cNvCxnSpPr>
            <a:cxnSpLocks/>
          </p:cNvCxnSpPr>
          <p:nvPr/>
        </p:nvCxnSpPr>
        <p:spPr>
          <a:xfrm>
            <a:off x="3280220" y="4327589"/>
            <a:ext cx="1273881" cy="0"/>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18" name="Connecteur droit avec flèche 17">
            <a:extLst>
              <a:ext uri="{FF2B5EF4-FFF2-40B4-BE49-F238E27FC236}">
                <a16:creationId xmlns:a16="http://schemas.microsoft.com/office/drawing/2014/main" id="{A50CB365-2EB1-4B22-8F81-9DD1F42D2143}"/>
              </a:ext>
            </a:extLst>
          </p:cNvPr>
          <p:cNvCxnSpPr>
            <a:cxnSpLocks/>
          </p:cNvCxnSpPr>
          <p:nvPr/>
        </p:nvCxnSpPr>
        <p:spPr>
          <a:xfrm>
            <a:off x="2212252" y="4522782"/>
            <a:ext cx="0" cy="743191"/>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31" name="ZoneTexte 30">
            <a:extLst>
              <a:ext uri="{FF2B5EF4-FFF2-40B4-BE49-F238E27FC236}">
                <a16:creationId xmlns:a16="http://schemas.microsoft.com/office/drawing/2014/main" id="{0BA8AFCB-0E6E-4F35-953D-D79FCADEA2CA}"/>
              </a:ext>
            </a:extLst>
          </p:cNvPr>
          <p:cNvSpPr txBox="1"/>
          <p:nvPr/>
        </p:nvSpPr>
        <p:spPr>
          <a:xfrm>
            <a:off x="6959924" y="5327252"/>
            <a:ext cx="2203858" cy="35197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600" b="0" i="0" u="none" strike="noStrike" kern="0" cap="none" spc="0" normalizeH="0" baseline="0" noProof="0" dirty="0" err="1">
                <a:ln>
                  <a:noFill/>
                </a:ln>
                <a:solidFill>
                  <a:srgbClr val="000000"/>
                </a:solidFill>
                <a:effectLst/>
                <a:uLnTx/>
                <a:uFillTx/>
                <a:latin typeface="Verdana"/>
                <a:ea typeface="Verdana"/>
                <a:cs typeface="Verdana"/>
                <a:sym typeface="Verdana"/>
              </a:rPr>
              <a:t>Orderer</a:t>
            </a:r>
            <a:endParaRPr kumimoji="0" lang="fr-FR" sz="16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32" name="ZoneTexte 31">
            <a:extLst>
              <a:ext uri="{FF2B5EF4-FFF2-40B4-BE49-F238E27FC236}">
                <a16:creationId xmlns:a16="http://schemas.microsoft.com/office/drawing/2014/main" id="{E954AA06-9EE2-4A48-B3D5-5D5B25734E67}"/>
              </a:ext>
            </a:extLst>
          </p:cNvPr>
          <p:cNvSpPr txBox="1"/>
          <p:nvPr/>
        </p:nvSpPr>
        <p:spPr>
          <a:xfrm>
            <a:off x="9375983" y="4408468"/>
            <a:ext cx="1899920" cy="3693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rPr>
              <a:t>Peer 1</a:t>
            </a:r>
          </a:p>
        </p:txBody>
      </p:sp>
      <p:sp>
        <p:nvSpPr>
          <p:cNvPr id="33" name="ZoneTexte 32">
            <a:extLst>
              <a:ext uri="{FF2B5EF4-FFF2-40B4-BE49-F238E27FC236}">
                <a16:creationId xmlns:a16="http://schemas.microsoft.com/office/drawing/2014/main" id="{BCFB861B-10F6-421A-B0EA-5C4A039F2AEE}"/>
              </a:ext>
            </a:extLst>
          </p:cNvPr>
          <p:cNvSpPr txBox="1"/>
          <p:nvPr/>
        </p:nvSpPr>
        <p:spPr>
          <a:xfrm>
            <a:off x="4716629" y="4863221"/>
            <a:ext cx="1899920" cy="3693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800" b="0" i="0" u="none" strike="noStrike" kern="0" cap="none" spc="0" normalizeH="0" baseline="0" noProof="0" dirty="0" err="1">
                <a:ln>
                  <a:noFill/>
                </a:ln>
                <a:solidFill>
                  <a:srgbClr val="000000"/>
                </a:solidFill>
                <a:effectLst/>
                <a:uLnTx/>
                <a:uFillTx/>
                <a:latin typeface="Verdana"/>
                <a:ea typeface="Verdana"/>
                <a:cs typeface="Verdana"/>
                <a:sym typeface="Verdana"/>
              </a:rPr>
              <a:t>Ledger</a:t>
            </a:r>
            <a:endParaRPr kumimoji="0" lang="fr-FR" sz="18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34" name="ZoneTexte 33">
            <a:extLst>
              <a:ext uri="{FF2B5EF4-FFF2-40B4-BE49-F238E27FC236}">
                <a16:creationId xmlns:a16="http://schemas.microsoft.com/office/drawing/2014/main" id="{CB36D59B-4A98-4D78-A8ED-E874160A8867}"/>
              </a:ext>
            </a:extLst>
          </p:cNvPr>
          <p:cNvSpPr txBox="1"/>
          <p:nvPr/>
        </p:nvSpPr>
        <p:spPr>
          <a:xfrm>
            <a:off x="4706159" y="5344141"/>
            <a:ext cx="1899920" cy="3385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600" b="0" i="0" u="none" strike="noStrike" kern="0" cap="none" spc="0" normalizeH="0" baseline="0" noProof="0" dirty="0">
                <a:ln>
                  <a:noFill/>
                </a:ln>
                <a:solidFill>
                  <a:srgbClr val="000000"/>
                </a:solidFill>
                <a:effectLst/>
                <a:uLnTx/>
                <a:uFillTx/>
                <a:latin typeface="Verdana"/>
                <a:ea typeface="Verdana"/>
                <a:cs typeface="Verdana"/>
                <a:sym typeface="Verdana"/>
              </a:rPr>
              <a:t>SMART CONTRAT</a:t>
            </a:r>
          </a:p>
        </p:txBody>
      </p:sp>
      <p:sp>
        <p:nvSpPr>
          <p:cNvPr id="27" name="Rectangle 26">
            <a:extLst>
              <a:ext uri="{FF2B5EF4-FFF2-40B4-BE49-F238E27FC236}">
                <a16:creationId xmlns:a16="http://schemas.microsoft.com/office/drawing/2014/main" id="{CBE3F80F-D0EB-41A4-9649-E375A4A631A6}"/>
              </a:ext>
            </a:extLst>
          </p:cNvPr>
          <p:cNvSpPr/>
          <p:nvPr/>
        </p:nvSpPr>
        <p:spPr>
          <a:xfrm>
            <a:off x="6874772" y="3875459"/>
            <a:ext cx="2345146" cy="1875997"/>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mj-lt"/>
              <a:ea typeface="+mj-ea"/>
              <a:cs typeface="+mj-cs"/>
              <a:sym typeface="Verdana"/>
            </a:endParaRPr>
          </a:p>
        </p:txBody>
      </p:sp>
      <p:sp>
        <p:nvSpPr>
          <p:cNvPr id="36" name="Rectangle 35">
            <a:extLst>
              <a:ext uri="{FF2B5EF4-FFF2-40B4-BE49-F238E27FC236}">
                <a16:creationId xmlns:a16="http://schemas.microsoft.com/office/drawing/2014/main" id="{DA728E77-643A-45C8-B124-BD26EE0E7CCB}"/>
              </a:ext>
            </a:extLst>
          </p:cNvPr>
          <p:cNvSpPr/>
          <p:nvPr/>
        </p:nvSpPr>
        <p:spPr>
          <a:xfrm>
            <a:off x="9316723" y="3839800"/>
            <a:ext cx="1964436" cy="1875997"/>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latin typeface="+mj-lt"/>
              <a:ea typeface="+mj-ea"/>
              <a:cs typeface="+mj-cs"/>
              <a:sym typeface="Verdana"/>
            </a:endParaRPr>
          </a:p>
        </p:txBody>
      </p:sp>
      <p:sp>
        <p:nvSpPr>
          <p:cNvPr id="37" name="ZoneTexte 36">
            <a:extLst>
              <a:ext uri="{FF2B5EF4-FFF2-40B4-BE49-F238E27FC236}">
                <a16:creationId xmlns:a16="http://schemas.microsoft.com/office/drawing/2014/main" id="{F0DED390-7718-463F-B38C-BF37DE1D6572}"/>
              </a:ext>
            </a:extLst>
          </p:cNvPr>
          <p:cNvSpPr txBox="1"/>
          <p:nvPr/>
        </p:nvSpPr>
        <p:spPr>
          <a:xfrm>
            <a:off x="3891084" y="4401557"/>
            <a:ext cx="89048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rPr>
              <a:t>http</a:t>
            </a:r>
          </a:p>
        </p:txBody>
      </p:sp>
      <p:sp>
        <p:nvSpPr>
          <p:cNvPr id="38" name="ZoneTexte 37">
            <a:extLst>
              <a:ext uri="{FF2B5EF4-FFF2-40B4-BE49-F238E27FC236}">
                <a16:creationId xmlns:a16="http://schemas.microsoft.com/office/drawing/2014/main" id="{96086B62-6B38-4A4D-997A-F0DFF7C2E8FA}"/>
              </a:ext>
            </a:extLst>
          </p:cNvPr>
          <p:cNvSpPr txBox="1"/>
          <p:nvPr/>
        </p:nvSpPr>
        <p:spPr>
          <a:xfrm>
            <a:off x="9792795" y="4017090"/>
            <a:ext cx="121115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fr-FR" sz="1400" kern="0" dirty="0">
                <a:solidFill>
                  <a:srgbClr val="000000"/>
                </a:solidFill>
                <a:latin typeface="Verdana"/>
                <a:ea typeface="Verdana"/>
                <a:cs typeface="Verdana"/>
                <a:sym typeface="Verdana"/>
              </a:rPr>
              <a:t>Serveur 2</a:t>
            </a:r>
            <a:endParaRPr kumimoji="0" lang="fr-FR"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421" name="Architecture Technique (cible)"/>
          <p:cNvSpPr txBox="1">
            <a:spLocks noGrp="1"/>
          </p:cNvSpPr>
          <p:nvPr>
            <p:ph type="title"/>
          </p:nvPr>
        </p:nvSpPr>
        <p:spPr>
          <a:prstGeom prst="rect">
            <a:avLst/>
          </a:prstGeom>
        </p:spPr>
        <p:txBody>
          <a:bodyPr/>
          <a:lstStyle/>
          <a:p>
            <a:r>
              <a:t>Architecture Technique (cible)</a:t>
            </a:r>
          </a:p>
        </p:txBody>
      </p:sp>
      <p:sp>
        <p:nvSpPr>
          <p:cNvPr id="3" name="ZoneTexte 2">
            <a:extLst>
              <a:ext uri="{FF2B5EF4-FFF2-40B4-BE49-F238E27FC236}">
                <a16:creationId xmlns:a16="http://schemas.microsoft.com/office/drawing/2014/main" id="{3745A20B-07A3-4C08-BECA-3D3EF354A167}"/>
              </a:ext>
            </a:extLst>
          </p:cNvPr>
          <p:cNvSpPr txBox="1"/>
          <p:nvPr/>
        </p:nvSpPr>
        <p:spPr>
          <a:xfrm>
            <a:off x="558800" y="1307070"/>
            <a:ext cx="23876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dirty="0">
                <a:ln>
                  <a:noFill/>
                </a:ln>
                <a:solidFill>
                  <a:srgbClr val="000000"/>
                </a:solidFill>
                <a:effectLst/>
                <a:uFillTx/>
                <a:latin typeface="+mj-lt"/>
                <a:ea typeface="+mj-ea"/>
                <a:cs typeface="+mj-cs"/>
                <a:sym typeface="Verdana"/>
              </a:rPr>
              <a:t>Non démarré</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Numéro de diapositive"/>
          <p:cNvSpPr txBox="1">
            <a:spLocks noGrp="1"/>
          </p:cNvSpPr>
          <p:nvPr>
            <p:ph type="sldNum" sz="quarter" idx="2"/>
          </p:nvPr>
        </p:nvSpPr>
        <p:spPr>
          <a:xfrm>
            <a:off x="11801000" y="6648715"/>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424" name="Backlog (copie d’écran de votre Trello &amp; url)"/>
          <p:cNvSpPr txBox="1">
            <a:spLocks noGrp="1"/>
          </p:cNvSpPr>
          <p:nvPr>
            <p:ph type="title"/>
          </p:nvPr>
        </p:nvSpPr>
        <p:spPr>
          <a:prstGeom prst="rect">
            <a:avLst/>
          </a:prstGeom>
        </p:spPr>
        <p:txBody>
          <a:bodyPr/>
          <a:lstStyle/>
          <a:p>
            <a:r>
              <a:t>Backlog </a:t>
            </a:r>
            <a:r>
              <a:rPr sz="1500"/>
              <a:t>(copie d’écran de votre Trello &amp; url)</a:t>
            </a:r>
          </a:p>
        </p:txBody>
      </p:sp>
      <p:sp>
        <p:nvSpPr>
          <p:cNvPr id="2" name="Rectangle 1">
            <a:extLst>
              <a:ext uri="{FF2B5EF4-FFF2-40B4-BE49-F238E27FC236}">
                <a16:creationId xmlns:a16="http://schemas.microsoft.com/office/drawing/2014/main" id="{863B260B-9774-4229-AD57-C2344A3627F0}"/>
              </a:ext>
            </a:extLst>
          </p:cNvPr>
          <p:cNvSpPr/>
          <p:nvPr/>
        </p:nvSpPr>
        <p:spPr>
          <a:xfrm>
            <a:off x="345440" y="1266875"/>
            <a:ext cx="7975600" cy="646331"/>
          </a:xfrm>
          <a:prstGeom prst="rect">
            <a:avLst/>
          </a:prstGeom>
        </p:spPr>
        <p:txBody>
          <a:bodyPr wrap="square">
            <a:spAutoFit/>
          </a:bodyPr>
          <a:lstStyle/>
          <a:p>
            <a:r>
              <a:rPr lang="fr-FR" dirty="0">
                <a:hlinkClick r:id="rId2"/>
              </a:rPr>
              <a:t>https://trello.com/b/M6tvKNo5/place-de-march%C3%A9-des-comp%C3%A9tences-equipe-armageddon</a:t>
            </a:r>
            <a:endParaRPr lang="fr-FR" dirty="0"/>
          </a:p>
        </p:txBody>
      </p:sp>
      <p:pic>
        <p:nvPicPr>
          <p:cNvPr id="6" name="Image 5" descr="Une image contenant arbre, capture d’écran&#10;&#10;Description générée automatiquement">
            <a:extLst>
              <a:ext uri="{FF2B5EF4-FFF2-40B4-BE49-F238E27FC236}">
                <a16:creationId xmlns:a16="http://schemas.microsoft.com/office/drawing/2014/main" id="{357E0EAE-8820-4010-899A-4028486DD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321" y="1913206"/>
            <a:ext cx="8292492" cy="4664527"/>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Capgemini Master">
  <a:themeElements>
    <a:clrScheme name="Capgemini Master">
      <a:dk1>
        <a:srgbClr val="000000"/>
      </a:dk1>
      <a:lt1>
        <a:srgbClr val="FFFFFF"/>
      </a:lt1>
      <a:dk2>
        <a:srgbClr val="A7A7A7"/>
      </a:dk2>
      <a:lt2>
        <a:srgbClr val="535353"/>
      </a:lt2>
      <a:accent1>
        <a:srgbClr val="0070AD"/>
      </a:accent1>
      <a:accent2>
        <a:srgbClr val="12ABDB"/>
      </a:accent2>
      <a:accent3>
        <a:srgbClr val="2B0A3D"/>
      </a:accent3>
      <a:accent4>
        <a:srgbClr val="FF304C"/>
      </a:accent4>
      <a:accent5>
        <a:srgbClr val="95E616"/>
      </a:accent5>
      <a:accent6>
        <a:srgbClr val="00C37B"/>
      </a:accent6>
      <a:hlink>
        <a:srgbClr val="0000FF"/>
      </a:hlink>
      <a:folHlink>
        <a:srgbClr val="FF00FF"/>
      </a:folHlink>
    </a:clrScheme>
    <a:fontScheme name="Capgemini Master">
      <a:majorFont>
        <a:latin typeface="Verdana"/>
        <a:ea typeface="Verdana"/>
        <a:cs typeface="Verdana"/>
      </a:majorFont>
      <a:minorFont>
        <a:latin typeface="Helvetica"/>
        <a:ea typeface="Helvetica"/>
        <a:cs typeface="Helvetica"/>
      </a:minorFont>
    </a:fontScheme>
    <a:fmtScheme name="Capgemini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apgemini Master">
  <a:themeElements>
    <a:clrScheme name="Capgemini Master">
      <a:dk1>
        <a:srgbClr val="000000"/>
      </a:dk1>
      <a:lt1>
        <a:srgbClr val="FFFFFF"/>
      </a:lt1>
      <a:dk2>
        <a:srgbClr val="A7A7A7"/>
      </a:dk2>
      <a:lt2>
        <a:srgbClr val="535353"/>
      </a:lt2>
      <a:accent1>
        <a:srgbClr val="0070AD"/>
      </a:accent1>
      <a:accent2>
        <a:srgbClr val="12ABDB"/>
      </a:accent2>
      <a:accent3>
        <a:srgbClr val="2B0A3D"/>
      </a:accent3>
      <a:accent4>
        <a:srgbClr val="FF304C"/>
      </a:accent4>
      <a:accent5>
        <a:srgbClr val="95E616"/>
      </a:accent5>
      <a:accent6>
        <a:srgbClr val="00C37B"/>
      </a:accent6>
      <a:hlink>
        <a:srgbClr val="0000FF"/>
      </a:hlink>
      <a:folHlink>
        <a:srgbClr val="FF00FF"/>
      </a:folHlink>
    </a:clrScheme>
    <a:fontScheme name="Capgemini Master">
      <a:majorFont>
        <a:latin typeface="Verdana"/>
        <a:ea typeface="Verdana"/>
        <a:cs typeface="Verdana"/>
      </a:majorFont>
      <a:minorFont>
        <a:latin typeface="Helvetica"/>
        <a:ea typeface="Helvetica"/>
        <a:cs typeface="Helvetica"/>
      </a:minorFont>
    </a:fontScheme>
    <a:fmtScheme name="Capgemini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245</TotalTime>
  <Words>267</Words>
  <Application>Microsoft Office PowerPoint</Application>
  <PresentationFormat>Grand écran</PresentationFormat>
  <Paragraphs>74</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Verdana</vt:lpstr>
      <vt:lpstr>Wingdings</vt:lpstr>
      <vt:lpstr>Capgemini Master</vt:lpstr>
      <vt:lpstr>Présentation PowerPoint</vt:lpstr>
      <vt:lpstr>Sujet : Place de marché compétences </vt:lpstr>
      <vt:lpstr>Problèmes rencontrés</vt:lpstr>
      <vt:lpstr>User Map</vt:lpstr>
      <vt:lpstr>Architecture Technique (de la démo)</vt:lpstr>
      <vt:lpstr>Architecture Technique (cible)</vt:lpstr>
      <vt:lpstr>Backlog (copie d’écran de votre Trello &amp; url)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ZONNAHOUE, Nadege</dc:creator>
  <cp:lastModifiedBy>DARENNE, Benoît</cp:lastModifiedBy>
  <cp:revision>24</cp:revision>
  <dcterms:modified xsi:type="dcterms:W3CDTF">2019-06-06T15:57:19Z</dcterms:modified>
</cp:coreProperties>
</file>