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C7408-823A-4388-A7D5-D40C33BEA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1408A0-F2C8-4CDE-8B03-EF7A56F32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8655A-D074-45EE-A10F-840B6B44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A370D3-7F1E-4AB5-8AB0-52B24865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2E6D9-1C3D-4814-9BFE-9F2C546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14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15DE2-F563-4444-985D-7E1E4AF0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61CCEB-68DB-4F20-8C49-D7F85AFB3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A5458C-4037-4668-9F77-0F08AB4E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56F773-EE74-4AF2-A52F-0F83C339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C96E41-5BB2-44CB-B651-629FB77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41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79FCB0-AF79-4646-9BB2-9B1035D10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A4953D-599B-4D6B-8A80-2EE3CFE6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833522-11BD-47C0-A6D8-FA26AE5E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EFC60E-1BFC-4926-8799-3281FFC3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D6C779-30AF-4F99-989A-F5E54890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12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EB098-2235-4B7E-976C-F9326495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9AAA8-801E-4B52-8FA5-AB0AC1B4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BB853-8FE0-4540-B19E-AA5BE81D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5A077-A313-40CB-BCB4-5CB41A0A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19B229-9085-4888-8B5D-0CB74404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80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9C6BA-08C4-4DB9-A94B-0D7D7FC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E6A76C-ADE6-4AEE-826C-09F516EC2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DD35C9-0080-4367-A715-728A7B41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BDAD65-1FCD-4FD9-903E-D1CA8F44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536F05-3392-4EA8-9312-E26796F0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6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B328B-7A79-4262-A010-8527AC60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EE837-65BA-4B92-938E-BF82E78FE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C43BCB-B02E-4613-8ED0-21A1B359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D45481-050F-4016-B423-2F8F8473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798DE5-96FB-45BE-B05B-3D4F8E47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D37EAA-441C-4BE2-8B3E-FB953556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97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6E3A6-A8F2-4482-91BA-4B20FCCC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3545FC-27BC-4691-8857-75B216485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B0C86E-F873-474C-B80F-7BD46B74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F8872C-DDD2-45ED-BBDE-2F98FA735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BB8B95-FBD9-4E08-9609-7C5E8290B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B38596-C0C6-48E1-8102-E3D9FC40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C49314-2E09-4ADD-820C-B708FAAC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0143C5-391B-485B-9BDE-D483BE97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0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BD2B5-98D3-4C51-9A53-30461612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A8BB3F-4D2C-4347-A39D-3C624A07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4C5399-BEE6-4389-9705-B2605DF9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69B903-1C0C-41D8-9F75-A4A3696C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11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4E96A8-5BF1-4BDF-8F0C-E2DE09B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E97BB4-CFEB-4147-BC43-506BD458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F4B2F-D865-434F-9B27-EFD9E6BF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14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79E0B-C80C-4D0C-9097-FBF866A5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F0F373-33D3-483B-9038-A490E183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2E11C2-47B0-485B-B07A-2F6923A5B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619E0D-6556-4BBC-B070-B38B0E8E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3DE12B-07D3-4C2F-87E6-C0C2DCCD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3D4C2-169D-4C63-90DA-4EA203B6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8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13427-85F6-4824-8440-8F44BB71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6B3906-526E-4BD5-8F50-6C0F561F0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1FDD50-A7A4-4128-83E4-08769F761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BC01D2-BCD3-4E8F-82A9-0F825BEA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0FD64E-B09A-4238-A2C4-E8458944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755CE3-83EB-4C6C-AB12-E9D09288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5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D99F7D-1DA2-43C6-ACBD-C93DD302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DE3C1A-73AC-4C01-8841-FF0638A96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06435E-37F1-4F5E-89A4-4D2B09A61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0EF4-1F75-46DB-864F-2952F05D1EBB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AFD484-B369-4EA7-A8E7-886D0BEC0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36295-3890-4D4D-8672-57C260838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9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6D1F812-6BC8-45D5-883A-40A8CA4E0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5" b="9749"/>
          <a:stretch/>
        </p:blipFill>
        <p:spPr>
          <a:xfrm>
            <a:off x="0" y="4825121"/>
            <a:ext cx="7017230" cy="394719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06FF312-2806-41AB-92C6-337A2C976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07" y="-693659"/>
            <a:ext cx="561900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9DCBC5-B2AB-49F3-9B7C-6C974E6CB933}"/>
              </a:ext>
            </a:extLst>
          </p:cNvPr>
          <p:cNvSpPr/>
          <p:nvPr/>
        </p:nvSpPr>
        <p:spPr>
          <a:xfrm>
            <a:off x="1045461" y="-594911"/>
            <a:ext cx="5420298" cy="8220061"/>
          </a:xfrm>
          <a:prstGeom prst="rect">
            <a:avLst/>
          </a:prstGeom>
          <a:noFill/>
          <a:ln w="212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31F051C-0510-4468-8ACE-DCDEBD836AFC}"/>
              </a:ext>
            </a:extLst>
          </p:cNvPr>
          <p:cNvSpPr txBox="1"/>
          <p:nvPr/>
        </p:nvSpPr>
        <p:spPr>
          <a:xfrm>
            <a:off x="7877060" y="925417"/>
            <a:ext cx="266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err="1"/>
              <a:t>Skills</a:t>
            </a:r>
            <a:endParaRPr lang="fr-FR" sz="5400" dirty="0"/>
          </a:p>
          <a:p>
            <a:r>
              <a:rPr lang="fr-FR" sz="5400" dirty="0" err="1"/>
              <a:t>Market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3487921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DARENNE, Benoît</dc:creator>
  <cp:lastModifiedBy>DARENNE, Benoît</cp:lastModifiedBy>
  <cp:revision>3</cp:revision>
  <dcterms:created xsi:type="dcterms:W3CDTF">2019-06-04T15:05:39Z</dcterms:created>
  <dcterms:modified xsi:type="dcterms:W3CDTF">2019-06-04T15:28:10Z</dcterms:modified>
</cp:coreProperties>
</file>