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C7408-823A-4388-A7D5-D40C33BEA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1408A0-F2C8-4CDE-8B03-EF7A56F3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8655A-D074-45EE-A10F-840B6B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370D3-7F1E-4AB5-8AB0-52B24865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2E6D9-1C3D-4814-9BFE-9F2C546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1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15DE2-F563-4444-985D-7E1E4AF0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61CCEB-68DB-4F20-8C49-D7F85AFB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A5458C-4037-4668-9F77-0F08AB4E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6F773-EE74-4AF2-A52F-0F83C339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96E41-5BB2-44CB-B651-629FB77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79FCB0-AF79-4646-9BB2-9B1035D1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A4953D-599B-4D6B-8A80-2EE3CFE6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33522-11BD-47C0-A6D8-FA26AE5E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FC60E-1BFC-4926-8799-3281FFC3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6C779-30AF-4F99-989A-F5E5489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EB098-2235-4B7E-976C-F9326495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9AAA8-801E-4B52-8FA5-AB0AC1B4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BB853-8FE0-4540-B19E-AA5BE81D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5A077-A313-40CB-BCB4-5CB41A0A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9B229-9085-4888-8B5D-0CB74404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8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9C6BA-08C4-4DB9-A94B-0D7D7F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6A76C-ADE6-4AEE-826C-09F516EC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D35C9-0080-4367-A715-728A7B41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DAD65-1FCD-4FD9-903E-D1CA8F44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536F05-3392-4EA8-9312-E26796F0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B328B-7A79-4262-A010-8527AC60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EE837-65BA-4B92-938E-BF82E78FE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C43BCB-B02E-4613-8ED0-21A1B359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D45481-050F-4016-B423-2F8F847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98DE5-96FB-45BE-B05B-3D4F8E47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D37EAA-441C-4BE2-8B3E-FB953556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6E3A6-A8F2-4482-91BA-4B20FCCC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3545FC-27BC-4691-8857-75B21648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B0C86E-F873-474C-B80F-7BD46B74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F8872C-DDD2-45ED-BBDE-2F98FA735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BB8B95-FBD9-4E08-9609-7C5E8290B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38596-C0C6-48E1-8102-E3D9FC40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C49314-2E09-4ADD-820C-B708FAAC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0143C5-391B-485B-9BDE-D483BE97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0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BD2B5-98D3-4C51-9A53-304616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A8BB3F-4D2C-4347-A39D-3C624A07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4C5399-BEE6-4389-9705-B2605DF9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69B903-1C0C-41D8-9F75-A4A3696C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4E96A8-5BF1-4BDF-8F0C-E2DE09B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E97BB4-CFEB-4147-BC43-506BD458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F4B2F-D865-434F-9B27-EFD9E6BF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9E0B-C80C-4D0C-9097-FBF866A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0F373-33D3-483B-9038-A490E183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E11C2-47B0-485B-B07A-2F6923A5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619E0D-6556-4BBC-B070-B38B0E8E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DE12B-07D3-4C2F-87E6-C0C2DCCD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3D4C2-169D-4C63-90DA-4EA203B6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13427-85F6-4824-8440-8F44BB71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6B3906-526E-4BD5-8F50-6C0F561F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1FDD50-A7A4-4128-83E4-08769F76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C01D2-BCD3-4E8F-82A9-0F825BE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0FD64E-B09A-4238-A2C4-E8458944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55CE3-83EB-4C6C-AB12-E9D0928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D99F7D-1DA2-43C6-ACBD-C93DD302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E3C1A-73AC-4C01-8841-FF0638A9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6435E-37F1-4F5E-89A4-4D2B09A6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0EF4-1F75-46DB-864F-2952F05D1EBB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AFD484-B369-4EA7-A8E7-886D0BEC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36295-3890-4D4D-8672-57C260838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D1F812-6BC8-45D5-883A-40A8CA4E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5" b="9749"/>
          <a:stretch/>
        </p:blipFill>
        <p:spPr>
          <a:xfrm>
            <a:off x="0" y="4825121"/>
            <a:ext cx="7017230" cy="394719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5D12648-F166-439D-957A-E836A060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26" y="5347810"/>
            <a:ext cx="5266277" cy="295898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B374C5-6D6E-4DE3-AC3F-F8131D23F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28" y="-841248"/>
            <a:ext cx="5441649" cy="43533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06FF312-2806-41AB-92C6-337A2C976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07" y="-693659"/>
            <a:ext cx="56190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9DCBC5-B2AB-49F3-9B7C-6C974E6CB933}"/>
              </a:ext>
            </a:extLst>
          </p:cNvPr>
          <p:cNvSpPr/>
          <p:nvPr/>
        </p:nvSpPr>
        <p:spPr>
          <a:xfrm>
            <a:off x="1045461" y="-594911"/>
            <a:ext cx="5420298" cy="8220061"/>
          </a:xfrm>
          <a:prstGeom prst="rect">
            <a:avLst/>
          </a:prstGeom>
          <a:noFill/>
          <a:ln w="212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EF297-1AE6-428B-8235-E7835D88E0C4}"/>
              </a:ext>
            </a:extLst>
          </p:cNvPr>
          <p:cNvSpPr/>
          <p:nvPr/>
        </p:nvSpPr>
        <p:spPr>
          <a:xfrm>
            <a:off x="6565113" y="2757608"/>
            <a:ext cx="5224660" cy="320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D4540-C406-488A-9C2F-639C3A8AEB2C}"/>
              </a:ext>
            </a:extLst>
          </p:cNvPr>
          <p:cNvSpPr/>
          <p:nvPr/>
        </p:nvSpPr>
        <p:spPr>
          <a:xfrm>
            <a:off x="6465759" y="-597959"/>
            <a:ext cx="5420298" cy="8220061"/>
          </a:xfrm>
          <a:prstGeom prst="rect">
            <a:avLst/>
          </a:prstGeom>
          <a:noFill/>
          <a:ln w="212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D53026D-0590-4F64-A75F-E0146B0C23F6}"/>
              </a:ext>
            </a:extLst>
          </p:cNvPr>
          <p:cNvCxnSpPr>
            <a:cxnSpLocks/>
          </p:cNvCxnSpPr>
          <p:nvPr/>
        </p:nvCxnSpPr>
        <p:spPr>
          <a:xfrm>
            <a:off x="6465759" y="2735341"/>
            <a:ext cx="532085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AE81C3E-A731-4A11-B087-0CB9FAE599D4}"/>
              </a:ext>
            </a:extLst>
          </p:cNvPr>
          <p:cNvCxnSpPr>
            <a:cxnSpLocks/>
          </p:cNvCxnSpPr>
          <p:nvPr/>
        </p:nvCxnSpPr>
        <p:spPr>
          <a:xfrm>
            <a:off x="6465759" y="6055676"/>
            <a:ext cx="5322451" cy="0"/>
          </a:xfrm>
          <a:prstGeom prst="line">
            <a:avLst/>
          </a:prstGeom>
          <a:ln w="212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6ADF318D-E59C-4E86-BDF5-C1886EB5B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322" y="3330735"/>
            <a:ext cx="5117284" cy="19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224A2F3-3BFB-403F-AD92-D379F108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93258-EA05-4FA4-96F6-3E4D03742AA8}"/>
              </a:ext>
            </a:extLst>
          </p:cNvPr>
          <p:cNvSpPr/>
          <p:nvPr/>
        </p:nvSpPr>
        <p:spPr>
          <a:xfrm>
            <a:off x="-1" y="0"/>
            <a:ext cx="13681817" cy="52014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600" b="1" cap="none" spc="0" dirty="0">
                <a:ln w="38100">
                  <a:solidFill>
                    <a:schemeClr val="tx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Marché des compétences</a:t>
            </a:r>
          </a:p>
        </p:txBody>
      </p:sp>
    </p:spTree>
    <p:extLst>
      <p:ext uri="{BB962C8B-B14F-4D97-AF65-F5344CB8AC3E}">
        <p14:creationId xmlns:p14="http://schemas.microsoft.com/office/powerpoint/2010/main" val="40405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D2004D-42FC-4D02-BF00-C1BDDC65F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1F825571-7F13-4C92-AD5B-A0DD8465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8652" y="1423052"/>
            <a:ext cx="6789576" cy="48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D2004D-42FC-4D02-BF00-C1BDDC65F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RÃ©sultat de recherche d'images pour &quot;i want you&quot;">
            <a:extLst>
              <a:ext uri="{FF2B5EF4-FFF2-40B4-BE49-F238E27FC236}">
                <a16:creationId xmlns:a16="http://schemas.microsoft.com/office/drawing/2014/main" id="{C7ECF1AD-FA9F-4533-990E-F75CCC63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35" y="1222311"/>
            <a:ext cx="3971947" cy="533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94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DARENNE, Benoît</dc:creator>
  <cp:lastModifiedBy>DARENNE, Benoît</cp:lastModifiedBy>
  <cp:revision>2</cp:revision>
  <dcterms:created xsi:type="dcterms:W3CDTF">2019-06-14T16:44:36Z</dcterms:created>
  <dcterms:modified xsi:type="dcterms:W3CDTF">2019-06-14T17:06:32Z</dcterms:modified>
</cp:coreProperties>
</file>