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20E92-F9A6-46D2-8CCF-AEADF0676713}" type="datetimeFigureOut">
              <a:rPr lang="es-ES" smtClean="0"/>
              <a:t>28/04/2019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4FE1-F845-465B-9283-A71085A738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3678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20E92-F9A6-46D2-8CCF-AEADF0676713}" type="datetimeFigureOut">
              <a:rPr lang="es-ES" smtClean="0"/>
              <a:t>28/04/2019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4FE1-F845-465B-9283-A71085A738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1516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20E92-F9A6-46D2-8CCF-AEADF0676713}" type="datetimeFigureOut">
              <a:rPr lang="es-ES" smtClean="0"/>
              <a:t>28/04/2019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4FE1-F845-465B-9283-A71085A738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7572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20E92-F9A6-46D2-8CCF-AEADF0676713}" type="datetimeFigureOut">
              <a:rPr lang="es-ES" smtClean="0"/>
              <a:t>28/04/2019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4FE1-F845-465B-9283-A71085A738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9735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20E92-F9A6-46D2-8CCF-AEADF0676713}" type="datetimeFigureOut">
              <a:rPr lang="es-ES" smtClean="0"/>
              <a:t>28/04/2019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4FE1-F845-465B-9283-A71085A738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7581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20E92-F9A6-46D2-8CCF-AEADF0676713}" type="datetimeFigureOut">
              <a:rPr lang="es-ES" smtClean="0"/>
              <a:t>28/04/2019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4FE1-F845-465B-9283-A71085A738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4487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20E92-F9A6-46D2-8CCF-AEADF0676713}" type="datetimeFigureOut">
              <a:rPr lang="es-ES" smtClean="0"/>
              <a:t>28/04/2019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4FE1-F845-465B-9283-A71085A738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4567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20E92-F9A6-46D2-8CCF-AEADF0676713}" type="datetimeFigureOut">
              <a:rPr lang="es-ES" smtClean="0"/>
              <a:t>28/04/2019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4FE1-F845-465B-9283-A71085A738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5727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20E92-F9A6-46D2-8CCF-AEADF0676713}" type="datetimeFigureOut">
              <a:rPr lang="es-ES" smtClean="0"/>
              <a:t>28/04/2019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4FE1-F845-465B-9283-A71085A738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9110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20E92-F9A6-46D2-8CCF-AEADF0676713}" type="datetimeFigureOut">
              <a:rPr lang="es-ES" smtClean="0"/>
              <a:t>28/04/2019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4FE1-F845-465B-9283-A71085A738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0726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20E92-F9A6-46D2-8CCF-AEADF0676713}" type="datetimeFigureOut">
              <a:rPr lang="es-ES" smtClean="0"/>
              <a:t>28/04/2019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4FE1-F845-465B-9283-A71085A738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4070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20E92-F9A6-46D2-8CCF-AEADF0676713}" type="datetimeFigureOut">
              <a:rPr lang="es-ES" smtClean="0"/>
              <a:t>28/04/2019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14FE1-F845-465B-9283-A71085A738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9772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Krysi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Presentación Ampliación de Bases de Datos</a:t>
            </a:r>
          </a:p>
          <a:p>
            <a:endParaRPr lang="es-ES" dirty="0"/>
          </a:p>
          <a:p>
            <a:r>
              <a:rPr lang="es-ES" dirty="0" smtClean="0"/>
              <a:t>Autor: Daniel Ibáñez Padial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06347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Comparador de viajes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i="1" dirty="0" smtClean="0"/>
              <a:t>Krysi</a:t>
            </a:r>
            <a:r>
              <a:rPr lang="es-ES" dirty="0" smtClean="0"/>
              <a:t> es un comparador de viajes ficticio. En él los usuarios podrán comprar billetes de avión sabiendo las características del vuelo. Tendremos un ránking que se irá actualizando.</a:t>
            </a:r>
          </a:p>
          <a:p>
            <a:endParaRPr lang="es-ES" dirty="0"/>
          </a:p>
          <a:p>
            <a:r>
              <a:rPr lang="es-ES" dirty="0" smtClean="0"/>
              <a:t>Hay dos tipos de usuarios: pilotos y usuarios.</a:t>
            </a:r>
            <a:endParaRPr lang="es-ES" dirty="0"/>
          </a:p>
          <a:p>
            <a:endParaRPr lang="es-ES" dirty="0" smtClean="0"/>
          </a:p>
          <a:p>
            <a:r>
              <a:rPr lang="es-ES" dirty="0" smtClean="0"/>
              <a:t>La base de datos está estructurada con 8 tablas en 3FN.</a:t>
            </a:r>
          </a:p>
          <a:p>
            <a:endParaRPr lang="es-ES" dirty="0"/>
          </a:p>
          <a:p>
            <a:r>
              <a:rPr lang="es-ES" dirty="0" smtClean="0"/>
              <a:t>La aplicación está implementada con HTML y PHP. La base de datos con </a:t>
            </a:r>
            <a:r>
              <a:rPr lang="es-ES" dirty="0" err="1" smtClean="0"/>
              <a:t>mysql</a:t>
            </a:r>
            <a:r>
              <a:rPr lang="es-E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1622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Estructura base de datos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Necesitamos almacenar los datos de los viajes y usuarios.</a:t>
            </a:r>
          </a:p>
          <a:p>
            <a:r>
              <a:rPr lang="es-ES" dirty="0" smtClean="0"/>
              <a:t>Para almacenar los datos de los viajes necesitaremos guardar los datos de los aeropuertos y las aerolíneas, además del precio y los asientos disponibles de cada viaje.</a:t>
            </a:r>
          </a:p>
          <a:p>
            <a:r>
              <a:rPr lang="es-ES" dirty="0" smtClean="0"/>
              <a:t>De los aeropuertos necesitamos saber en que ciudad se encuentran y en que país se encuentra dicha ciudad.</a:t>
            </a:r>
          </a:p>
          <a:p>
            <a:r>
              <a:rPr lang="es-ES" dirty="0" smtClean="0"/>
              <a:t>De las aerolíneas almacenaremos los nombres y un acrónimo que nos facilitará el uso de los datos en la aplicación</a:t>
            </a:r>
          </a:p>
          <a:p>
            <a:r>
              <a:rPr lang="es-ES" dirty="0" smtClean="0"/>
              <a:t>Para el almacenamiento de los usuarios utilizaremos dos tablas, la de usuarios y la de pilotos, guardaremos el nombre y la contraseña. Para los pilotos además tendremos la aerolínea para la que trabajan. 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2612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229856" flipV="1">
            <a:off x="838200" y="1690688"/>
            <a:ext cx="10515600" cy="45719"/>
          </a:xfrm>
        </p:spPr>
        <p:txBody>
          <a:bodyPr>
            <a:normAutofit fontScale="90000"/>
          </a:bodyPr>
          <a:lstStyle/>
          <a:p>
            <a:pPr algn="ctr"/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60" y="527271"/>
            <a:ext cx="4616519" cy="5718862"/>
          </a:xfr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815" y="365125"/>
            <a:ext cx="4666222" cy="643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00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Usuarios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Usuarios normales: tendrán acceso a los ránking de la aplicación y podrán comprar billetes. Podrán entrar en una pestaña perfil en la que se les mostrarán los viajes que tienen pendientes.</a:t>
            </a:r>
          </a:p>
          <a:p>
            <a:endParaRPr lang="es-ES" dirty="0"/>
          </a:p>
          <a:p>
            <a:r>
              <a:rPr lang="es-ES" dirty="0" smtClean="0"/>
              <a:t>Pilotos: estos tienen muchas más funcionalidades. Podrán agregar nuevos elementos como aeropuertos, ciudades, países y viajes. También podrán eliminarlos o actualizarlos. Las aerolíneas pueden tener varios pilotos.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5057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Ránking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Una de las funcionalidades más importantes son los ránking que tenemos en la aplicación.</a:t>
            </a:r>
          </a:p>
          <a:p>
            <a:r>
              <a:rPr lang="es-ES" b="1" i="1" dirty="0" smtClean="0"/>
              <a:t>Usuarios</a:t>
            </a:r>
            <a:r>
              <a:rPr lang="es-ES" dirty="0" smtClean="0"/>
              <a:t>: Tenemos ránking de usuarios, ordenados por los usuarios con más viajes pendientes.</a:t>
            </a:r>
          </a:p>
          <a:p>
            <a:r>
              <a:rPr lang="es-ES" b="1" i="1" dirty="0" smtClean="0"/>
              <a:t>Países</a:t>
            </a:r>
            <a:r>
              <a:rPr lang="es-ES" dirty="0" smtClean="0"/>
              <a:t>: Ordenados por el número de ciudades con aeropuertos almacenados en nuestra base de datos.</a:t>
            </a:r>
          </a:p>
          <a:p>
            <a:r>
              <a:rPr lang="es-ES" b="1" i="1" dirty="0" smtClean="0"/>
              <a:t>Ciudades</a:t>
            </a:r>
            <a:r>
              <a:rPr lang="es-ES" dirty="0" smtClean="0"/>
              <a:t>: Ordenadas por la cantidad de aeropuertos.</a:t>
            </a:r>
          </a:p>
          <a:p>
            <a:r>
              <a:rPr lang="es-ES" b="1" i="1" dirty="0" smtClean="0"/>
              <a:t>Aerolíneas</a:t>
            </a:r>
            <a:r>
              <a:rPr lang="es-ES" dirty="0" smtClean="0"/>
              <a:t>: Ordenadas por la cantidad de viajes que operan</a:t>
            </a:r>
          </a:p>
          <a:p>
            <a:r>
              <a:rPr lang="es-ES" b="1" i="1" dirty="0" smtClean="0"/>
              <a:t>Aeropuertos</a:t>
            </a:r>
            <a:r>
              <a:rPr lang="es-ES" dirty="0" smtClean="0"/>
              <a:t>: Ordenados por la cantidad de viajes disponibles que tienen, siendo el aeropuerto origen.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94126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Comparador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En el buscador se mostrarán todos los viajes con sus datos: aeropuerto origen, aeropuerto destino, aerolínea, precio y número de asientos aún disponibles.</a:t>
            </a:r>
          </a:p>
          <a:p>
            <a:endParaRPr lang="es-ES" dirty="0"/>
          </a:p>
          <a:p>
            <a:r>
              <a:rPr lang="es-ES" dirty="0" smtClean="0"/>
              <a:t>Una vez comprado el billete te sale una tabla con los datos de este, aparte de los mencionados anteriormente se agregan las ciudades de los aeropuertos.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75741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415</Words>
  <Application>Microsoft Office PowerPoint</Application>
  <PresentationFormat>Panorámica</PresentationFormat>
  <Paragraphs>34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Krysi</vt:lpstr>
      <vt:lpstr>Comparador de viajes</vt:lpstr>
      <vt:lpstr>Estructura base de datos</vt:lpstr>
      <vt:lpstr> </vt:lpstr>
      <vt:lpstr>Usuarios</vt:lpstr>
      <vt:lpstr>Ránking</vt:lpstr>
      <vt:lpstr>Comparador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Krysi</dc:title>
  <dc:creator>dipdnl14@gmail.com</dc:creator>
  <cp:lastModifiedBy>dipdnl14@gmail.com</cp:lastModifiedBy>
  <cp:revision>7</cp:revision>
  <dcterms:created xsi:type="dcterms:W3CDTF">2019-04-28T12:30:47Z</dcterms:created>
  <dcterms:modified xsi:type="dcterms:W3CDTF">2019-04-28T13:55:30Z</dcterms:modified>
</cp:coreProperties>
</file>