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3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5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1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46CC-7F9E-48FE-BC5B-6013661CF0E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D9C-74B7-4067-BDA5-0FD124AB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96" y="1814104"/>
            <a:ext cx="8953500" cy="354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3040" y="496389"/>
            <a:ext cx="55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Word2Vec </a:t>
            </a:r>
            <a:r>
              <a:rPr lang="en-US" sz="3600" b="1" dirty="0" err="1" smtClean="0"/>
              <a:t>SkipGram</a:t>
            </a:r>
            <a:r>
              <a:rPr lang="en-US" sz="3600" b="1" dirty="0" smtClean="0"/>
              <a:t>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31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10527"/>
            <a:ext cx="8496300" cy="2562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3450" y="2972752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Negative Sampling</a:t>
            </a:r>
          </a:p>
          <a:p>
            <a:endParaRPr lang="en-US" b="1" dirty="0" smtClean="0"/>
          </a:p>
          <a:p>
            <a:r>
              <a:rPr lang="en-US" dirty="0" smtClean="0"/>
              <a:t>From </a:t>
            </a:r>
            <a:r>
              <a:rPr lang="en-US" dirty="0"/>
              <a:t>paper: “Distributed Representations of Words and Phrases and their Compositionality” (</a:t>
            </a:r>
            <a:r>
              <a:rPr lang="en-US" dirty="0" err="1"/>
              <a:t>Mikolov</a:t>
            </a:r>
            <a:r>
              <a:rPr lang="en-US" dirty="0"/>
              <a:t> et al. 2013)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395923"/>
            <a:ext cx="91154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261517"/>
            <a:ext cx="9448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2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12" y="1514884"/>
            <a:ext cx="9472777" cy="53431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02228" y="314555"/>
                <a:ext cx="57345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Denote 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𝐷</m:t>
                        </m:r>
                        <m:r>
                          <a:rPr lang="en-US" i="1"/>
                          <m:t>=1</m:t>
                        </m:r>
                      </m:e>
                    </m:d>
                    <m:r>
                      <a:rPr lang="en-US" i="1"/>
                      <m:t> </m:t>
                    </m:r>
                    <m:r>
                      <a:rPr lang="en-US" i="1"/>
                      <m:t>𝑤</m:t>
                    </m:r>
                    <m:r>
                      <a:rPr lang="en-US" i="1"/>
                      <m:t>,</m:t>
                    </m:r>
                    <m:r>
                      <a:rPr lang="en-US" i="1"/>
                      <m:t>𝑐</m:t>
                    </m:r>
                    <m:r>
                      <a:rPr lang="en-US" i="1"/>
                      <m:t>) </m:t>
                    </m:r>
                  </m:oMath>
                </a14:m>
                <a:r>
                  <a:rPr lang="en-US" dirty="0"/>
                  <a:t> the probability that (</a:t>
                </a:r>
                <a:r>
                  <a:rPr lang="en-US" dirty="0" err="1"/>
                  <a:t>w,c</a:t>
                </a:r>
                <a:r>
                  <a:rPr lang="en-US" dirty="0"/>
                  <a:t>) came from the corpus data.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𝐷</m:t>
                        </m:r>
                        <m:r>
                          <a:rPr lang="en-US" i="1"/>
                          <m:t>=0</m:t>
                        </m:r>
                      </m:e>
                      <m:e>
                        <m:r>
                          <a:rPr lang="en-US" i="1"/>
                          <m:t>𝑤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the probability that (</a:t>
                </a:r>
                <a:r>
                  <a:rPr lang="en-US" dirty="0" err="1"/>
                  <a:t>w,c</a:t>
                </a:r>
                <a:r>
                  <a:rPr lang="en-US" dirty="0"/>
                  <a:t>) did not come from the corpus data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314555"/>
                <a:ext cx="5734594" cy="1477328"/>
              </a:xfrm>
              <a:prstGeom prst="rect">
                <a:avLst/>
              </a:prstGeom>
              <a:blipFill>
                <a:blip r:embed="rId3"/>
                <a:stretch>
                  <a:fillRect l="-850" t="-2479" r="-850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92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17" y="1724298"/>
            <a:ext cx="7605607" cy="2203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154" y="731521"/>
            <a:ext cx="37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Loss function to minimize: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353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Ganzorig</dc:creator>
  <cp:lastModifiedBy>User</cp:lastModifiedBy>
  <cp:revision>10</cp:revision>
  <dcterms:created xsi:type="dcterms:W3CDTF">2019-07-21T07:23:08Z</dcterms:created>
  <dcterms:modified xsi:type="dcterms:W3CDTF">2019-07-23T05:20:08Z</dcterms:modified>
</cp:coreProperties>
</file>