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D38580-8D38-1245-9151-832215583442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李菲</a:t>
            </a:r>
            <a:r>
              <a:rPr lang="en-US" altLang="zh-CN" smtClean="0"/>
              <a:t>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05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Celestial</vt:lpstr>
      <vt:lpstr>PowerPoint Presentation</vt:lpstr>
      <vt:lpstr>李菲test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HeFangning</dc:creator>
  <cp:lastModifiedBy>Fei Li</cp:lastModifiedBy>
  <cp:revision>2</cp:revision>
  <dcterms:created xsi:type="dcterms:W3CDTF">2017-02-01T02:16:12Z</dcterms:created>
  <dcterms:modified xsi:type="dcterms:W3CDTF">2017-02-01T02:29:34Z</dcterms:modified>
</cp:coreProperties>
</file>