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60"/>
            <p14:sldId id="261"/>
            <p14:sldId id="262"/>
            <p14:sldId id="263"/>
            <p14:sldId id="257"/>
            <p14:sldId id="258"/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9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9794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Project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Overview</a:t>
            </a:r>
            <a:br>
              <a:rPr lang="en-US" altLang="zh-CN" sz="6600" dirty="0" smtClean="0"/>
            </a:br>
            <a:r>
              <a:rPr lang="en-US" altLang="zh-CN" sz="5300" dirty="0" smtClean="0"/>
              <a:t>	</a:t>
            </a:r>
            <a:r>
              <a:rPr lang="en-US" altLang="zh-CN" sz="4000" dirty="0" smtClean="0"/>
              <a:t>social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media</a:t>
            </a:r>
            <a:r>
              <a:rPr lang="zh-CN" altLang="en-US" sz="4000" dirty="0"/>
              <a:t> </a:t>
            </a:r>
            <a:r>
              <a:rPr lang="en-US" altLang="zh-CN" sz="4000" dirty="0"/>
              <a:t>website?</a:t>
            </a:r>
            <a:r>
              <a:rPr lang="zh-CN" altLang="en-US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Target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not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</a:rPr>
              <a:t>sure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463" y="3973513"/>
            <a:ext cx="9196387" cy="3841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b="1" dirty="0" smtClean="0"/>
              <a:t>Team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members</a:t>
            </a:r>
            <a:r>
              <a:rPr lang="zh-CN" altLang="en-US" b="1" dirty="0" smtClean="0"/>
              <a:t>：</a:t>
            </a:r>
            <a:r>
              <a:rPr lang="en-US" b="1" dirty="0" smtClean="0"/>
              <a:t>Fangning He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Fei</a:t>
            </a:r>
            <a:r>
              <a:rPr lang="zh-CN" altLang="en-US" b="1" dirty="0"/>
              <a:t> </a:t>
            </a:r>
            <a:r>
              <a:rPr lang="en-US" altLang="zh-CN" b="1" dirty="0" smtClean="0"/>
              <a:t>Li,</a:t>
            </a:r>
            <a:r>
              <a:rPr lang="zh-CN" altLang="en-US" b="1" dirty="0" smtClean="0"/>
              <a:t> </a:t>
            </a:r>
            <a:r>
              <a:rPr lang="en-US" b="1" dirty="0" smtClean="0"/>
              <a:t>Yunlu Zhou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b="1" dirty="0" smtClean="0"/>
              <a:t>Zhiyi Wang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attractive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functionality.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page.</a:t>
            </a:r>
          </a:p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74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0" y="2230266"/>
            <a:ext cx="6667500" cy="3724275"/>
          </a:xfrm>
        </p:spPr>
      </p:pic>
    </p:spTree>
    <p:extLst>
      <p:ext uri="{BB962C8B-B14F-4D97-AF65-F5344CB8AC3E}">
        <p14:creationId xmlns:p14="http://schemas.microsoft.com/office/powerpoint/2010/main" val="16850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9" y="2043971"/>
            <a:ext cx="6039205" cy="4022725"/>
          </a:xfrm>
        </p:spPr>
      </p:pic>
    </p:spTree>
    <p:extLst>
      <p:ext uri="{BB962C8B-B14F-4D97-AF65-F5344CB8AC3E}">
        <p14:creationId xmlns:p14="http://schemas.microsoft.com/office/powerpoint/2010/main" val="20069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5" y="2081042"/>
            <a:ext cx="6269181" cy="4022725"/>
          </a:xfrm>
        </p:spPr>
      </p:pic>
    </p:spTree>
    <p:extLst>
      <p:ext uri="{BB962C8B-B14F-4D97-AF65-F5344CB8AC3E}">
        <p14:creationId xmlns:p14="http://schemas.microsoft.com/office/powerpoint/2010/main" val="14507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" y="1657351"/>
            <a:ext cx="7377114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Register/Login/Logout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Add/Remove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Post/delete/comment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557213"/>
            <a:ext cx="10058400" cy="1223010"/>
          </a:xfrm>
        </p:spPr>
        <p:txBody>
          <a:bodyPr/>
          <a:lstStyle/>
          <a:p>
            <a:r>
              <a:rPr lang="en-US" altLang="zh-CN" b="1" dirty="0"/>
              <a:t>Basic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Features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163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Initiate/Join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events/group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post/link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other’s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17" y="728663"/>
            <a:ext cx="10058400" cy="965835"/>
          </a:xfrm>
        </p:spPr>
        <p:txBody>
          <a:bodyPr/>
          <a:lstStyle/>
          <a:p>
            <a:r>
              <a:rPr lang="en-US" altLang="zh-CN" b="1" dirty="0" smtClean="0"/>
              <a:t>Challenges/Goals: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17" y="169449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concise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AJAX/</a:t>
            </a:r>
            <a:r>
              <a:rPr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personal/moving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1871315"/>
            <a:ext cx="8412480" cy="4357589"/>
          </a:xfrm>
        </p:spPr>
      </p:pic>
    </p:spTree>
    <p:extLst>
      <p:ext uri="{BB962C8B-B14F-4D97-AF65-F5344CB8AC3E}">
        <p14:creationId xmlns:p14="http://schemas.microsoft.com/office/powerpoint/2010/main" val="516530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101</Words>
  <Application>Microsoft Macintosh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</vt:lpstr>
      <vt:lpstr>宋体</vt:lpstr>
      <vt:lpstr>Arial</vt:lpstr>
      <vt:lpstr>Retrospect</vt:lpstr>
      <vt:lpstr>Project Overview  social media website? Target not sure</vt:lpstr>
      <vt:lpstr>Why social media?</vt:lpstr>
      <vt:lpstr>Current Social Media</vt:lpstr>
      <vt:lpstr>Current Social Media</vt:lpstr>
      <vt:lpstr>Current Social Media</vt:lpstr>
      <vt:lpstr>Basic Function:</vt:lpstr>
      <vt:lpstr>Features:</vt:lpstr>
      <vt:lpstr>Challenges/Goals:</vt:lpstr>
      <vt:lpstr>Data Flow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yunlu zhou</cp:lastModifiedBy>
  <cp:revision>23</cp:revision>
  <dcterms:created xsi:type="dcterms:W3CDTF">2017-02-01T02:16:12Z</dcterms:created>
  <dcterms:modified xsi:type="dcterms:W3CDTF">2017-02-03T06:43:01Z</dcterms:modified>
</cp:coreProperties>
</file>