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D38580-8D38-1245-9151-832215583442}">
          <p14:sldIdLst>
            <p14:sldId id="256"/>
            <p14:sldId id="260"/>
            <p14:sldId id="261"/>
            <p14:sldId id="262"/>
            <p14:sldId id="263"/>
            <p14:sldId id="257"/>
            <p14:sldId id="258"/>
            <p14:sldId id="259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112" y="979488"/>
            <a:ext cx="9144000" cy="2157607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Social</a:t>
            </a:r>
            <a:r>
              <a:rPr lang="zh-CN" altLang="en-US" sz="6600" dirty="0" smtClean="0"/>
              <a:t> </a:t>
            </a:r>
            <a:r>
              <a:rPr lang="en-US" altLang="zh-CN" sz="6600" dirty="0"/>
              <a:t>media</a:t>
            </a:r>
            <a:r>
              <a:rPr lang="zh-CN" altLang="en-US" sz="6600" dirty="0"/>
              <a:t> </a:t>
            </a:r>
            <a:r>
              <a:rPr lang="en-US" altLang="zh-CN" sz="6600" dirty="0" smtClean="0"/>
              <a:t>website</a:t>
            </a:r>
            <a:br>
              <a:rPr lang="en-US" altLang="zh-CN" sz="6600" dirty="0" smtClean="0"/>
            </a:br>
            <a:r>
              <a:rPr lang="en-US" altLang="zh-CN" sz="6600" dirty="0" smtClean="0"/>
              <a:t>                   </a:t>
            </a:r>
            <a:r>
              <a:rPr lang="en-US" altLang="zh-CN" sz="3200" dirty="0" smtClean="0"/>
              <a:t>Web Design Final Project Proposa</a:t>
            </a:r>
            <a:r>
              <a:rPr lang="en-US" altLang="zh-CN" sz="4000" dirty="0" smtClean="0"/>
              <a:t>l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463" y="3973513"/>
            <a:ext cx="9196387" cy="7532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b="1" dirty="0"/>
              <a:t>Team</a:t>
            </a:r>
            <a:r>
              <a:rPr lang="zh-CN" altLang="en-US" b="1" dirty="0"/>
              <a:t> </a:t>
            </a:r>
            <a:r>
              <a:rPr lang="en-US" altLang="zh-CN" b="1" dirty="0"/>
              <a:t>members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algn="l"/>
            <a:r>
              <a:rPr lang="en-US" b="1" smtClean="0"/>
              <a:t>Fangning</a:t>
            </a:r>
            <a:r>
              <a:rPr lang="en-US" b="1" dirty="0" smtClean="0"/>
              <a:t> </a:t>
            </a:r>
            <a:r>
              <a:rPr lang="en-US" b="1" dirty="0"/>
              <a:t>He</a:t>
            </a:r>
            <a:r>
              <a:rPr lang="en-US" altLang="zh-CN" b="1" dirty="0"/>
              <a:t>,</a:t>
            </a:r>
            <a:r>
              <a:rPr lang="zh-CN" altLang="en-US" b="1" dirty="0"/>
              <a:t>  </a:t>
            </a:r>
            <a:r>
              <a:rPr lang="en-US" altLang="zh-CN" b="1" dirty="0"/>
              <a:t>Fei</a:t>
            </a:r>
            <a:r>
              <a:rPr lang="zh-CN" altLang="en-US" b="1" dirty="0"/>
              <a:t> </a:t>
            </a:r>
            <a:r>
              <a:rPr lang="en-US" altLang="zh-CN" b="1" dirty="0"/>
              <a:t>Li,</a:t>
            </a:r>
            <a:r>
              <a:rPr lang="zh-CN" altLang="en-US" b="1" dirty="0"/>
              <a:t> </a:t>
            </a:r>
            <a:r>
              <a:rPr lang="en-US" b="1" dirty="0"/>
              <a:t>Yunlu Zhou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b="1" dirty="0"/>
              <a:t>Zhiyi Wang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Design: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 End Functionality: </a:t>
            </a:r>
          </a:p>
        </p:txBody>
      </p:sp>
      <p:pic>
        <p:nvPicPr>
          <p:cNvPr id="1034" name="Picture 10" descr="Image result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58" y="1767762"/>
            <a:ext cx="2922905" cy="149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ngular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3657743"/>
            <a:ext cx="2647722" cy="74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35" y="3270674"/>
            <a:ext cx="234696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s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55" y="4686444"/>
            <a:ext cx="1185545" cy="11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servl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47" y="4578961"/>
            <a:ext cx="1246505" cy="129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2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59687" y="2913380"/>
            <a:ext cx="3495993" cy="1888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7280" y="3857413"/>
            <a:ext cx="6385560" cy="2166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7280" y="1845734"/>
            <a:ext cx="6385560" cy="1888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bracket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04" y="2029160"/>
            <a:ext cx="202692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clip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27" y="4880627"/>
            <a:ext cx="2292033" cy="5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19" y="3444096"/>
            <a:ext cx="2541905" cy="8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ublime tex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47" y="2000267"/>
            <a:ext cx="1216025" cy="12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netbeans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90" y="4775283"/>
            <a:ext cx="2078673" cy="9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text edito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09" y="2046322"/>
            <a:ext cx="1782934" cy="114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5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charset="2"/>
              <a:buChar char="l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attractive.</a:t>
            </a:r>
          </a:p>
          <a:p>
            <a:pPr>
              <a:buFont typeface="Wingdings" charset="2"/>
              <a:buChar char="l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 functionality.</a:t>
            </a:r>
          </a:p>
          <a:p>
            <a:pPr>
              <a:buFont typeface="Wingdings" charset="2"/>
              <a:buChar char="l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Flexibility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page.</a:t>
            </a:r>
          </a:p>
          <a:p>
            <a:pPr>
              <a:buFont typeface="Wingdings" charset="2"/>
              <a:buChar char="l"/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charset="2"/>
              <a:buChar char="l"/>
            </a:pPr>
            <a:endParaRPr kumimoji="1" lang="en-US" altLang="zh-CN" dirty="0"/>
          </a:p>
          <a:p>
            <a:pPr>
              <a:buFont typeface="Wingdings" charset="2"/>
              <a:buChar char="l"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4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30" y="2230266"/>
            <a:ext cx="6667500" cy="3724275"/>
          </a:xfrm>
        </p:spPr>
      </p:pic>
    </p:spTree>
    <p:extLst>
      <p:ext uri="{BB962C8B-B14F-4D97-AF65-F5344CB8AC3E}">
        <p14:creationId xmlns:p14="http://schemas.microsoft.com/office/powerpoint/2010/main" val="16850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09" y="2043971"/>
            <a:ext cx="6039205" cy="4022725"/>
          </a:xfrm>
        </p:spPr>
      </p:pic>
    </p:spTree>
    <p:extLst>
      <p:ext uri="{BB962C8B-B14F-4D97-AF65-F5344CB8AC3E}">
        <p14:creationId xmlns:p14="http://schemas.microsoft.com/office/powerpoint/2010/main" val="20069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05" y="2081042"/>
            <a:ext cx="6269181" cy="4022725"/>
          </a:xfrm>
        </p:spPr>
      </p:pic>
    </p:spTree>
    <p:extLst>
      <p:ext uri="{BB962C8B-B14F-4D97-AF65-F5344CB8AC3E}">
        <p14:creationId xmlns:p14="http://schemas.microsoft.com/office/powerpoint/2010/main" val="14507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900" y="1657351"/>
            <a:ext cx="7377114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Register/Login/Logout</a:t>
            </a:r>
          </a:p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Add/Remove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Post/delete/comment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557213"/>
            <a:ext cx="10058400" cy="1223010"/>
          </a:xfrm>
        </p:spPr>
        <p:txBody>
          <a:bodyPr/>
          <a:lstStyle/>
          <a:p>
            <a:r>
              <a:rPr lang="en-US" altLang="zh-CN" b="1" dirty="0"/>
              <a:t>Basic</a:t>
            </a:r>
            <a:r>
              <a:rPr lang="zh-CN" altLang="en-US" dirty="0"/>
              <a:t> </a:t>
            </a:r>
            <a:r>
              <a:rPr lang="en-US" altLang="zh-CN" b="1" dirty="0"/>
              <a:t>Function</a:t>
            </a:r>
            <a:r>
              <a:rPr lang="en-US" altLang="zh-C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Features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163"/>
            <a:ext cx="10515600" cy="4710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animation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Initiate/Join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events/group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post/link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other’s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homepage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friends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</a:p>
          <a:p>
            <a:pPr>
              <a:lnSpc>
                <a:spcPct val="150000"/>
              </a:lnSpc>
            </a:pP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1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17" y="728663"/>
            <a:ext cx="10058400" cy="965835"/>
          </a:xfrm>
        </p:spPr>
        <p:txBody>
          <a:bodyPr/>
          <a:lstStyle/>
          <a:p>
            <a:r>
              <a:rPr lang="en-US" altLang="zh-CN" b="1" dirty="0"/>
              <a:t>Challenges/Goals: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417" y="169449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concise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AJAX/</a:t>
            </a:r>
            <a:r>
              <a:rPr lang="en-US" altLang="zh-CN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story: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personal/moving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management: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93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1871315"/>
            <a:ext cx="8412480" cy="4357589"/>
          </a:xfrm>
        </p:spPr>
      </p:pic>
    </p:spTree>
    <p:extLst>
      <p:ext uri="{BB962C8B-B14F-4D97-AF65-F5344CB8AC3E}">
        <p14:creationId xmlns:p14="http://schemas.microsoft.com/office/powerpoint/2010/main" val="5165302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114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宋体</vt:lpstr>
      <vt:lpstr>Retrospect</vt:lpstr>
      <vt:lpstr>Social media website                    Web Design Final Project Proposal </vt:lpstr>
      <vt:lpstr>Why social media?</vt:lpstr>
      <vt:lpstr>Current Social Media</vt:lpstr>
      <vt:lpstr>Current Social Media</vt:lpstr>
      <vt:lpstr>Current Social Media</vt:lpstr>
      <vt:lpstr>Basic Function:</vt:lpstr>
      <vt:lpstr>Features:</vt:lpstr>
      <vt:lpstr>Challenges/Goals:</vt:lpstr>
      <vt:lpstr>Data Flow</vt:lpstr>
      <vt:lpstr>Web Technologies</vt:lpstr>
      <vt:lpstr>Software Integration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HeFangning</dc:creator>
  <cp:lastModifiedBy>HeFangning</cp:lastModifiedBy>
  <cp:revision>26</cp:revision>
  <dcterms:created xsi:type="dcterms:W3CDTF">2017-02-01T02:16:12Z</dcterms:created>
  <dcterms:modified xsi:type="dcterms:W3CDTF">2017-02-03T19:30:55Z</dcterms:modified>
</cp:coreProperties>
</file>