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D38580-8D38-1245-9151-832215583442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62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1112" y="97948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6600" dirty="0" smtClean="0"/>
              <a:t>Project</a:t>
            </a:r>
            <a:r>
              <a:rPr lang="zh-CN" altLang="en-US" sz="6600" dirty="0" smtClean="0"/>
              <a:t> </a:t>
            </a:r>
            <a:r>
              <a:rPr lang="en-US" altLang="zh-CN" sz="6600" dirty="0" smtClean="0"/>
              <a:t>Overview</a:t>
            </a:r>
            <a:br>
              <a:rPr lang="en-US" altLang="zh-CN" sz="6600" dirty="0" smtClean="0"/>
            </a:br>
            <a:r>
              <a:rPr lang="en-US" altLang="zh-CN" sz="5300" dirty="0" smtClean="0"/>
              <a:t>	</a:t>
            </a:r>
            <a:r>
              <a:rPr lang="en-US" altLang="zh-CN" sz="4000" dirty="0" smtClean="0"/>
              <a:t>social</a:t>
            </a:r>
            <a:r>
              <a:rPr lang="zh-CN" altLang="en-US" sz="4000" dirty="0" smtClean="0"/>
              <a:t> </a:t>
            </a:r>
            <a:r>
              <a:rPr lang="en-US" altLang="zh-CN" sz="4000" dirty="0"/>
              <a:t>media</a:t>
            </a:r>
            <a:r>
              <a:rPr lang="zh-CN" altLang="en-US" sz="4000" dirty="0"/>
              <a:t> </a:t>
            </a:r>
            <a:r>
              <a:rPr lang="en-US" altLang="zh-CN" sz="4000" dirty="0"/>
              <a:t>website?</a:t>
            </a:r>
            <a:r>
              <a:rPr lang="zh-CN" altLang="en-US" sz="4000" dirty="0"/>
              <a:t> </a:t>
            </a:r>
            <a:r>
              <a:rPr lang="en-US" altLang="zh-CN" sz="4000" dirty="0">
                <a:solidFill>
                  <a:srgbClr val="FF0000"/>
                </a:solidFill>
              </a:rPr>
              <a:t>Target</a:t>
            </a:r>
            <a:r>
              <a:rPr lang="zh-CN" altLang="en-US" sz="4000" dirty="0">
                <a:solidFill>
                  <a:srgbClr val="FF0000"/>
                </a:solidFill>
              </a:rPr>
              <a:t> </a:t>
            </a:r>
            <a:r>
              <a:rPr lang="en-US" altLang="zh-CN" sz="4000" dirty="0">
                <a:solidFill>
                  <a:srgbClr val="FF0000"/>
                </a:solidFill>
              </a:rPr>
              <a:t>not</a:t>
            </a:r>
            <a:r>
              <a:rPr lang="zh-CN" altLang="en-US" sz="4000" dirty="0">
                <a:solidFill>
                  <a:srgbClr val="FF0000"/>
                </a:solidFill>
              </a:rPr>
              <a:t> </a:t>
            </a:r>
            <a:r>
              <a:rPr lang="en-US" altLang="zh-CN" sz="4000" dirty="0" smtClean="0">
                <a:solidFill>
                  <a:srgbClr val="FF0000"/>
                </a:solidFill>
              </a:rPr>
              <a:t>sure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4463" y="3973513"/>
            <a:ext cx="9196387" cy="384175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altLang="zh-CN" b="1" dirty="0" smtClean="0"/>
              <a:t>Team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members</a:t>
            </a:r>
            <a:r>
              <a:rPr lang="zh-CN" altLang="en-US" b="1" dirty="0" smtClean="0"/>
              <a:t>：</a:t>
            </a:r>
            <a:r>
              <a:rPr lang="en-US" b="1" dirty="0" smtClean="0"/>
              <a:t>Fangning He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 </a:t>
            </a:r>
            <a:r>
              <a:rPr lang="en-US" altLang="zh-CN" b="1" dirty="0" smtClean="0"/>
              <a:t>Fei</a:t>
            </a:r>
            <a:r>
              <a:rPr lang="zh-CN" altLang="en-US" b="1" dirty="0"/>
              <a:t> </a:t>
            </a:r>
            <a:r>
              <a:rPr lang="en-US" altLang="zh-CN" b="1" dirty="0" smtClean="0"/>
              <a:t>Li,</a:t>
            </a:r>
            <a:r>
              <a:rPr lang="zh-CN" altLang="en-US" b="1" dirty="0" smtClean="0"/>
              <a:t> </a:t>
            </a:r>
            <a:r>
              <a:rPr lang="en-US" b="1" dirty="0" smtClean="0"/>
              <a:t>Yunlu Zhou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b="1" dirty="0" smtClean="0"/>
              <a:t>Zhiyi Wang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9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3900" y="1657351"/>
            <a:ext cx="7377114" cy="4821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1" indent="-9144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charset="2"/>
              <a:buChar char="v"/>
            </a:pPr>
            <a:r>
              <a:rPr lang="en-US" altLang="zh-CN" sz="32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Register/Login/Logout</a:t>
            </a:r>
            <a:endParaRPr lang="en-US" altLang="zh-CN" sz="32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" lvl="1" indent="-9144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charset="2"/>
              <a:buChar char="v"/>
            </a:pPr>
            <a:r>
              <a:rPr lang="en-US" altLang="zh-CN" sz="3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</a:t>
            </a:r>
            <a:r>
              <a:rPr lang="zh-CN" altLang="en-US" sz="3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profile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charset="2"/>
              <a:buChar char="v"/>
            </a:pPr>
            <a:r>
              <a:rPr lang="en-US" altLang="zh-CN" sz="3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r>
              <a:rPr lang="zh-CN" altLang="en-US" sz="3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32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charset="2"/>
              <a:buChar char="v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Add/Remove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friend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charset="2"/>
              <a:buChar char="v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Post/delete/comment</a:t>
            </a:r>
          </a:p>
          <a:p>
            <a:pPr marL="742950" lvl="1" indent="-285750">
              <a:buFont typeface="Arial" charset="0"/>
              <a:buChar char="•"/>
            </a:pPr>
            <a:endParaRPr lang="en-US" altLang="zh-CN" dirty="0" smtClean="0"/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557213"/>
            <a:ext cx="10058400" cy="1223010"/>
          </a:xfrm>
        </p:spPr>
        <p:txBody>
          <a:bodyPr/>
          <a:lstStyle/>
          <a:p>
            <a:r>
              <a:rPr lang="en-US" altLang="zh-CN" b="1" dirty="0"/>
              <a:t>Basic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Function</a:t>
            </a:r>
            <a:r>
              <a:rPr lang="en-US" altLang="zh-CN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0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Features</a:t>
            </a:r>
            <a:r>
              <a:rPr lang="en-US" altLang="zh-CN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1163"/>
            <a:ext cx="10515600" cy="4710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Timeline/photo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animation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Initiate/Join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events/group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members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post/link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other’s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homepage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Recommend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friends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events</a:t>
            </a:r>
          </a:p>
          <a:p>
            <a:pPr>
              <a:lnSpc>
                <a:spcPct val="150000"/>
              </a:lnSpc>
            </a:pPr>
            <a:endParaRPr lang="en-US" altLang="zh-CN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1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117" y="728663"/>
            <a:ext cx="10058400" cy="965835"/>
          </a:xfrm>
        </p:spPr>
        <p:txBody>
          <a:bodyPr/>
          <a:lstStyle/>
          <a:p>
            <a:r>
              <a:rPr lang="en-US" altLang="zh-CN" b="1" dirty="0" smtClean="0"/>
              <a:t>Challenges/Goals: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417" y="1694498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Clear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concise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layout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Interactive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experience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AJAX/</a:t>
            </a:r>
            <a:r>
              <a:rPr lang="en-US" altLang="zh-CN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Timeline/photo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story: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personal/moving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management: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easy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organize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informative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193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</TotalTime>
  <Words>69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Wingdings</vt:lpstr>
      <vt:lpstr>宋体</vt:lpstr>
      <vt:lpstr>Arial</vt:lpstr>
      <vt:lpstr>Retrospect</vt:lpstr>
      <vt:lpstr>Project Overview  social media website? Target not sure</vt:lpstr>
      <vt:lpstr>Basic Function:</vt:lpstr>
      <vt:lpstr>Features:</vt:lpstr>
      <vt:lpstr>Challenges/Goals: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HeFangning</dc:creator>
  <cp:lastModifiedBy>Fei Li</cp:lastModifiedBy>
  <cp:revision>16</cp:revision>
  <dcterms:created xsi:type="dcterms:W3CDTF">2017-02-01T02:16:12Z</dcterms:created>
  <dcterms:modified xsi:type="dcterms:W3CDTF">2017-02-02T23:27:37Z</dcterms:modified>
</cp:coreProperties>
</file>