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D38580-8D38-1245-9151-83221558344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112" y="97948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Project</a:t>
            </a:r>
            <a:r>
              <a:rPr lang="zh-CN" altLang="en-US" sz="6600" dirty="0" smtClean="0"/>
              <a:t> </a:t>
            </a:r>
            <a:r>
              <a:rPr lang="en-US" altLang="zh-CN" sz="6600" dirty="0" smtClean="0"/>
              <a:t>Overview</a:t>
            </a:r>
            <a:br>
              <a:rPr lang="en-US" altLang="zh-CN" sz="6600" dirty="0" smtClean="0"/>
            </a:br>
            <a:r>
              <a:rPr lang="en-US" altLang="zh-CN" sz="5300" dirty="0" smtClean="0"/>
              <a:t>	</a:t>
            </a:r>
            <a:r>
              <a:rPr lang="en-US" altLang="zh-CN" sz="4000" dirty="0" smtClean="0"/>
              <a:t>social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media</a:t>
            </a:r>
            <a:r>
              <a:rPr lang="zh-CN" altLang="en-US" sz="4000" dirty="0"/>
              <a:t> </a:t>
            </a:r>
            <a:r>
              <a:rPr lang="en-US" altLang="zh-CN" sz="4000" dirty="0"/>
              <a:t>website?</a:t>
            </a:r>
            <a:r>
              <a:rPr lang="zh-CN" altLang="en-US" sz="40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Target</a:t>
            </a:r>
            <a:r>
              <a:rPr lang="zh-CN" altLang="en-US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not</a:t>
            </a:r>
            <a:r>
              <a:rPr lang="zh-CN" altLang="en-US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smtClean="0">
                <a:solidFill>
                  <a:srgbClr val="FF0000"/>
                </a:solidFill>
              </a:rPr>
              <a:t>sure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463" y="3973513"/>
            <a:ext cx="9196387" cy="38417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zh-CN" b="1" dirty="0" smtClean="0"/>
              <a:t>Team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members</a:t>
            </a:r>
            <a:r>
              <a:rPr lang="zh-CN" altLang="en-US" b="1" dirty="0" smtClean="0"/>
              <a:t>：</a:t>
            </a:r>
            <a:r>
              <a:rPr lang="en-US" b="1" dirty="0" smtClean="0"/>
              <a:t>Fangning He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Fei</a:t>
            </a:r>
            <a:r>
              <a:rPr lang="zh-CN" altLang="en-US" b="1" dirty="0"/>
              <a:t> </a:t>
            </a:r>
            <a:r>
              <a:rPr lang="en-US" altLang="zh-CN" b="1" dirty="0" smtClean="0"/>
              <a:t>Li,</a:t>
            </a:r>
            <a:r>
              <a:rPr lang="zh-CN" altLang="en-US" b="1" dirty="0" smtClean="0"/>
              <a:t> </a:t>
            </a:r>
            <a:r>
              <a:rPr lang="en-US" b="1" dirty="0" smtClean="0"/>
              <a:t>Yunlu Zhou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b="1" dirty="0" smtClean="0"/>
              <a:t>Zhiyi Wang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3900" y="1657351"/>
            <a:ext cx="7377114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Register/Login/Logout</a:t>
            </a:r>
            <a:endParaRPr lang="en-US" altLang="zh-CN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Add/Remove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Post/delete/comment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557213"/>
            <a:ext cx="10058400" cy="1223010"/>
          </a:xfrm>
        </p:spPr>
        <p:txBody>
          <a:bodyPr/>
          <a:lstStyle/>
          <a:p>
            <a:r>
              <a:rPr lang="en-US" altLang="zh-CN" b="1" dirty="0"/>
              <a:t>Basic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Features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163"/>
            <a:ext cx="10515600" cy="4710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animation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Initiate/Join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events/group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post/link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other’s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homepage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17" y="728663"/>
            <a:ext cx="10058400" cy="965835"/>
          </a:xfrm>
        </p:spPr>
        <p:txBody>
          <a:bodyPr/>
          <a:lstStyle/>
          <a:p>
            <a:r>
              <a:rPr lang="en-US" altLang="zh-CN" b="1" dirty="0" smtClean="0"/>
              <a:t>Challenges/Goals: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417" y="169449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concise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AJAX/</a:t>
            </a:r>
            <a:r>
              <a:rPr lang="en-US" altLang="zh-CN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story: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personal/moving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management: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1846263"/>
            <a:ext cx="8412480" cy="4357589"/>
          </a:xfrm>
        </p:spPr>
      </p:pic>
    </p:spTree>
    <p:extLst>
      <p:ext uri="{BB962C8B-B14F-4D97-AF65-F5344CB8AC3E}">
        <p14:creationId xmlns:p14="http://schemas.microsoft.com/office/powerpoint/2010/main" val="714660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71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宋体</vt:lpstr>
      <vt:lpstr>Retrospect</vt:lpstr>
      <vt:lpstr>Project Overview  social media website? Target not sure</vt:lpstr>
      <vt:lpstr>Basic Function:</vt:lpstr>
      <vt:lpstr>Features:</vt:lpstr>
      <vt:lpstr>Challenges/Goals:</vt:lpstr>
      <vt:lpstr>Data Flow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HeFangning</dc:creator>
  <cp:lastModifiedBy>HeFangning</cp:lastModifiedBy>
  <cp:revision>17</cp:revision>
  <dcterms:created xsi:type="dcterms:W3CDTF">2017-02-01T02:16:12Z</dcterms:created>
  <dcterms:modified xsi:type="dcterms:W3CDTF">2017-02-03T02:35:50Z</dcterms:modified>
</cp:coreProperties>
</file>