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9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67" r:id="rId9"/>
    <p:sldId id="259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1D38580-8D38-1245-9151-832215583442}">
          <p14:sldIdLst>
            <p14:sldId id="256"/>
            <p14:sldId id="260"/>
            <p14:sldId id="261"/>
            <p14:sldId id="262"/>
            <p14:sldId id="263"/>
            <p14:sldId id="257"/>
            <p14:sldId id="258"/>
            <p14:sldId id="267"/>
            <p14:sldId id="259"/>
            <p14:sldId id="264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/>
    <p:restoredTop sz="94523"/>
  </p:normalViewPr>
  <p:slideViewPr>
    <p:cSldViewPr snapToGrid="0" snapToObjects="1">
      <p:cViewPr varScale="1">
        <p:scale>
          <a:sx n="78" d="100"/>
          <a:sy n="78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2/3/17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6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jpe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1112" y="979488"/>
            <a:ext cx="9144000" cy="2157607"/>
          </a:xfrm>
        </p:spPr>
        <p:txBody>
          <a:bodyPr>
            <a:normAutofit/>
          </a:bodyPr>
          <a:lstStyle/>
          <a:p>
            <a:r>
              <a:rPr lang="en-US" altLang="zh-CN" sz="6600" dirty="0" smtClean="0"/>
              <a:t>Social</a:t>
            </a:r>
            <a:r>
              <a:rPr lang="zh-CN" altLang="en-US" sz="6600" dirty="0" smtClean="0"/>
              <a:t> </a:t>
            </a:r>
            <a:r>
              <a:rPr lang="en-US" altLang="zh-CN" sz="6600" dirty="0"/>
              <a:t>media</a:t>
            </a:r>
            <a:r>
              <a:rPr lang="zh-CN" altLang="en-US" sz="6600" dirty="0"/>
              <a:t> </a:t>
            </a:r>
            <a:r>
              <a:rPr lang="en-US" altLang="zh-CN" sz="6600" dirty="0" smtClean="0"/>
              <a:t>website</a:t>
            </a:r>
            <a:br>
              <a:rPr lang="en-US" altLang="zh-CN" sz="6600" dirty="0" smtClean="0"/>
            </a:br>
            <a:r>
              <a:rPr lang="en-US" altLang="zh-CN" sz="6600" dirty="0" smtClean="0"/>
              <a:t>                   </a:t>
            </a:r>
            <a:r>
              <a:rPr lang="en-US" altLang="zh-CN" sz="3200" dirty="0" smtClean="0"/>
              <a:t>Web Design Final Project Proposa</a:t>
            </a:r>
            <a:r>
              <a:rPr lang="en-US" altLang="zh-CN" sz="4000" dirty="0" smtClean="0"/>
              <a:t>l 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4463" y="3973513"/>
            <a:ext cx="9196387" cy="75323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CN" b="1" dirty="0"/>
              <a:t>Team</a:t>
            </a:r>
            <a:r>
              <a:rPr lang="zh-CN" altLang="en-US" b="1" dirty="0"/>
              <a:t> </a:t>
            </a:r>
            <a:r>
              <a:rPr lang="en-US" altLang="zh-CN" b="1" dirty="0"/>
              <a:t>members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algn="l"/>
            <a:r>
              <a:rPr lang="en-US" b="1" smtClean="0"/>
              <a:t>Fangning</a:t>
            </a:r>
            <a:r>
              <a:rPr lang="en-US" b="1" dirty="0" smtClean="0"/>
              <a:t> </a:t>
            </a:r>
            <a:r>
              <a:rPr lang="en-US" b="1" dirty="0"/>
              <a:t>He</a:t>
            </a:r>
            <a:r>
              <a:rPr lang="en-US" altLang="zh-CN" b="1" dirty="0"/>
              <a:t>,</a:t>
            </a:r>
            <a:r>
              <a:rPr lang="zh-CN" altLang="en-US" b="1" dirty="0"/>
              <a:t>  </a:t>
            </a:r>
            <a:r>
              <a:rPr lang="en-US" altLang="zh-CN" b="1" dirty="0"/>
              <a:t>Fei</a:t>
            </a:r>
            <a:r>
              <a:rPr lang="zh-CN" altLang="en-US" b="1" dirty="0"/>
              <a:t> </a:t>
            </a:r>
            <a:r>
              <a:rPr lang="en-US" altLang="zh-CN" b="1" dirty="0"/>
              <a:t>Li,</a:t>
            </a:r>
            <a:r>
              <a:rPr lang="zh-CN" altLang="en-US" b="1" dirty="0"/>
              <a:t> </a:t>
            </a:r>
            <a:r>
              <a:rPr lang="en-US" b="1" dirty="0"/>
              <a:t>Yunlu Zhou</a:t>
            </a:r>
            <a:r>
              <a:rPr lang="en-US" altLang="zh-CN" b="1" dirty="0"/>
              <a:t>,</a:t>
            </a:r>
            <a:r>
              <a:rPr lang="zh-CN" altLang="en-US" b="1" dirty="0"/>
              <a:t> </a:t>
            </a:r>
            <a:r>
              <a:rPr lang="en-US" b="1" dirty="0"/>
              <a:t>Zhiyi Wang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94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1871315"/>
            <a:ext cx="8412480" cy="4357589"/>
          </a:xfrm>
        </p:spPr>
      </p:pic>
    </p:spTree>
    <p:extLst>
      <p:ext uri="{BB962C8B-B14F-4D97-AF65-F5344CB8AC3E}">
        <p14:creationId xmlns:p14="http://schemas.microsoft.com/office/powerpoint/2010/main" val="51653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Design: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 End Functionality: </a:t>
            </a:r>
          </a:p>
        </p:txBody>
      </p:sp>
      <p:pic>
        <p:nvPicPr>
          <p:cNvPr id="1034" name="Picture 10" descr="Image result for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58" y="1767762"/>
            <a:ext cx="2922905" cy="149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angularj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173" y="1957531"/>
            <a:ext cx="2647722" cy="74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nodej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3251590"/>
            <a:ext cx="234696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mage result for js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855" y="4686444"/>
            <a:ext cx="1185545" cy="1185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e result for servle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47" y="4578961"/>
            <a:ext cx="1246505" cy="129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6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59687" y="2913380"/>
            <a:ext cx="3495993" cy="1888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97280" y="3857413"/>
            <a:ext cx="6385560" cy="21662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7280" y="1845734"/>
            <a:ext cx="6385560" cy="18880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Image result for bracket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104" y="2029160"/>
            <a:ext cx="2026920" cy="11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clipse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27" y="4880627"/>
            <a:ext cx="2292033" cy="53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hro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19" y="3444096"/>
            <a:ext cx="2541905" cy="82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sublime text 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47" y="2000267"/>
            <a:ext cx="1216025" cy="121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netbeans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990" y="4775283"/>
            <a:ext cx="2078673" cy="905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text editor 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509" y="2046322"/>
            <a:ext cx="1782934" cy="114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658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Ditr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media?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l"/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charset="2"/>
              <a:buChar char="l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must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attractive.</a:t>
            </a:r>
          </a:p>
          <a:p>
            <a:pPr>
              <a:buFont typeface="Wingdings" charset="2"/>
              <a:buChar char="l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Look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into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logic functionality.</a:t>
            </a:r>
          </a:p>
          <a:p>
            <a:pPr>
              <a:buFont typeface="Wingdings" charset="2"/>
              <a:buChar char="l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Flexibility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dynamic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page.</a:t>
            </a:r>
          </a:p>
          <a:p>
            <a:pPr>
              <a:buFont typeface="Wingdings" charset="2"/>
              <a:buChar char="l"/>
            </a:pP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Font typeface="Wingdings" charset="2"/>
              <a:buChar char="l"/>
            </a:pPr>
            <a:endParaRPr kumimoji="1" lang="en-US" altLang="zh-CN" dirty="0"/>
          </a:p>
          <a:p>
            <a:pPr>
              <a:buFont typeface="Wingdings" charset="2"/>
              <a:buChar char="l"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749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30" y="2230266"/>
            <a:ext cx="6667500" cy="3724275"/>
          </a:xfrm>
        </p:spPr>
      </p:pic>
    </p:spTree>
    <p:extLst>
      <p:ext uri="{BB962C8B-B14F-4D97-AF65-F5344CB8AC3E}">
        <p14:creationId xmlns:p14="http://schemas.microsoft.com/office/powerpoint/2010/main" val="168508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09" y="2043971"/>
            <a:ext cx="6039205" cy="4022725"/>
          </a:xfrm>
        </p:spPr>
      </p:pic>
    </p:spTree>
    <p:extLst>
      <p:ext uri="{BB962C8B-B14F-4D97-AF65-F5344CB8AC3E}">
        <p14:creationId xmlns:p14="http://schemas.microsoft.com/office/powerpoint/2010/main" val="200690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Current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Social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005" y="2081042"/>
            <a:ext cx="6269181" cy="4022725"/>
          </a:xfrm>
        </p:spPr>
      </p:pic>
    </p:spTree>
    <p:extLst>
      <p:ext uri="{BB962C8B-B14F-4D97-AF65-F5344CB8AC3E}">
        <p14:creationId xmlns:p14="http://schemas.microsoft.com/office/powerpoint/2010/main" val="14507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3900" y="1657351"/>
            <a:ext cx="7377114" cy="4821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Register/Login/Logout</a:t>
            </a:r>
          </a:p>
          <a:p>
            <a:pPr marL="91440" lvl="1" indent="-91440" defTabSz="91440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profile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</a:t>
            </a:r>
            <a:r>
              <a:rPr lang="zh-CN" altLang="en-US" sz="3200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friend/ a event</a:t>
            </a:r>
            <a:endParaRPr lang="en-US" altLang="zh-CN" sz="320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Add/Remove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</a:t>
            </a: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Post/delete/comment</a:t>
            </a:r>
          </a:p>
          <a:p>
            <a:pPr marL="742950" lvl="1" indent="-285750">
              <a:buFont typeface="Arial" charset="0"/>
              <a:buChar char="•"/>
            </a:pP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557213"/>
            <a:ext cx="10058400" cy="1223010"/>
          </a:xfrm>
        </p:spPr>
        <p:txBody>
          <a:bodyPr/>
          <a:lstStyle/>
          <a:p>
            <a:r>
              <a:rPr lang="en-US" altLang="zh-CN" b="1" dirty="0"/>
              <a:t>Basic</a:t>
            </a:r>
            <a:r>
              <a:rPr lang="zh-CN" altLang="en-US" dirty="0"/>
              <a:t> </a:t>
            </a:r>
            <a:r>
              <a:rPr lang="en-US" altLang="zh-CN" b="1" dirty="0"/>
              <a:t>Function</a:t>
            </a:r>
            <a:r>
              <a:rPr lang="en-US" altLang="zh-CN" dirty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80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Features</a:t>
            </a:r>
            <a:r>
              <a:rPr lang="en-US" altLang="zh-CN" dirty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81163"/>
            <a:ext cx="10515600" cy="47101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Timeline/Event photo film/animation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0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Initiate/Join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events/group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message</a:t>
            </a:r>
          </a:p>
          <a:p>
            <a:pPr>
              <a:lnSpc>
                <a:spcPct val="10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post/link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other’s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homepage</a:t>
            </a:r>
          </a:p>
          <a:p>
            <a:pPr>
              <a:lnSpc>
                <a:spcPct val="10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Recommend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friends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events</a:t>
            </a:r>
          </a:p>
          <a:p>
            <a:pPr>
              <a:lnSpc>
                <a:spcPct val="10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Friends circle based on events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 of the upcoming events(direction, add to calendar)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endParaRPr lang="en-US" altLang="zh-C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8" y="16171"/>
            <a:ext cx="11315700" cy="62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7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117" y="728663"/>
            <a:ext cx="10058400" cy="965835"/>
          </a:xfrm>
        </p:spPr>
        <p:txBody>
          <a:bodyPr/>
          <a:lstStyle/>
          <a:p>
            <a:r>
              <a:rPr lang="en-US" altLang="zh-CN" b="1" dirty="0"/>
              <a:t>Challenges/Goals: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4417" y="169449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Clear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concise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layout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experience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AJAX/</a:t>
            </a:r>
            <a:r>
              <a:rPr lang="en-US" altLang="zh-CN" sz="3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Javascript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US" altLang="zh-C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Timeline/photo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story: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personal/moving</a:t>
            </a:r>
          </a:p>
          <a:p>
            <a:pPr>
              <a:lnSpc>
                <a:spcPct val="150000"/>
              </a:lnSpc>
              <a:buFont typeface="Wingdings" charset="2"/>
              <a:buChar char="v"/>
            </a:pP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management: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organize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</a:t>
            </a:r>
            <a:r>
              <a:rPr lang="zh-CN" alt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informative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193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355</TotalTime>
  <Words>138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Wingdings</vt:lpstr>
      <vt:lpstr>宋体</vt:lpstr>
      <vt:lpstr>Arial</vt:lpstr>
      <vt:lpstr>Retrospect</vt:lpstr>
      <vt:lpstr>Social media website                    Web Design Final Project Proposal </vt:lpstr>
      <vt:lpstr>Why social media?</vt:lpstr>
      <vt:lpstr>Current Social Media</vt:lpstr>
      <vt:lpstr>Current Social Media</vt:lpstr>
      <vt:lpstr>Current Social Media</vt:lpstr>
      <vt:lpstr>Basic Function:</vt:lpstr>
      <vt:lpstr>Features:</vt:lpstr>
      <vt:lpstr>PowerPoint Presentation</vt:lpstr>
      <vt:lpstr>Challenges/Goals:</vt:lpstr>
      <vt:lpstr>Data Flow</vt:lpstr>
      <vt:lpstr>Web Technologies</vt:lpstr>
      <vt:lpstr>Software Integration</vt:lpstr>
      <vt:lpstr>Questions: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HeFangning</dc:creator>
  <cp:lastModifiedBy>Fei Li</cp:lastModifiedBy>
  <cp:revision>37</cp:revision>
  <dcterms:created xsi:type="dcterms:W3CDTF">2017-02-01T02:16:12Z</dcterms:created>
  <dcterms:modified xsi:type="dcterms:W3CDTF">2017-02-04T00:13:30Z</dcterms:modified>
</cp:coreProperties>
</file>