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4600" y="196334"/>
            <a:ext cx="4800600" cy="400110"/>
          </a:xfrm>
          <a:prstGeom prst="rect">
            <a:avLst/>
          </a:prstGeom>
          <a:noFill/>
        </p:spPr>
        <p:txBody>
          <a:bodyPr wrap="square" rtlCol="0">
            <a:spAutoFit/>
          </a:bodyPr>
          <a:lstStyle/>
          <a:p>
            <a:pPr algn="ctr"/>
            <a:r>
              <a:rPr lang="en-IN" sz="2000" b="1" dirty="0" smtClean="0"/>
              <a:t>IDEA / SOLUTION / PROTOTYPE</a:t>
            </a:r>
            <a:endParaRPr lang="en-US" sz="2000" b="1" dirty="0"/>
          </a:p>
        </p:txBody>
      </p:sp>
      <p:sp>
        <p:nvSpPr>
          <p:cNvPr id="6" name="TextBox 5"/>
          <p:cNvSpPr txBox="1"/>
          <p:nvPr/>
        </p:nvSpPr>
        <p:spPr>
          <a:xfrm>
            <a:off x="127000" y="914400"/>
            <a:ext cx="8839200" cy="5909310"/>
          </a:xfrm>
          <a:prstGeom prst="rect">
            <a:avLst/>
          </a:prstGeom>
          <a:noFill/>
        </p:spPr>
        <p:txBody>
          <a:bodyPr wrap="square" rtlCol="0">
            <a:spAutoFit/>
          </a:bodyPr>
          <a:lstStyle/>
          <a:p>
            <a:pPr marL="285750" indent="-285750">
              <a:buFont typeface="Arial" pitchFamily="34" charset="0"/>
              <a:buChar char="•"/>
            </a:pPr>
            <a:r>
              <a:rPr lang="en-IN" dirty="0" smtClean="0"/>
              <a:t>Creating  a distributed database with encryption which consists of whitelisted MAC addresses.</a:t>
            </a:r>
          </a:p>
          <a:p>
            <a:pPr marL="285750" indent="-285750">
              <a:buFont typeface="Arial" pitchFamily="34" charset="0"/>
              <a:buChar char="•"/>
            </a:pPr>
            <a:r>
              <a:rPr lang="en-IN" dirty="0" smtClean="0"/>
              <a:t>This can be implemented using Blockchain system which provides encryption and tamper-proof dataset e.g. – Hyperledger.</a:t>
            </a:r>
          </a:p>
          <a:p>
            <a:pPr marL="285750" indent="-285750">
              <a:buFont typeface="Arial" pitchFamily="34" charset="0"/>
              <a:buChar char="•"/>
            </a:pPr>
            <a:r>
              <a:rPr lang="en-IN" dirty="0" smtClean="0"/>
              <a:t>When the storage device is connected to the computer a program will extract the MAC address and check  if it is present on the database. If  MAC address is not on the white list then the OS event will notify the user regarding the same and block it. This along with the </a:t>
            </a:r>
            <a:r>
              <a:rPr lang="en-IN" dirty="0"/>
              <a:t>B</a:t>
            </a:r>
            <a:r>
              <a:rPr lang="en-IN" dirty="0" smtClean="0"/>
              <a:t>lockchain system protects the computer connected on the internet or intranet from suspicious storage devices. The program used, handles </a:t>
            </a:r>
            <a:r>
              <a:rPr lang="en-IN" dirty="0"/>
              <a:t>the connectivity of storage devices with the computer.</a:t>
            </a:r>
            <a:endParaRPr lang="en-IN" dirty="0" smtClean="0"/>
          </a:p>
          <a:p>
            <a:pPr marL="285750" indent="-285750">
              <a:buFont typeface="Arial" pitchFamily="34" charset="0"/>
              <a:buChar char="•"/>
            </a:pPr>
            <a:r>
              <a:rPr lang="en-IN" dirty="0" smtClean="0"/>
              <a:t>Another level of security will be an encrypted file on storage device which can be decrypted only using a key provided by the organisation. This file will be decrypted if the device is on the whitelist.</a:t>
            </a:r>
          </a:p>
          <a:p>
            <a:pPr marL="285750" indent="-285750">
              <a:buFont typeface="Arial" pitchFamily="34" charset="0"/>
              <a:buChar char="•"/>
            </a:pPr>
            <a:r>
              <a:rPr lang="en-IN" dirty="0" smtClean="0"/>
              <a:t>The file will be transferred to the storage device when it is connected to the blockchain system for the first time for registration on the database. </a:t>
            </a:r>
          </a:p>
          <a:p>
            <a:pPr marL="285750" indent="-285750">
              <a:buFont typeface="Arial" pitchFamily="34" charset="0"/>
              <a:buChar char="•"/>
            </a:pPr>
            <a:r>
              <a:rPr lang="en-IN" dirty="0" smtClean="0"/>
              <a:t>If decrypted correctly the data transfer or access between storage device and computer is possible.</a:t>
            </a:r>
          </a:p>
          <a:p>
            <a:pPr marL="285750" indent="-285750">
              <a:buFont typeface="Arial" pitchFamily="34" charset="0"/>
              <a:buChar char="•"/>
            </a:pPr>
            <a:r>
              <a:rPr lang="en-IN" dirty="0" smtClean="0"/>
              <a:t>The computers which are offline  will use a probabilistic data-structure like Bloom filter.</a:t>
            </a:r>
          </a:p>
          <a:p>
            <a:pPr marL="285750" indent="-285750">
              <a:buFont typeface="Arial" pitchFamily="34" charset="0"/>
              <a:buChar char="•"/>
            </a:pPr>
            <a:r>
              <a:rPr lang="en-IN" dirty="0" smtClean="0"/>
              <a:t>This structure will block the devices which are not on the whitelist. This structure is called by the program. </a:t>
            </a:r>
          </a:p>
          <a:p>
            <a:pPr marL="285750" indent="-285750">
              <a:buFont typeface="Arial" pitchFamily="34" charset="0"/>
              <a:buChar char="•"/>
            </a:pPr>
            <a:r>
              <a:rPr lang="en-IN" dirty="0" smtClean="0"/>
              <a:t>The Bloom filter will be updated when it is connected to the internet periodically.</a:t>
            </a:r>
            <a:endParaRPr lang="en-US" dirty="0"/>
          </a:p>
        </p:txBody>
      </p:sp>
    </p:spTree>
    <p:extLst>
      <p:ext uri="{BB962C8B-B14F-4D97-AF65-F5344CB8AC3E}">
        <p14:creationId xmlns:p14="http://schemas.microsoft.com/office/powerpoint/2010/main" val="252240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000" b="1" dirty="0" smtClean="0"/>
              <a:t>USE CASE</a:t>
            </a:r>
            <a:endParaRPr lang="en-US" sz="2000" b="1" dirty="0"/>
          </a:p>
        </p:txBody>
      </p:sp>
    </p:spTree>
    <p:extLst>
      <p:ext uri="{BB962C8B-B14F-4D97-AF65-F5344CB8AC3E}">
        <p14:creationId xmlns:p14="http://schemas.microsoft.com/office/powerpoint/2010/main" val="26124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2000" b="1" dirty="0" smtClean="0"/>
              <a:t>TECHNOLOGY STACK</a:t>
            </a:r>
            <a:endParaRPr lang="en-US" sz="2000" b="1" dirty="0"/>
          </a:p>
        </p:txBody>
      </p:sp>
      <p:sp>
        <p:nvSpPr>
          <p:cNvPr id="4" name="TextBox 3"/>
          <p:cNvSpPr txBox="1"/>
          <p:nvPr/>
        </p:nvSpPr>
        <p:spPr>
          <a:xfrm>
            <a:off x="1142999" y="1383268"/>
            <a:ext cx="7086601" cy="1477328"/>
          </a:xfrm>
          <a:prstGeom prst="rect">
            <a:avLst/>
          </a:prstGeom>
          <a:noFill/>
        </p:spPr>
        <p:txBody>
          <a:bodyPr wrap="square" rtlCol="0">
            <a:spAutoFit/>
          </a:bodyPr>
          <a:lstStyle/>
          <a:p>
            <a:pPr marL="285750" indent="-285750">
              <a:buFont typeface="Arial" pitchFamily="34" charset="0"/>
              <a:buChar char="•"/>
            </a:pPr>
            <a:r>
              <a:rPr lang="en-IN" dirty="0" smtClean="0"/>
              <a:t>Blockchain distributed database </a:t>
            </a:r>
          </a:p>
          <a:p>
            <a:pPr marL="285750" indent="-285750">
              <a:buFont typeface="Arial" pitchFamily="34" charset="0"/>
              <a:buChar char="•"/>
            </a:pPr>
            <a:r>
              <a:rPr lang="en-IN" dirty="0" smtClean="0"/>
              <a:t>Web Server</a:t>
            </a:r>
          </a:p>
          <a:p>
            <a:pPr marL="285750" indent="-285750">
              <a:buFont typeface="Arial" pitchFamily="34" charset="0"/>
              <a:buChar char="•"/>
            </a:pPr>
            <a:r>
              <a:rPr lang="en-IN" dirty="0" smtClean="0"/>
              <a:t>Browser based admin front-end</a:t>
            </a:r>
          </a:p>
          <a:p>
            <a:pPr marL="285750" indent="-285750">
              <a:buFont typeface="Arial" pitchFamily="34" charset="0"/>
              <a:buChar char="•"/>
            </a:pPr>
            <a:r>
              <a:rPr lang="en-IN" dirty="0" smtClean="0"/>
              <a:t>Windows service for handling device driver </a:t>
            </a:r>
          </a:p>
          <a:p>
            <a:pPr marL="285750" indent="-285750">
              <a:buFont typeface="Arial" pitchFamily="34" charset="0"/>
              <a:buChar char="•"/>
            </a:pPr>
            <a:r>
              <a:rPr lang="en-IN" dirty="0" smtClean="0"/>
              <a:t>E-mail / SMS notification service</a:t>
            </a:r>
          </a:p>
        </p:txBody>
      </p:sp>
      <p:sp>
        <p:nvSpPr>
          <p:cNvPr id="5" name="Title 1"/>
          <p:cNvSpPr txBox="1">
            <a:spLocks/>
          </p:cNvSpPr>
          <p:nvPr/>
        </p:nvSpPr>
        <p:spPr>
          <a:xfrm>
            <a:off x="457200" y="3352800"/>
            <a:ext cx="8229600" cy="563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000" b="1" dirty="0" smtClean="0"/>
              <a:t>DEPENDENCIES / SHOW STOPPER</a:t>
            </a:r>
            <a:endParaRPr lang="en-US" sz="2000" b="1" dirty="0"/>
          </a:p>
        </p:txBody>
      </p:sp>
      <p:sp>
        <p:nvSpPr>
          <p:cNvPr id="6" name="Rectangle 5"/>
          <p:cNvSpPr/>
          <p:nvPr/>
        </p:nvSpPr>
        <p:spPr>
          <a:xfrm>
            <a:off x="1142998" y="4038600"/>
            <a:ext cx="7467601" cy="1754326"/>
          </a:xfrm>
          <a:prstGeom prst="rect">
            <a:avLst/>
          </a:prstGeom>
        </p:spPr>
        <p:txBody>
          <a:bodyPr wrap="square">
            <a:spAutoFit/>
          </a:bodyPr>
          <a:lstStyle/>
          <a:p>
            <a:pPr marL="285750" indent="-285750">
              <a:buFont typeface="Arial" pitchFamily="34" charset="0"/>
              <a:buChar char="•"/>
            </a:pPr>
            <a:r>
              <a:rPr lang="en-IN" dirty="0"/>
              <a:t>Probabilistic data structures are not 100% accurate.</a:t>
            </a:r>
          </a:p>
          <a:p>
            <a:pPr marL="285750" indent="-285750">
              <a:buFont typeface="Arial" pitchFamily="34" charset="0"/>
              <a:buChar char="•"/>
            </a:pPr>
            <a:r>
              <a:rPr lang="en-IN" dirty="0"/>
              <a:t>The offline devices have to be connected to the internet or intranet for updating it frequently. This can give access to the devices which have been removed from the whitelist and won’t give access to the newly added devices.</a:t>
            </a:r>
          </a:p>
          <a:p>
            <a:pPr marL="285750" indent="-285750">
              <a:buFont typeface="Arial" pitchFamily="34" charset="0"/>
              <a:buChar char="•"/>
            </a:pPr>
            <a:r>
              <a:rPr lang="en-IN" dirty="0"/>
              <a:t>It takes a lot of time to transfer the updates to every  distributed database.</a:t>
            </a:r>
            <a:endParaRPr lang="en-US" dirty="0"/>
          </a:p>
        </p:txBody>
      </p:sp>
    </p:spTree>
    <p:extLst>
      <p:ext uri="{BB962C8B-B14F-4D97-AF65-F5344CB8AC3E}">
        <p14:creationId xmlns:p14="http://schemas.microsoft.com/office/powerpoint/2010/main" val="4270457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344</Words>
  <Application>Microsoft Office PowerPoint</Application>
  <PresentationFormat>On-screen Show (4:3)</PresentationFormat>
  <Paragraphs>21</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USE CASE</vt:lpstr>
      <vt:lpstr>TECHNOLOGY STACK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Akshata Jahagirdar</dc:creator>
  <cp:lastModifiedBy>Akshata Jahagirdar</cp:lastModifiedBy>
  <cp:revision>12</cp:revision>
  <dcterms:created xsi:type="dcterms:W3CDTF">2006-08-16T00:00:00Z</dcterms:created>
  <dcterms:modified xsi:type="dcterms:W3CDTF">2017-12-14T13:38:04Z</dcterms:modified>
</cp:coreProperties>
</file>