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11162"/>
          </a:xfrm>
        </p:spPr>
        <p:txBody>
          <a:bodyPr>
            <a:normAutofit/>
          </a:bodyPr>
          <a:lstStyle/>
          <a:p>
            <a:r>
              <a:rPr lang="en-IN" sz="2000" b="1" spc="-1" dirty="0">
                <a:solidFill>
                  <a:srgbClr val="000000"/>
                </a:solidFill>
                <a:latin typeface="Calibri" pitchFamily="34" charset="0"/>
                <a:ea typeface="Calibri"/>
                <a:cs typeface="Calibri" pitchFamily="34" charset="0"/>
              </a:rPr>
              <a:t>SMART INDIA HACKATHON ‘18</a:t>
            </a:r>
            <a:endParaRPr lang="en-US" sz="2000" dirty="0">
              <a:latin typeface="Calibri" pitchFamily="34" charset="0"/>
              <a:cs typeface="Calibri" pitchFamily="34" charset="0"/>
            </a:endParaRPr>
          </a:p>
        </p:txBody>
      </p:sp>
      <p:sp>
        <p:nvSpPr>
          <p:cNvPr id="6" name="TextShape 2"/>
          <p:cNvSpPr txBox="1"/>
          <p:nvPr/>
        </p:nvSpPr>
        <p:spPr>
          <a:xfrm>
            <a:off x="419040" y="533520"/>
            <a:ext cx="8305560" cy="1479240"/>
          </a:xfrm>
          <a:prstGeom prst="rect">
            <a:avLst/>
          </a:prstGeom>
          <a:noFill/>
          <a:ln>
            <a:noFill/>
          </a:ln>
        </p:spPr>
        <p:txBody>
          <a:bodyPr/>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a:t>
            </a:r>
            <a:r>
              <a:rPr lang="en-IN" spc="-1" dirty="0">
                <a:solidFill>
                  <a:srgbClr val="000000"/>
                </a:solidFill>
                <a:latin typeface="Calibri"/>
                <a:ea typeface="Calibri"/>
              </a:rPr>
              <a:t>Space(ISRO)</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a:t>
            </a:r>
            <a:r>
              <a:rPr lang="en-US" spc="-1" dirty="0">
                <a:solidFill>
                  <a:srgbClr val="000000"/>
                </a:solidFill>
                <a:ea typeface="Calibri"/>
              </a:rPr>
              <a:t>Enable customized animation over the internet</a:t>
            </a:r>
            <a:r>
              <a:rPr lang="en-IN" sz="1800" b="0" strike="noStrike" spc="-1" dirty="0">
                <a:solidFill>
                  <a:srgbClr val="000000"/>
                </a:solidFill>
                <a:latin typeface="Calibri"/>
                <a:ea typeface="Calibri"/>
              </a:rPr>
              <a:t>	</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a:t>
            </a:r>
            <a:r>
              <a:rPr lang="en-IN" spc="-1" dirty="0">
                <a:solidFill>
                  <a:srgbClr val="000000"/>
                </a:solidFill>
                <a:latin typeface="Calibri"/>
                <a:ea typeface="Calibri"/>
              </a:rPr>
              <a:t>ISR4</a:t>
            </a:r>
            <a:r>
              <a:rPr lang="en-IN" sz="1800" b="0" strike="noStrike" spc="-1" dirty="0">
                <a:solidFill>
                  <a:srgbClr val="000000"/>
                </a:solidFill>
                <a:latin typeface="Calibri"/>
                <a:ea typeface="Calibri"/>
              </a:rPr>
              <a:t>			         </a:t>
            </a:r>
            <a:r>
              <a:rPr lang="en-IN" sz="1800" b="1" strike="noStrike" spc="-1" dirty="0">
                <a:solidFill>
                  <a:srgbClr val="000000"/>
                </a:solidFill>
                <a:latin typeface="Calibri"/>
                <a:ea typeface="Calibri"/>
              </a:rPr>
              <a:t>Team Name:  X-GEN</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Akshata  Jahagirdar	         </a:t>
            </a:r>
            <a:r>
              <a:rPr lang="en-IN" sz="1800" b="1" strike="noStrike" spc="-1" dirty="0">
                <a:solidFill>
                  <a:srgbClr val="000000"/>
                </a:solidFill>
                <a:latin typeface="Calibri"/>
                <a:ea typeface="Calibri"/>
              </a:rPr>
              <a:t>College Code</a:t>
            </a:r>
            <a:r>
              <a:rPr lang="en-IN" sz="1800" b="0" strike="noStrike" spc="-1" dirty="0">
                <a:solidFill>
                  <a:srgbClr val="000000"/>
                </a:solidFill>
                <a:latin typeface="Calibri"/>
                <a:ea typeface="Calibri"/>
              </a:rPr>
              <a:t>:1-3328028571</a:t>
            </a:r>
            <a:endParaRPr lang="en-IN" sz="1800" b="0" strike="noStrike" spc="-1" dirty="0">
              <a:solidFill>
                <a:srgbClr val="000000"/>
              </a:solidFill>
              <a:latin typeface="Arial"/>
            </a:endParaRPr>
          </a:p>
        </p:txBody>
      </p:sp>
      <p:sp>
        <p:nvSpPr>
          <p:cNvPr id="8" name="Content Placeholder 7"/>
          <p:cNvSpPr>
            <a:spLocks noGrp="1"/>
          </p:cNvSpPr>
          <p:nvPr>
            <p:ph idx="1"/>
          </p:nvPr>
        </p:nvSpPr>
        <p:spPr>
          <a:xfrm>
            <a:off x="481145" y="2362200"/>
            <a:ext cx="8229600" cy="4297363"/>
          </a:xfrm>
        </p:spPr>
        <p:txBody>
          <a:bodyPr>
            <a:normAutofit/>
          </a:bodyPr>
          <a:lstStyle/>
          <a:p>
            <a:r>
              <a:rPr lang="en-IN" sz="1800" dirty="0"/>
              <a:t>A server with database consisting of images, timestamps (IST and GMT) and name of the satellite.</a:t>
            </a:r>
          </a:p>
          <a:p>
            <a:r>
              <a:rPr lang="en-IN" sz="1800" dirty="0"/>
              <a:t>The encoding of the images for animation is done using open source encoders with flexibility of adjusting the frame rate as per the user requirement. </a:t>
            </a:r>
          </a:p>
          <a:p>
            <a:r>
              <a:rPr lang="en-IN" sz="1800" dirty="0"/>
              <a:t>The workers are spawned as the end user requests the service . These workers will encode the images in runtime with the desired frame-rates and resolution as per suitable algorithm.</a:t>
            </a:r>
          </a:p>
          <a:p>
            <a:r>
              <a:rPr lang="en-IN" sz="1800" dirty="0"/>
              <a:t>The web server authenticates the user. The worker sends the encoded live stream to the web  server. The end user can access the live stream  from the webserver as per requirement sent previously.  </a:t>
            </a:r>
          </a:p>
          <a:p>
            <a:r>
              <a:rPr lang="en-IN" sz="1800" dirty="0"/>
              <a:t>This web server also caches the previously encoded video of most frequently used speed and resolution.</a:t>
            </a:r>
          </a:p>
          <a:p>
            <a:endParaRPr lang="en-IN" sz="1800" dirty="0"/>
          </a:p>
        </p:txBody>
      </p:sp>
      <p:sp>
        <p:nvSpPr>
          <p:cNvPr id="9" name="CustomShape 3"/>
          <p:cNvSpPr/>
          <p:nvPr/>
        </p:nvSpPr>
        <p:spPr>
          <a:xfrm>
            <a:off x="2081705" y="1905000"/>
            <a:ext cx="4800240" cy="5073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IDEA / SOLUTION / PROTOTYPE</a:t>
            </a:r>
            <a:endParaRPr lang="en-IN" sz="2000" b="0" strike="noStrike" spc="-1" dirty="0">
              <a:latin typeface="Arial"/>
            </a:endParaRPr>
          </a:p>
        </p:txBody>
      </p:sp>
    </p:spTree>
    <p:extLst>
      <p:ext uri="{BB962C8B-B14F-4D97-AF65-F5344CB8AC3E}">
        <p14:creationId xmlns:p14="http://schemas.microsoft.com/office/powerpoint/2010/main" val="325145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2000" b="1" dirty="0"/>
              <a:t>TECHNOLOGY STACK</a:t>
            </a:r>
            <a:endParaRPr lang="en-US" sz="2000" b="1" dirty="0"/>
          </a:p>
        </p:txBody>
      </p:sp>
      <p:sp>
        <p:nvSpPr>
          <p:cNvPr id="3" name="Content Placeholder 2"/>
          <p:cNvSpPr>
            <a:spLocks noGrp="1"/>
          </p:cNvSpPr>
          <p:nvPr>
            <p:ph idx="1"/>
          </p:nvPr>
        </p:nvSpPr>
        <p:spPr>
          <a:xfrm>
            <a:off x="457200" y="762000"/>
            <a:ext cx="8229600" cy="1904999"/>
          </a:xfrm>
        </p:spPr>
        <p:txBody>
          <a:bodyPr>
            <a:normAutofit/>
          </a:bodyPr>
          <a:lstStyle/>
          <a:p>
            <a:r>
              <a:rPr lang="en-IN" sz="1800" dirty="0"/>
              <a:t>Open source encoders like VP9</a:t>
            </a:r>
          </a:p>
          <a:p>
            <a:r>
              <a:rPr lang="en-IN" sz="1800" dirty="0"/>
              <a:t>Browser based front end client</a:t>
            </a:r>
          </a:p>
          <a:p>
            <a:r>
              <a:rPr lang="en-IN" sz="1800" dirty="0"/>
              <a:t>Database: </a:t>
            </a:r>
            <a:r>
              <a:rPr lang="en-IN" sz="1800" dirty="0" err="1" smtClean="0"/>
              <a:t>PostgreSQL</a:t>
            </a:r>
            <a:endParaRPr lang="en-IN" sz="1800" dirty="0"/>
          </a:p>
          <a:p>
            <a:r>
              <a:rPr lang="en-IN" sz="1800" dirty="0"/>
              <a:t>Languages used: Python for web interface, Rust/Go for encoders</a:t>
            </a:r>
            <a:endParaRPr lang="en-US" sz="1800" dirty="0"/>
          </a:p>
        </p:txBody>
      </p:sp>
      <p:sp>
        <p:nvSpPr>
          <p:cNvPr id="4" name="Title 1"/>
          <p:cNvSpPr txBox="1">
            <a:spLocks/>
          </p:cNvSpPr>
          <p:nvPr/>
        </p:nvSpPr>
        <p:spPr>
          <a:xfrm>
            <a:off x="457200" y="2895600"/>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t>DEPENDENCIES/SHOW-STOPPERS</a:t>
            </a:r>
            <a:endParaRPr lang="en-US" sz="2000" b="1" dirty="0"/>
          </a:p>
        </p:txBody>
      </p:sp>
      <p:sp>
        <p:nvSpPr>
          <p:cNvPr id="5" name="TextBox 4"/>
          <p:cNvSpPr txBox="1"/>
          <p:nvPr/>
        </p:nvSpPr>
        <p:spPr>
          <a:xfrm>
            <a:off x="457200" y="3429000"/>
            <a:ext cx="8229600" cy="923330"/>
          </a:xfrm>
          <a:prstGeom prst="rect">
            <a:avLst/>
          </a:prstGeom>
          <a:noFill/>
        </p:spPr>
        <p:txBody>
          <a:bodyPr wrap="square" rtlCol="0">
            <a:spAutoFit/>
          </a:bodyPr>
          <a:lstStyle/>
          <a:p>
            <a:pPr marL="285750" indent="-285750">
              <a:buFont typeface="Arial" pitchFamily="34" charset="0"/>
              <a:buChar char="•"/>
            </a:pPr>
            <a:r>
              <a:rPr lang="en-IN" dirty="0"/>
              <a:t>The encoders should be able to smoothly encode in real-time without any losses and delay.</a:t>
            </a:r>
          </a:p>
          <a:p>
            <a:pPr marL="285750" indent="-285750">
              <a:buFont typeface="Arial" pitchFamily="34" charset="0"/>
              <a:buChar char="•"/>
            </a:pPr>
            <a:r>
              <a:rPr lang="en-IN" dirty="0"/>
              <a:t>Fast network/filesystem interface from workers/where the images are stored.</a:t>
            </a:r>
          </a:p>
        </p:txBody>
      </p:sp>
    </p:spTree>
    <p:extLst>
      <p:ext uri="{BB962C8B-B14F-4D97-AF65-F5344CB8AC3E}">
        <p14:creationId xmlns:p14="http://schemas.microsoft.com/office/powerpoint/2010/main" val="121036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2667000" cy="369332"/>
          </a:xfrm>
          <a:prstGeom prst="rect">
            <a:avLst/>
          </a:prstGeom>
          <a:noFill/>
        </p:spPr>
        <p:txBody>
          <a:bodyPr wrap="square" rtlCol="0">
            <a:spAutoFit/>
          </a:bodyPr>
          <a:lstStyle/>
          <a:p>
            <a:r>
              <a:rPr lang="en-IN" dirty="0" smtClean="0"/>
              <a:t>Pre-processing </a:t>
            </a:r>
            <a:endParaRPr lang="en-US" dirty="0"/>
          </a:p>
        </p:txBody>
      </p:sp>
      <p:sp>
        <p:nvSpPr>
          <p:cNvPr id="5" name="Rectangle 4"/>
          <p:cNvSpPr/>
          <p:nvPr/>
        </p:nvSpPr>
        <p:spPr>
          <a:xfrm>
            <a:off x="436418" y="762000"/>
            <a:ext cx="1981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Images are added in database according to name of satellite</a:t>
            </a:r>
            <a:endParaRPr lang="en-US" sz="1600" dirty="0"/>
          </a:p>
        </p:txBody>
      </p:sp>
      <p:sp>
        <p:nvSpPr>
          <p:cNvPr id="6" name="Rectangle 5"/>
          <p:cNvSpPr/>
          <p:nvPr/>
        </p:nvSpPr>
        <p:spPr>
          <a:xfrm>
            <a:off x="436417" y="1905000"/>
            <a:ext cx="2447059"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smtClean="0"/>
              <a:t>The images are pre-processed using multi-resolution VP9 encoder by the pre-processing worker</a:t>
            </a:r>
            <a:endParaRPr lang="en-US" sz="1600" dirty="0"/>
          </a:p>
        </p:txBody>
      </p:sp>
      <p:sp>
        <p:nvSpPr>
          <p:cNvPr id="8" name="Rectangle 7"/>
          <p:cNvSpPr/>
          <p:nvPr/>
        </p:nvSpPr>
        <p:spPr>
          <a:xfrm>
            <a:off x="436418" y="3093026"/>
            <a:ext cx="2230582" cy="109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The addresses of the frame are </a:t>
            </a:r>
            <a:r>
              <a:rPr lang="en-IN" sz="1600" dirty="0" smtClean="0"/>
              <a:t>stored and frame is appended to existing </a:t>
            </a:r>
            <a:r>
              <a:rPr lang="en-IN" sz="1600" dirty="0" smtClean="0"/>
              <a:t>in .</a:t>
            </a:r>
            <a:r>
              <a:rPr lang="en-IN" sz="1600" dirty="0" err="1" smtClean="0"/>
              <a:t>mov</a:t>
            </a:r>
            <a:r>
              <a:rPr lang="en-IN" sz="1600" dirty="0" smtClean="0"/>
              <a:t> format</a:t>
            </a:r>
            <a:r>
              <a:rPr lang="en-IN" sz="1600" dirty="0" smtClean="0"/>
              <a:t>.</a:t>
            </a:r>
            <a:endParaRPr lang="en-US" sz="1600" dirty="0"/>
          </a:p>
        </p:txBody>
      </p:sp>
      <p:cxnSp>
        <p:nvCxnSpPr>
          <p:cNvPr id="10" name="Straight Arrow Connector 9"/>
          <p:cNvCxnSpPr>
            <a:stCxn id="5" idx="2"/>
          </p:cNvCxnSpPr>
          <p:nvPr/>
        </p:nvCxnSpPr>
        <p:spPr>
          <a:xfrm>
            <a:off x="1427018" y="16002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236" y="2895600"/>
            <a:ext cx="0" cy="197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58000" y="762000"/>
            <a:ext cx="1350818" cy="419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User</a:t>
            </a:r>
            <a:endParaRPr lang="en-US" sz="1600" dirty="0"/>
          </a:p>
        </p:txBody>
      </p:sp>
      <p:sp>
        <p:nvSpPr>
          <p:cNvPr id="14" name="Rectangle 13"/>
          <p:cNvSpPr/>
          <p:nvPr/>
        </p:nvSpPr>
        <p:spPr>
          <a:xfrm>
            <a:off x="6553200" y="1752600"/>
            <a:ext cx="1884218" cy="571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 </a:t>
            </a:r>
            <a:r>
              <a:rPr lang="en-IN" sz="1600" dirty="0"/>
              <a:t>A</a:t>
            </a:r>
            <a:r>
              <a:rPr lang="en-IN" sz="1600" dirty="0" smtClean="0"/>
              <a:t>uthentication successful?</a:t>
            </a:r>
            <a:endParaRPr lang="en-US" sz="1600" dirty="0"/>
          </a:p>
        </p:txBody>
      </p:sp>
      <p:sp>
        <p:nvSpPr>
          <p:cNvPr id="15" name="Rectangle 14"/>
          <p:cNvSpPr/>
          <p:nvPr/>
        </p:nvSpPr>
        <p:spPr>
          <a:xfrm>
            <a:off x="6248400" y="2642755"/>
            <a:ext cx="2275609" cy="824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User specifies start and end time, resolution and frame rate(speed)</a:t>
            </a:r>
            <a:endParaRPr lang="en-US" sz="1600" dirty="0"/>
          </a:p>
        </p:txBody>
      </p:sp>
      <p:cxnSp>
        <p:nvCxnSpPr>
          <p:cNvPr id="16" name="Straight Arrow Connector 15"/>
          <p:cNvCxnSpPr>
            <a:stCxn id="13" idx="2"/>
          </p:cNvCxnSpPr>
          <p:nvPr/>
        </p:nvCxnSpPr>
        <p:spPr>
          <a:xfrm>
            <a:off x="7533409" y="1181100"/>
            <a:ext cx="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68045" y="23241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24600" y="228600"/>
            <a:ext cx="2227118" cy="369332"/>
          </a:xfrm>
          <a:prstGeom prst="rect">
            <a:avLst/>
          </a:prstGeom>
          <a:noFill/>
        </p:spPr>
        <p:txBody>
          <a:bodyPr wrap="square" rtlCol="0">
            <a:spAutoFit/>
          </a:bodyPr>
          <a:lstStyle/>
          <a:p>
            <a:r>
              <a:rPr lang="en-IN" dirty="0" smtClean="0"/>
              <a:t>Retrieving</a:t>
            </a:r>
            <a:endParaRPr lang="en-US" dirty="0"/>
          </a:p>
        </p:txBody>
      </p:sp>
      <p:sp>
        <p:nvSpPr>
          <p:cNvPr id="23" name="TextBox 22"/>
          <p:cNvSpPr txBox="1"/>
          <p:nvPr/>
        </p:nvSpPr>
        <p:spPr>
          <a:xfrm>
            <a:off x="6019800" y="1167825"/>
            <a:ext cx="2189018" cy="584775"/>
          </a:xfrm>
          <a:prstGeom prst="rect">
            <a:avLst/>
          </a:prstGeom>
          <a:noFill/>
        </p:spPr>
        <p:txBody>
          <a:bodyPr wrap="square" rtlCol="0">
            <a:spAutoFit/>
          </a:bodyPr>
          <a:lstStyle/>
          <a:p>
            <a:r>
              <a:rPr lang="en-IN" sz="1600" dirty="0" smtClean="0"/>
              <a:t>Tries to connect  </a:t>
            </a:r>
          </a:p>
          <a:p>
            <a:r>
              <a:rPr lang="en-IN" sz="1600" dirty="0" smtClean="0"/>
              <a:t>to  web server</a:t>
            </a:r>
            <a:endParaRPr lang="en-US" sz="1600" dirty="0"/>
          </a:p>
        </p:txBody>
      </p:sp>
      <p:sp>
        <p:nvSpPr>
          <p:cNvPr id="25" name="Rectangle 24"/>
          <p:cNvSpPr/>
          <p:nvPr/>
        </p:nvSpPr>
        <p:spPr>
          <a:xfrm>
            <a:off x="6858000" y="3677516"/>
            <a:ext cx="1669472" cy="507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If it is present in cache?</a:t>
            </a:r>
            <a:endParaRPr lang="en-US" sz="1600" dirty="0"/>
          </a:p>
        </p:txBody>
      </p:sp>
      <p:cxnSp>
        <p:nvCxnSpPr>
          <p:cNvPr id="26" name="Straight Arrow Connector 25"/>
          <p:cNvCxnSpPr/>
          <p:nvPr/>
        </p:nvCxnSpPr>
        <p:spPr>
          <a:xfrm flipH="1">
            <a:off x="7571508" y="3467100"/>
            <a:ext cx="1" cy="2104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78928" y="3689639"/>
            <a:ext cx="1669472" cy="7637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Web server directly streams the animation</a:t>
            </a:r>
            <a:endParaRPr lang="en-US" sz="1600" dirty="0"/>
          </a:p>
        </p:txBody>
      </p:sp>
      <p:cxnSp>
        <p:nvCxnSpPr>
          <p:cNvPr id="31" name="Straight Arrow Connector 30"/>
          <p:cNvCxnSpPr>
            <a:stCxn id="25" idx="1"/>
          </p:cNvCxnSpPr>
          <p:nvPr/>
        </p:nvCxnSpPr>
        <p:spPr>
          <a:xfrm flipH="1">
            <a:off x="6248400" y="3931227"/>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89964" y="3547646"/>
            <a:ext cx="526472" cy="338554"/>
          </a:xfrm>
          <a:prstGeom prst="rect">
            <a:avLst/>
          </a:prstGeom>
          <a:noFill/>
        </p:spPr>
        <p:txBody>
          <a:bodyPr wrap="square" rtlCol="0">
            <a:spAutoFit/>
          </a:bodyPr>
          <a:lstStyle/>
          <a:p>
            <a:r>
              <a:rPr lang="en-IN" sz="1600" dirty="0" smtClean="0"/>
              <a:t>Yes</a:t>
            </a:r>
          </a:p>
        </p:txBody>
      </p:sp>
      <p:sp>
        <p:nvSpPr>
          <p:cNvPr id="34" name="Rectangle 33"/>
          <p:cNvSpPr/>
          <p:nvPr/>
        </p:nvSpPr>
        <p:spPr>
          <a:xfrm>
            <a:off x="6629400" y="4486258"/>
            <a:ext cx="1918855" cy="619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Web server calls the transcode workers</a:t>
            </a:r>
            <a:endParaRPr lang="en-US" sz="1600" dirty="0"/>
          </a:p>
        </p:txBody>
      </p:sp>
      <p:cxnSp>
        <p:nvCxnSpPr>
          <p:cNvPr id="35" name="Straight Arrow Connector 34"/>
          <p:cNvCxnSpPr/>
          <p:nvPr/>
        </p:nvCxnSpPr>
        <p:spPr>
          <a:xfrm>
            <a:off x="7568046" y="4184938"/>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82346" y="4184938"/>
            <a:ext cx="526472" cy="338554"/>
          </a:xfrm>
          <a:prstGeom prst="rect">
            <a:avLst/>
          </a:prstGeom>
          <a:noFill/>
        </p:spPr>
        <p:txBody>
          <a:bodyPr wrap="square" rtlCol="0">
            <a:spAutoFit/>
          </a:bodyPr>
          <a:lstStyle/>
          <a:p>
            <a:r>
              <a:rPr lang="en-IN" sz="1600" dirty="0" smtClean="0"/>
              <a:t>No</a:t>
            </a:r>
          </a:p>
        </p:txBody>
      </p:sp>
      <p:cxnSp>
        <p:nvCxnSpPr>
          <p:cNvPr id="41" name="Straight Arrow Connector 40"/>
          <p:cNvCxnSpPr/>
          <p:nvPr/>
        </p:nvCxnSpPr>
        <p:spPr>
          <a:xfrm>
            <a:off x="7533409" y="5104525"/>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32863" y="5394562"/>
            <a:ext cx="1918855" cy="701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The frame no. is found for specified  start and end time </a:t>
            </a:r>
            <a:endParaRPr lang="en-US" sz="1600" dirty="0"/>
          </a:p>
        </p:txBody>
      </p:sp>
      <p:sp>
        <p:nvSpPr>
          <p:cNvPr id="43" name="Rectangle 42"/>
          <p:cNvSpPr/>
          <p:nvPr/>
        </p:nvSpPr>
        <p:spPr>
          <a:xfrm>
            <a:off x="4371109" y="5105400"/>
            <a:ext cx="1918855"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Frames  are extracted from </a:t>
            </a:r>
            <a:r>
              <a:rPr lang="en-IN" sz="1600" dirty="0" smtClean="0"/>
              <a:t>multi-resolution </a:t>
            </a:r>
            <a:r>
              <a:rPr lang="en-IN" sz="1600" dirty="0" smtClean="0"/>
              <a:t>stream file(.</a:t>
            </a:r>
            <a:r>
              <a:rPr lang="en-IN" sz="1600" dirty="0" err="1" smtClean="0"/>
              <a:t>mov</a:t>
            </a:r>
            <a:r>
              <a:rPr lang="en-IN" sz="1600" dirty="0" smtClean="0"/>
              <a:t>)</a:t>
            </a:r>
            <a:r>
              <a:rPr lang="en-IN" sz="1600" dirty="0" smtClean="0"/>
              <a:t> </a:t>
            </a:r>
            <a:r>
              <a:rPr lang="en-IN" sz="1600" dirty="0" smtClean="0"/>
              <a:t>according to resolution</a:t>
            </a:r>
            <a:endParaRPr lang="en-US" sz="1600" dirty="0"/>
          </a:p>
        </p:txBody>
      </p:sp>
      <p:sp>
        <p:nvSpPr>
          <p:cNvPr id="44" name="Rectangle 43"/>
          <p:cNvSpPr/>
          <p:nvPr/>
        </p:nvSpPr>
        <p:spPr>
          <a:xfrm>
            <a:off x="1790700" y="5262734"/>
            <a:ext cx="2185555" cy="96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Transcode the frames with required frame rate and stream the animation</a:t>
            </a:r>
            <a:endParaRPr lang="en-US" sz="1600" dirty="0"/>
          </a:p>
        </p:txBody>
      </p:sp>
      <p:cxnSp>
        <p:nvCxnSpPr>
          <p:cNvPr id="45" name="Straight Arrow Connector 44"/>
          <p:cNvCxnSpPr/>
          <p:nvPr/>
        </p:nvCxnSpPr>
        <p:spPr>
          <a:xfrm flipH="1">
            <a:off x="6289964" y="5745279"/>
            <a:ext cx="339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4" idx="3"/>
          </p:cNvCxnSpPr>
          <p:nvPr/>
        </p:nvCxnSpPr>
        <p:spPr>
          <a:xfrm flipH="1">
            <a:off x="3976255" y="5745280"/>
            <a:ext cx="3948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706591" y="2324100"/>
            <a:ext cx="526472" cy="338554"/>
          </a:xfrm>
          <a:prstGeom prst="rect">
            <a:avLst/>
          </a:prstGeom>
          <a:noFill/>
        </p:spPr>
        <p:txBody>
          <a:bodyPr wrap="square" rtlCol="0">
            <a:spAutoFit/>
          </a:bodyPr>
          <a:lstStyle/>
          <a:p>
            <a:r>
              <a:rPr lang="en-IN" sz="1600" dirty="0" smtClean="0"/>
              <a:t>Yes</a:t>
            </a:r>
          </a:p>
        </p:txBody>
      </p:sp>
    </p:spTree>
    <p:extLst>
      <p:ext uri="{BB962C8B-B14F-4D97-AF65-F5344CB8AC3E}">
        <p14:creationId xmlns:p14="http://schemas.microsoft.com/office/powerpoint/2010/main" val="2139408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161</TotalTime>
  <Words>332</Words>
  <Application>Microsoft Office PowerPoint</Application>
  <PresentationFormat>On-screen Show (4:3)</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SMART INDIA HACKATHON ‘18</vt:lpstr>
      <vt:lpstr>TECHNOLOGY STACK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creator>Akshata Jahagirdar</dc:creator>
  <cp:lastModifiedBy>Akshata Jahagirdar</cp:lastModifiedBy>
  <cp:revision>23</cp:revision>
  <dcterms:created xsi:type="dcterms:W3CDTF">2006-08-16T00:00:00Z</dcterms:created>
  <dcterms:modified xsi:type="dcterms:W3CDTF">2017-12-31T12:48:07Z</dcterms:modified>
</cp:coreProperties>
</file>