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28" name="PlaceHolder 2"/>
          <p:cNvSpPr>
            <a:spLocks noGrp="1"/>
          </p:cNvSpPr>
          <p:nvPr>
            <p:ph type="body"/>
          </p:nvPr>
        </p:nvSpPr>
        <p:spPr>
          <a:xfrm>
            <a:off x="457200" y="160020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57200" y="396432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31"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4"/>
          <p:cNvSpPr>
            <a:spLocks noGrp="1"/>
          </p:cNvSpPr>
          <p:nvPr>
            <p:ph type="body"/>
          </p:nvPr>
        </p:nvSpPr>
        <p:spPr>
          <a:xfrm>
            <a:off x="252648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5"/>
          <p:cNvSpPr>
            <a:spLocks noGrp="1"/>
          </p:cNvSpPr>
          <p:nvPr>
            <p:ph type="body"/>
          </p:nvPr>
        </p:nvSpPr>
        <p:spPr>
          <a:xfrm>
            <a:off x="45720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36" name="PlaceHolder 2"/>
          <p:cNvSpPr>
            <a:spLocks noGrp="1"/>
          </p:cNvSpPr>
          <p:nvPr>
            <p:ph type="body"/>
          </p:nvPr>
        </p:nvSpPr>
        <p:spPr>
          <a:xfrm>
            <a:off x="45720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3"/>
          <p:cNvSpPr>
            <a:spLocks noGrp="1"/>
          </p:cNvSpPr>
          <p:nvPr>
            <p:ph type="body"/>
          </p:nvPr>
        </p:nvSpPr>
        <p:spPr>
          <a:xfrm>
            <a:off x="182268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4"/>
          <p:cNvSpPr>
            <a:spLocks noGrp="1"/>
          </p:cNvSpPr>
          <p:nvPr>
            <p:ph type="body"/>
          </p:nvPr>
        </p:nvSpPr>
        <p:spPr>
          <a:xfrm>
            <a:off x="318780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5"/>
          <p:cNvSpPr>
            <a:spLocks noGrp="1"/>
          </p:cNvSpPr>
          <p:nvPr>
            <p:ph type="body"/>
          </p:nvPr>
        </p:nvSpPr>
        <p:spPr>
          <a:xfrm>
            <a:off x="318780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6"/>
          <p:cNvSpPr>
            <a:spLocks noGrp="1"/>
          </p:cNvSpPr>
          <p:nvPr>
            <p:ph type="body"/>
          </p:nvPr>
        </p:nvSpPr>
        <p:spPr>
          <a:xfrm>
            <a:off x="182268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7"/>
          <p:cNvSpPr>
            <a:spLocks noGrp="1"/>
          </p:cNvSpPr>
          <p:nvPr>
            <p:ph type="body"/>
          </p:nvPr>
        </p:nvSpPr>
        <p:spPr>
          <a:xfrm>
            <a:off x="45720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48" name="PlaceHolder 2"/>
          <p:cNvSpPr>
            <a:spLocks noGrp="1"/>
          </p:cNvSpPr>
          <p:nvPr>
            <p:ph type="subTitle"/>
          </p:nvPr>
        </p:nvSpPr>
        <p:spPr>
          <a:xfrm>
            <a:off x="457200" y="1600200"/>
            <a:ext cx="403812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50" name="PlaceHolder 2"/>
          <p:cNvSpPr>
            <a:spLocks noGrp="1"/>
          </p:cNvSpPr>
          <p:nvPr>
            <p:ph type="body"/>
          </p:nvPr>
        </p:nvSpPr>
        <p:spPr>
          <a:xfrm>
            <a:off x="457200" y="1600200"/>
            <a:ext cx="403812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52" name="PlaceHolder 2"/>
          <p:cNvSpPr>
            <a:spLocks noGrp="1"/>
          </p:cNvSpPr>
          <p:nvPr>
            <p:ph type="body"/>
          </p:nvPr>
        </p:nvSpPr>
        <p:spPr>
          <a:xfrm>
            <a:off x="45720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252648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45720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252648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7" name="PlaceHolder 2"/>
          <p:cNvSpPr>
            <a:spLocks noGrp="1"/>
          </p:cNvSpPr>
          <p:nvPr>
            <p:ph type="subTitle"/>
          </p:nvPr>
        </p:nvSpPr>
        <p:spPr>
          <a:xfrm>
            <a:off x="457200" y="1600200"/>
            <a:ext cx="403812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45720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252648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65"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457200" y="396432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60020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57200" y="396432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72"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252648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45720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77" name="PlaceHolder 2"/>
          <p:cNvSpPr>
            <a:spLocks noGrp="1"/>
          </p:cNvSpPr>
          <p:nvPr>
            <p:ph type="body"/>
          </p:nvPr>
        </p:nvSpPr>
        <p:spPr>
          <a:xfrm>
            <a:off x="45720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3"/>
          <p:cNvSpPr>
            <a:spLocks noGrp="1"/>
          </p:cNvSpPr>
          <p:nvPr>
            <p:ph type="body"/>
          </p:nvPr>
        </p:nvSpPr>
        <p:spPr>
          <a:xfrm>
            <a:off x="182268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4"/>
          <p:cNvSpPr>
            <a:spLocks noGrp="1"/>
          </p:cNvSpPr>
          <p:nvPr>
            <p:ph type="body"/>
          </p:nvPr>
        </p:nvSpPr>
        <p:spPr>
          <a:xfrm>
            <a:off x="318780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5"/>
          <p:cNvSpPr>
            <a:spLocks noGrp="1"/>
          </p:cNvSpPr>
          <p:nvPr>
            <p:ph type="body"/>
          </p:nvPr>
        </p:nvSpPr>
        <p:spPr>
          <a:xfrm>
            <a:off x="318780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6"/>
          <p:cNvSpPr>
            <a:spLocks noGrp="1"/>
          </p:cNvSpPr>
          <p:nvPr>
            <p:ph type="body"/>
          </p:nvPr>
        </p:nvSpPr>
        <p:spPr>
          <a:xfrm>
            <a:off x="182268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7"/>
          <p:cNvSpPr>
            <a:spLocks noGrp="1"/>
          </p:cNvSpPr>
          <p:nvPr>
            <p:ph type="body"/>
          </p:nvPr>
        </p:nvSpPr>
        <p:spPr>
          <a:xfrm>
            <a:off x="45720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89" name="PlaceHolder 2"/>
          <p:cNvSpPr>
            <a:spLocks noGrp="1"/>
          </p:cNvSpPr>
          <p:nvPr>
            <p:ph type="subTitle"/>
          </p:nvPr>
        </p:nvSpPr>
        <p:spPr>
          <a:xfrm>
            <a:off x="457200" y="1600200"/>
            <a:ext cx="403812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91" name="PlaceHolder 2"/>
          <p:cNvSpPr>
            <a:spLocks noGrp="1"/>
          </p:cNvSpPr>
          <p:nvPr>
            <p:ph type="body"/>
          </p:nvPr>
        </p:nvSpPr>
        <p:spPr>
          <a:xfrm>
            <a:off x="457200" y="1600200"/>
            <a:ext cx="403812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93" name="PlaceHolder 2"/>
          <p:cNvSpPr>
            <a:spLocks noGrp="1"/>
          </p:cNvSpPr>
          <p:nvPr>
            <p:ph type="body"/>
          </p:nvPr>
        </p:nvSpPr>
        <p:spPr>
          <a:xfrm>
            <a:off x="45720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3"/>
          <p:cNvSpPr>
            <a:spLocks noGrp="1"/>
          </p:cNvSpPr>
          <p:nvPr>
            <p:ph type="body"/>
          </p:nvPr>
        </p:nvSpPr>
        <p:spPr>
          <a:xfrm>
            <a:off x="252648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9" name="PlaceHolder 2"/>
          <p:cNvSpPr>
            <a:spLocks noGrp="1"/>
          </p:cNvSpPr>
          <p:nvPr>
            <p:ph type="body"/>
          </p:nvPr>
        </p:nvSpPr>
        <p:spPr>
          <a:xfrm>
            <a:off x="457200" y="1600200"/>
            <a:ext cx="403812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98"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99" name="PlaceHolder 3"/>
          <p:cNvSpPr>
            <a:spLocks noGrp="1"/>
          </p:cNvSpPr>
          <p:nvPr>
            <p:ph type="body"/>
          </p:nvPr>
        </p:nvSpPr>
        <p:spPr>
          <a:xfrm>
            <a:off x="45720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4"/>
          <p:cNvSpPr>
            <a:spLocks noGrp="1"/>
          </p:cNvSpPr>
          <p:nvPr>
            <p:ph type="body"/>
          </p:nvPr>
        </p:nvSpPr>
        <p:spPr>
          <a:xfrm>
            <a:off x="252648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02" name="PlaceHolder 2"/>
          <p:cNvSpPr>
            <a:spLocks noGrp="1"/>
          </p:cNvSpPr>
          <p:nvPr>
            <p:ph type="body"/>
          </p:nvPr>
        </p:nvSpPr>
        <p:spPr>
          <a:xfrm>
            <a:off x="45720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
        <p:nvSpPr>
          <p:cNvPr id="103"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4"/>
          <p:cNvSpPr>
            <a:spLocks noGrp="1"/>
          </p:cNvSpPr>
          <p:nvPr>
            <p:ph type="body"/>
          </p:nvPr>
        </p:nvSpPr>
        <p:spPr>
          <a:xfrm>
            <a:off x="252648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06"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457200" y="396432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10" name="PlaceHolder 2"/>
          <p:cNvSpPr>
            <a:spLocks noGrp="1"/>
          </p:cNvSpPr>
          <p:nvPr>
            <p:ph type="body"/>
          </p:nvPr>
        </p:nvSpPr>
        <p:spPr>
          <a:xfrm>
            <a:off x="457200" y="160020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57200" y="396432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13"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4"/>
          <p:cNvSpPr>
            <a:spLocks noGrp="1"/>
          </p:cNvSpPr>
          <p:nvPr>
            <p:ph type="body"/>
          </p:nvPr>
        </p:nvSpPr>
        <p:spPr>
          <a:xfrm>
            <a:off x="252648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5"/>
          <p:cNvSpPr>
            <a:spLocks noGrp="1"/>
          </p:cNvSpPr>
          <p:nvPr>
            <p:ph type="body"/>
          </p:nvPr>
        </p:nvSpPr>
        <p:spPr>
          <a:xfrm>
            <a:off x="45720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18" name="PlaceHolder 2"/>
          <p:cNvSpPr>
            <a:spLocks noGrp="1"/>
          </p:cNvSpPr>
          <p:nvPr>
            <p:ph type="body"/>
          </p:nvPr>
        </p:nvSpPr>
        <p:spPr>
          <a:xfrm>
            <a:off x="45720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3"/>
          <p:cNvSpPr>
            <a:spLocks noGrp="1"/>
          </p:cNvSpPr>
          <p:nvPr>
            <p:ph type="body"/>
          </p:nvPr>
        </p:nvSpPr>
        <p:spPr>
          <a:xfrm>
            <a:off x="182268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4"/>
          <p:cNvSpPr>
            <a:spLocks noGrp="1"/>
          </p:cNvSpPr>
          <p:nvPr>
            <p:ph type="body"/>
          </p:nvPr>
        </p:nvSpPr>
        <p:spPr>
          <a:xfrm>
            <a:off x="3187800" y="160020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5"/>
          <p:cNvSpPr>
            <a:spLocks noGrp="1"/>
          </p:cNvSpPr>
          <p:nvPr>
            <p:ph type="body"/>
          </p:nvPr>
        </p:nvSpPr>
        <p:spPr>
          <a:xfrm>
            <a:off x="318780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6"/>
          <p:cNvSpPr>
            <a:spLocks noGrp="1"/>
          </p:cNvSpPr>
          <p:nvPr>
            <p:ph type="body"/>
          </p:nvPr>
        </p:nvSpPr>
        <p:spPr>
          <a:xfrm>
            <a:off x="182268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7"/>
          <p:cNvSpPr>
            <a:spLocks noGrp="1"/>
          </p:cNvSpPr>
          <p:nvPr>
            <p:ph type="body"/>
          </p:nvPr>
        </p:nvSpPr>
        <p:spPr>
          <a:xfrm>
            <a:off x="457200" y="3964320"/>
            <a:ext cx="129996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1" name="PlaceHolder 2"/>
          <p:cNvSpPr>
            <a:spLocks noGrp="1"/>
          </p:cNvSpPr>
          <p:nvPr>
            <p:ph type="body"/>
          </p:nvPr>
        </p:nvSpPr>
        <p:spPr>
          <a:xfrm>
            <a:off x="45720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
        <p:nvSpPr>
          <p:cNvPr id="12" name="PlaceHolder 3"/>
          <p:cNvSpPr>
            <a:spLocks noGrp="1"/>
          </p:cNvSpPr>
          <p:nvPr>
            <p:ph type="body"/>
          </p:nvPr>
        </p:nvSpPr>
        <p:spPr>
          <a:xfrm>
            <a:off x="252648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16"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45720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4"/>
          <p:cNvSpPr>
            <a:spLocks noGrp="1"/>
          </p:cNvSpPr>
          <p:nvPr>
            <p:ph type="body"/>
          </p:nvPr>
        </p:nvSpPr>
        <p:spPr>
          <a:xfrm>
            <a:off x="252648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20" name="PlaceHolder 2"/>
          <p:cNvSpPr>
            <a:spLocks noGrp="1"/>
          </p:cNvSpPr>
          <p:nvPr>
            <p:ph type="body"/>
          </p:nvPr>
        </p:nvSpPr>
        <p:spPr>
          <a:xfrm>
            <a:off x="457200" y="1600200"/>
            <a:ext cx="1970280" cy="452556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4"/>
          <p:cNvSpPr>
            <a:spLocks noGrp="1"/>
          </p:cNvSpPr>
          <p:nvPr>
            <p:ph type="body"/>
          </p:nvPr>
        </p:nvSpPr>
        <p:spPr>
          <a:xfrm>
            <a:off x="2526480" y="396432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IN" sz="1400" spc="-1" strike="noStrike">
              <a:solidFill>
                <a:srgbClr val="000000"/>
              </a:solidFill>
              <a:latin typeface="Arial"/>
            </a:endParaRPr>
          </a:p>
        </p:txBody>
      </p:sp>
      <p:sp>
        <p:nvSpPr>
          <p:cNvPr id="24" name="PlaceHolder 2"/>
          <p:cNvSpPr>
            <a:spLocks noGrp="1"/>
          </p:cNvSpPr>
          <p:nvPr>
            <p:ph type="body"/>
          </p:nvPr>
        </p:nvSpPr>
        <p:spPr>
          <a:xfrm>
            <a:off x="45720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3"/>
          <p:cNvSpPr>
            <a:spLocks noGrp="1"/>
          </p:cNvSpPr>
          <p:nvPr>
            <p:ph type="body"/>
          </p:nvPr>
        </p:nvSpPr>
        <p:spPr>
          <a:xfrm>
            <a:off x="2526480" y="1600200"/>
            <a:ext cx="1970280" cy="21585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4"/>
          <p:cNvSpPr>
            <a:spLocks noGrp="1"/>
          </p:cNvSpPr>
          <p:nvPr>
            <p:ph type="body"/>
          </p:nvPr>
        </p:nvSpPr>
        <p:spPr>
          <a:xfrm>
            <a:off x="457200" y="3964320"/>
            <a:ext cx="4038120" cy="21585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tIns="91440" bIns="91440" anchor="ct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 name="PlaceHolder 2"/>
          <p:cNvSpPr>
            <a:spLocks noGrp="1"/>
          </p:cNvSpPr>
          <p:nvPr>
            <p:ph type="body"/>
          </p:nvPr>
        </p:nvSpPr>
        <p:spPr>
          <a:xfrm>
            <a:off x="457200" y="1600200"/>
            <a:ext cx="4038120" cy="4525560"/>
          </a:xfrm>
          <a:prstGeom prst="rect">
            <a:avLst/>
          </a:prstGeom>
        </p:spPr>
        <p:txBody>
          <a:bodyPr tIns="91440" bIns="91440"/>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2" name="PlaceHolder 3"/>
          <p:cNvSpPr>
            <a:spLocks noGrp="1"/>
          </p:cNvSpPr>
          <p:nvPr>
            <p:ph type="body"/>
          </p:nvPr>
        </p:nvSpPr>
        <p:spPr>
          <a:xfrm>
            <a:off x="4648320" y="1600200"/>
            <a:ext cx="4038120" cy="4525560"/>
          </a:xfrm>
          <a:prstGeom prst="rect">
            <a:avLst/>
          </a:prstGeom>
        </p:spPr>
        <p:txBody>
          <a:bodyPr tIns="91440" bIns="91440"/>
          <a:p>
            <a:pPr marL="432000" indent="-324000">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3" name="PlaceHolder 4"/>
          <p:cNvSpPr>
            <a:spLocks noGrp="1"/>
          </p:cNvSpPr>
          <p:nvPr>
            <p:ph type="dt"/>
          </p:nvPr>
        </p:nvSpPr>
        <p:spPr>
          <a:xfrm>
            <a:off x="457200" y="6356520"/>
            <a:ext cx="2133360" cy="364680"/>
          </a:xfrm>
          <a:prstGeom prst="rect">
            <a:avLst/>
          </a:prstGeom>
        </p:spPr>
        <p:txBody>
          <a:bodyPr tIns="91440" bIns="91440" anchor="ctr"/>
          <a:p>
            <a:endParaRPr b="0" lang="en-IN" sz="2400" spc="-1" strike="noStrike">
              <a:latin typeface="Times New Roman"/>
            </a:endParaRPr>
          </a:p>
        </p:txBody>
      </p:sp>
      <p:sp>
        <p:nvSpPr>
          <p:cNvPr id="4" name="PlaceHolder 5"/>
          <p:cNvSpPr>
            <a:spLocks noGrp="1"/>
          </p:cNvSpPr>
          <p:nvPr>
            <p:ph type="ftr"/>
          </p:nvPr>
        </p:nvSpPr>
        <p:spPr>
          <a:xfrm>
            <a:off x="3124080" y="6356520"/>
            <a:ext cx="2895120" cy="364680"/>
          </a:xfrm>
          <a:prstGeom prst="rect">
            <a:avLst/>
          </a:prstGeom>
        </p:spPr>
        <p:txBody>
          <a:bodyPr tIns="91440" bIns="91440" anchor="ctr"/>
          <a:p>
            <a:endParaRPr b="0" lang="en-IN" sz="2400" spc="-1" strike="noStrike">
              <a:latin typeface="Times New Roman"/>
            </a:endParaRPr>
          </a:p>
        </p:txBody>
      </p:sp>
      <p:sp>
        <p:nvSpPr>
          <p:cNvPr id="5" name="PlaceHolder 6"/>
          <p:cNvSpPr>
            <a:spLocks noGrp="1"/>
          </p:cNvSpPr>
          <p:nvPr>
            <p:ph type="sldNum"/>
          </p:nvPr>
        </p:nvSpPr>
        <p:spPr>
          <a:xfrm>
            <a:off x="6553080" y="6356520"/>
            <a:ext cx="2133360" cy="364680"/>
          </a:xfrm>
          <a:prstGeom prst="rect">
            <a:avLst/>
          </a:prstGeom>
        </p:spPr>
        <p:txBody>
          <a:bodyPr anchor="ctr"/>
          <a:p>
            <a:pPr algn="r">
              <a:lnSpc>
                <a:spcPct val="100000"/>
              </a:lnSpc>
            </a:pPr>
            <a:fld id="{38B6FAC1-65A7-4E54-B0D4-D0FCBAFA186D}" type="slidenum">
              <a:rPr b="0" lang="en-IN"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p:nvPr>
        </p:nvSpPr>
        <p:spPr>
          <a:xfrm>
            <a:off x="457200" y="6356520"/>
            <a:ext cx="2133360" cy="364680"/>
          </a:xfrm>
          <a:prstGeom prst="rect">
            <a:avLst/>
          </a:prstGeom>
        </p:spPr>
        <p:txBody>
          <a:bodyPr tIns="91440" bIns="91440" anchor="ctr"/>
          <a:p>
            <a:endParaRPr b="0" lang="en-IN" sz="2400" spc="-1" strike="noStrike">
              <a:latin typeface="Times New Roman"/>
            </a:endParaRPr>
          </a:p>
        </p:txBody>
      </p:sp>
      <p:sp>
        <p:nvSpPr>
          <p:cNvPr id="43" name="PlaceHolder 2"/>
          <p:cNvSpPr>
            <a:spLocks noGrp="1"/>
          </p:cNvSpPr>
          <p:nvPr>
            <p:ph type="ftr"/>
          </p:nvPr>
        </p:nvSpPr>
        <p:spPr>
          <a:xfrm>
            <a:off x="3124080" y="6356520"/>
            <a:ext cx="2895120" cy="364680"/>
          </a:xfrm>
          <a:prstGeom prst="rect">
            <a:avLst/>
          </a:prstGeom>
        </p:spPr>
        <p:txBody>
          <a:bodyPr tIns="91440" bIns="91440" anchor="ctr"/>
          <a:p>
            <a:endParaRPr b="0" lang="en-IN" sz="2400" spc="-1" strike="noStrike">
              <a:latin typeface="Times New Roman"/>
            </a:endParaRPr>
          </a:p>
        </p:txBody>
      </p:sp>
      <p:sp>
        <p:nvSpPr>
          <p:cNvPr id="44" name="PlaceHolder 3"/>
          <p:cNvSpPr>
            <a:spLocks noGrp="1"/>
          </p:cNvSpPr>
          <p:nvPr>
            <p:ph type="sldNum"/>
          </p:nvPr>
        </p:nvSpPr>
        <p:spPr>
          <a:xfrm>
            <a:off x="6553080" y="6356520"/>
            <a:ext cx="2133360" cy="364680"/>
          </a:xfrm>
          <a:prstGeom prst="rect">
            <a:avLst/>
          </a:prstGeom>
        </p:spPr>
        <p:txBody>
          <a:bodyPr anchor="ctr"/>
          <a:p>
            <a:pPr algn="r">
              <a:lnSpc>
                <a:spcPct val="100000"/>
              </a:lnSpc>
            </a:pPr>
            <a:fld id="{5B599F4C-29D5-4A8A-8F60-FD65151FE5CF}" type="slidenum">
              <a:rPr b="0" lang="en-IN" sz="1200" spc="-1" strike="noStrike">
                <a:solidFill>
                  <a:srgbClr val="888888"/>
                </a:solidFill>
                <a:latin typeface="Calibri"/>
                <a:ea typeface="Calibri"/>
              </a:rPr>
              <a:t>&lt;number&gt;</a:t>
            </a:fld>
            <a:endParaRPr b="0" lang="en-IN" sz="1200" spc="-1" strike="noStrike">
              <a:latin typeface="Times New Roman"/>
            </a:endParaRPr>
          </a:p>
        </p:txBody>
      </p:sp>
      <p:sp>
        <p:nvSpPr>
          <p:cNvPr id="45" name="PlaceHolder 4"/>
          <p:cNvSpPr>
            <a:spLocks noGrp="1"/>
          </p:cNvSpPr>
          <p:nvPr>
            <p:ph type="title"/>
          </p:nvPr>
        </p:nvSpPr>
        <p:spPr>
          <a:xfrm>
            <a:off x="457200" y="273600"/>
            <a:ext cx="8229240" cy="11448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p:spPr>
        <p:txBody>
          <a:bodyPr tIns="91440" bIns="91440" anchor="ctr"/>
          <a:p>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4" name="PlaceHolder 2"/>
          <p:cNvSpPr>
            <a:spLocks noGrp="1"/>
          </p:cNvSpPr>
          <p:nvPr>
            <p:ph type="dt"/>
          </p:nvPr>
        </p:nvSpPr>
        <p:spPr>
          <a:xfrm>
            <a:off x="457200" y="6356520"/>
            <a:ext cx="2133360" cy="364680"/>
          </a:xfrm>
          <a:prstGeom prst="rect">
            <a:avLst/>
          </a:prstGeom>
        </p:spPr>
        <p:txBody>
          <a:bodyPr tIns="91440" bIns="91440" anchor="ctr"/>
          <a:p>
            <a:endParaRPr b="0" lang="en-IN" sz="2400" spc="-1" strike="noStrike">
              <a:latin typeface="Times New Roman"/>
            </a:endParaRPr>
          </a:p>
        </p:txBody>
      </p:sp>
      <p:sp>
        <p:nvSpPr>
          <p:cNvPr id="85" name="PlaceHolder 3"/>
          <p:cNvSpPr>
            <a:spLocks noGrp="1"/>
          </p:cNvSpPr>
          <p:nvPr>
            <p:ph type="ftr"/>
          </p:nvPr>
        </p:nvSpPr>
        <p:spPr>
          <a:xfrm>
            <a:off x="3124080" y="6356520"/>
            <a:ext cx="2895120" cy="364680"/>
          </a:xfrm>
          <a:prstGeom prst="rect">
            <a:avLst/>
          </a:prstGeom>
        </p:spPr>
        <p:txBody>
          <a:bodyPr tIns="91440" bIns="91440" anchor="ctr"/>
          <a:p>
            <a:endParaRPr b="0" lang="en-IN" sz="2400" spc="-1" strike="noStrike">
              <a:latin typeface="Times New Roman"/>
            </a:endParaRPr>
          </a:p>
        </p:txBody>
      </p:sp>
      <p:sp>
        <p:nvSpPr>
          <p:cNvPr id="86" name="PlaceHolder 4"/>
          <p:cNvSpPr>
            <a:spLocks noGrp="1"/>
          </p:cNvSpPr>
          <p:nvPr>
            <p:ph type="sldNum"/>
          </p:nvPr>
        </p:nvSpPr>
        <p:spPr>
          <a:xfrm>
            <a:off x="6553080" y="6356520"/>
            <a:ext cx="2133360" cy="364680"/>
          </a:xfrm>
          <a:prstGeom prst="rect">
            <a:avLst/>
          </a:prstGeom>
        </p:spPr>
        <p:txBody>
          <a:bodyPr anchor="ctr"/>
          <a:p>
            <a:pPr algn="r">
              <a:lnSpc>
                <a:spcPct val="100000"/>
              </a:lnSpc>
            </a:pPr>
            <a:fld id="{3ECF4120-BCFC-428B-BEC8-499AFF969CE4}" type="slidenum">
              <a:rPr b="0" lang="en-IN" sz="1200" spc="-1" strike="noStrike">
                <a:solidFill>
                  <a:srgbClr val="888888"/>
                </a:solidFill>
                <a:latin typeface="Calibri"/>
                <a:ea typeface="Calibri"/>
              </a:rPr>
              <a:t>&lt;number&gt;</a:t>
            </a:fld>
            <a:endParaRPr b="0" lang="en-IN" sz="1200" spc="-1" strike="noStrike">
              <a:latin typeface="Times New Roman"/>
            </a:endParaRPr>
          </a:p>
        </p:txBody>
      </p:sp>
      <p:sp>
        <p:nvSpPr>
          <p:cNvPr id="87"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152280"/>
            <a:ext cx="8229240" cy="410760"/>
          </a:xfrm>
          <a:prstGeom prst="rect">
            <a:avLst/>
          </a:prstGeom>
          <a:noFill/>
          <a:ln>
            <a:noFill/>
          </a:ln>
        </p:spPr>
        <p:txBody>
          <a:bodyPr anchor="ctr"/>
          <a:p>
            <a:pPr algn="ctr">
              <a:lnSpc>
                <a:spcPct val="100000"/>
              </a:lnSpc>
            </a:pPr>
            <a:r>
              <a:rPr b="1" lang="en-IN" sz="2000" spc="-1" strike="noStrike">
                <a:solidFill>
                  <a:srgbClr val="000000"/>
                </a:solidFill>
                <a:latin typeface="Calibri"/>
                <a:ea typeface="Calibri"/>
              </a:rPr>
              <a:t>SMART INDIA HACKATHON ‘18</a:t>
            </a:r>
            <a:endParaRPr b="0" lang="en-IN" sz="2000" spc="-1" strike="noStrike">
              <a:solidFill>
                <a:srgbClr val="000000"/>
              </a:solidFill>
              <a:latin typeface="Arial"/>
            </a:endParaRPr>
          </a:p>
        </p:txBody>
      </p:sp>
      <p:sp>
        <p:nvSpPr>
          <p:cNvPr id="125" name="TextShape 2"/>
          <p:cNvSpPr txBox="1"/>
          <p:nvPr/>
        </p:nvSpPr>
        <p:spPr>
          <a:xfrm>
            <a:off x="419040" y="533520"/>
            <a:ext cx="8305560" cy="1479240"/>
          </a:xfrm>
          <a:prstGeom prst="rect">
            <a:avLst/>
          </a:prstGeom>
          <a:noFill/>
          <a:ln>
            <a:noFill/>
          </a:ln>
        </p:spPr>
        <p:txBody>
          <a:bodyPr/>
          <a:p>
            <a:pPr algn="ctr">
              <a:lnSpc>
                <a:spcPct val="100000"/>
              </a:lnSpc>
            </a:pPr>
            <a:r>
              <a:rPr b="1" lang="en-IN" sz="1800" spc="-1" strike="noStrike">
                <a:solidFill>
                  <a:srgbClr val="000000"/>
                </a:solidFill>
                <a:latin typeface="Calibri"/>
                <a:ea typeface="Calibri"/>
              </a:rPr>
              <a:t>Ministry Category</a:t>
            </a:r>
            <a:r>
              <a:rPr b="0" lang="en-IN" sz="1800" spc="-1" strike="noStrike">
                <a:solidFill>
                  <a:srgbClr val="000000"/>
                </a:solidFill>
                <a:latin typeface="Calibri"/>
                <a:ea typeface="Calibri"/>
              </a:rPr>
              <a:t>: Ministry of Defence</a:t>
            </a:r>
            <a:endParaRPr b="0" lang="en-IN" sz="1800" spc="-1" strike="noStrike">
              <a:solidFill>
                <a:srgbClr val="000000"/>
              </a:solidFill>
              <a:latin typeface="Arial"/>
            </a:endParaRPr>
          </a:p>
          <a:p>
            <a:pPr>
              <a:lnSpc>
                <a:spcPct val="100000"/>
              </a:lnSpc>
              <a:spcBef>
                <a:spcPts val="320"/>
              </a:spcBef>
            </a:pPr>
            <a:r>
              <a:rPr b="1" lang="en-IN" sz="1800" spc="-1" strike="noStrike">
                <a:solidFill>
                  <a:srgbClr val="000000"/>
                </a:solidFill>
                <a:latin typeface="Calibri"/>
                <a:ea typeface="Calibri"/>
              </a:rPr>
              <a:t>Problem Statement</a:t>
            </a:r>
            <a:r>
              <a:rPr b="0" lang="en-IN" sz="1800" spc="-1" strike="noStrike">
                <a:solidFill>
                  <a:srgbClr val="000000"/>
                </a:solidFill>
                <a:latin typeface="Calibri"/>
                <a:ea typeface="Calibri"/>
              </a:rPr>
              <a:t>: Prototype/application for whitelisting of USB devices in OFB which can be subsequently used on internet as well as on intranet.</a:t>
            </a:r>
            <a:r>
              <a:rPr b="0" lang="en-IN" sz="1800" spc="-1" strike="noStrike">
                <a:solidFill>
                  <a:srgbClr val="000000"/>
                </a:solidFill>
                <a:latin typeface="Calibri"/>
                <a:ea typeface="Calibri"/>
              </a:rPr>
              <a:t>	</a:t>
            </a:r>
            <a:endParaRPr b="0" lang="en-IN" sz="1800" spc="-1" strike="noStrike">
              <a:solidFill>
                <a:srgbClr val="000000"/>
              </a:solidFill>
              <a:latin typeface="Arial"/>
            </a:endParaRPr>
          </a:p>
          <a:p>
            <a:pPr>
              <a:lnSpc>
                <a:spcPct val="100000"/>
              </a:lnSpc>
              <a:spcBef>
                <a:spcPts val="320"/>
              </a:spcBef>
            </a:pPr>
            <a:r>
              <a:rPr b="1" lang="en-IN" sz="1800" spc="-1" strike="noStrike">
                <a:solidFill>
                  <a:srgbClr val="000000"/>
                </a:solidFill>
                <a:latin typeface="Calibri"/>
                <a:ea typeface="Calibri"/>
              </a:rPr>
              <a:t>Problem Code</a:t>
            </a:r>
            <a:r>
              <a:rPr b="0" lang="en-IN" sz="1800" spc="-1" strike="noStrike">
                <a:solidFill>
                  <a:srgbClr val="000000"/>
                </a:solidFill>
                <a:latin typeface="Calibri"/>
                <a:ea typeface="Calibri"/>
              </a:rPr>
              <a:t>:  #MOD7</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1" lang="en-IN" sz="1800" spc="-1" strike="noStrike">
                <a:solidFill>
                  <a:srgbClr val="000000"/>
                </a:solidFill>
                <a:latin typeface="Calibri"/>
                <a:ea typeface="Calibri"/>
              </a:rPr>
              <a:t>Team Name:  X-GEN</a:t>
            </a:r>
            <a:endParaRPr b="0" lang="en-IN" sz="1800" spc="-1" strike="noStrike">
              <a:solidFill>
                <a:srgbClr val="000000"/>
              </a:solidFill>
              <a:latin typeface="Arial"/>
            </a:endParaRPr>
          </a:p>
          <a:p>
            <a:pPr>
              <a:lnSpc>
                <a:spcPct val="100000"/>
              </a:lnSpc>
              <a:spcBef>
                <a:spcPts val="320"/>
              </a:spcBef>
            </a:pPr>
            <a:r>
              <a:rPr b="1" lang="en-IN" sz="1800" spc="-1" strike="noStrike">
                <a:solidFill>
                  <a:srgbClr val="000000"/>
                </a:solidFill>
                <a:latin typeface="Calibri"/>
                <a:ea typeface="Calibri"/>
              </a:rPr>
              <a:t>Team Leader Name</a:t>
            </a:r>
            <a:r>
              <a:rPr b="0" lang="en-IN" sz="1800" spc="-1" strike="noStrike">
                <a:solidFill>
                  <a:srgbClr val="000000"/>
                </a:solidFill>
                <a:latin typeface="Calibri"/>
                <a:ea typeface="Calibri"/>
              </a:rPr>
              <a:t>: Akshata  Jahagirdar</a:t>
            </a: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	</a:t>
            </a:r>
            <a:r>
              <a:rPr b="1" lang="en-IN" sz="1800" spc="-1" strike="noStrike">
                <a:solidFill>
                  <a:srgbClr val="000000"/>
                </a:solidFill>
                <a:latin typeface="Calibri"/>
                <a:ea typeface="Calibri"/>
              </a:rPr>
              <a:t>College Code</a:t>
            </a:r>
            <a:r>
              <a:rPr b="0" lang="en-IN" sz="1800" spc="-1" strike="noStrike">
                <a:solidFill>
                  <a:srgbClr val="000000"/>
                </a:solidFill>
                <a:latin typeface="Calibri"/>
                <a:ea typeface="Calibri"/>
              </a:rPr>
              <a:t>:</a:t>
            </a:r>
            <a:endParaRPr b="0" lang="en-IN" sz="1800" spc="-1" strike="noStrike">
              <a:solidFill>
                <a:srgbClr val="000000"/>
              </a:solidFill>
              <a:latin typeface="Arial"/>
            </a:endParaRPr>
          </a:p>
        </p:txBody>
      </p:sp>
      <p:sp>
        <p:nvSpPr>
          <p:cNvPr id="126" name="CustomShape 3"/>
          <p:cNvSpPr/>
          <p:nvPr/>
        </p:nvSpPr>
        <p:spPr>
          <a:xfrm>
            <a:off x="2095560" y="2164680"/>
            <a:ext cx="4800240" cy="399600"/>
          </a:xfrm>
          <a:prstGeom prst="rect">
            <a:avLst/>
          </a:prstGeom>
          <a:noFill/>
          <a:ln>
            <a:noFill/>
          </a:ln>
        </p:spPr>
        <p:style>
          <a:lnRef idx="0"/>
          <a:fillRef idx="0"/>
          <a:effectRef idx="0"/>
          <a:fontRef idx="minor"/>
        </p:style>
        <p:txBody>
          <a:bodyPr/>
          <a:p>
            <a:pPr algn="ctr">
              <a:lnSpc>
                <a:spcPct val="100000"/>
              </a:lnSpc>
            </a:pPr>
            <a:r>
              <a:rPr b="1" lang="en-IN" sz="2000" spc="-1" strike="noStrike">
                <a:solidFill>
                  <a:srgbClr val="000000"/>
                </a:solidFill>
                <a:latin typeface="Calibri"/>
                <a:ea typeface="Calibri"/>
              </a:rPr>
              <a:t>IDEA / SOLUTION / PROTOTYPE</a:t>
            </a:r>
            <a:endParaRPr b="0" lang="en-IN" sz="2000" spc="-1" strike="noStrike">
              <a:latin typeface="Arial"/>
            </a:endParaRPr>
          </a:p>
        </p:txBody>
      </p:sp>
      <p:sp>
        <p:nvSpPr>
          <p:cNvPr id="127" name="CustomShape 4"/>
          <p:cNvSpPr/>
          <p:nvPr/>
        </p:nvSpPr>
        <p:spPr>
          <a:xfrm>
            <a:off x="216000" y="2565000"/>
            <a:ext cx="8686440" cy="4081320"/>
          </a:xfrm>
          <a:prstGeom prst="rect">
            <a:avLst/>
          </a:prstGeom>
          <a:noFill/>
          <a:ln>
            <a:noFill/>
          </a:ln>
        </p:spPr>
        <p:style>
          <a:lnRef idx="0"/>
          <a:fillRef idx="0"/>
          <a:effectRef idx="0"/>
          <a:fontRef idx="minor"/>
        </p:style>
        <p:txBody>
          <a:bodyPr/>
          <a:p>
            <a:pPr marL="285840" indent="-285480">
              <a:lnSpc>
                <a:spcPct val="100000"/>
              </a:lnSpc>
              <a:buClr>
                <a:srgbClr val="000000"/>
              </a:buClr>
              <a:buFont typeface="Arial"/>
              <a:buChar char="•"/>
            </a:pPr>
            <a:r>
              <a:rPr b="0" lang="en-IN" sz="1600" spc="-1" strike="noStrike">
                <a:solidFill>
                  <a:srgbClr val="000000"/>
                </a:solidFill>
                <a:latin typeface="Calibri"/>
                <a:ea typeface="Calibri"/>
              </a:rPr>
              <a:t>Creating  a distributed database with encryption which consists of whitelisted MAC addresses.</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This can be implemented using Blockchain system which provides tamper-proof dataset e.g. – Hyperledger. We will implement encryption on top of blockchain infrastructure.</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When the storage device is connected to the computer a program will extract the MAC address, generate a hash and check if hash is present in the local database. A local probabilistic database (e.g. like bloom filter) will be used to check if the hash of the MAC address is whitelisted. If hash is not on the whitelist then the OS event will notify the admin regarding the same and block it. Use of Probabilistic database will protect the system working on internet/intranet and disconnected computers from the unauthorized storage devices. The program used, handles the connectivity of storage devices with the computer.</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Another level of security will be to create an encrypted file system on storage device and  a decryption algorithm for the same on authorized computer. This prevents data transfer from authorized storage device to unauthorized computer. File system will get decrypted automatically when a whitelisted storage device is connected to an authorized computer. If decrypted correctly, only then data transfer or access between storage device and computer is possible. </a:t>
            </a:r>
            <a:endParaRPr b="0" lang="en-IN" sz="16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77840" y="280080"/>
            <a:ext cx="8838720" cy="2284200"/>
          </a:xfrm>
          <a:prstGeom prst="rect">
            <a:avLst/>
          </a:prstGeom>
          <a:noFill/>
          <a:ln>
            <a:noFill/>
          </a:ln>
        </p:spPr>
        <p:style>
          <a:lnRef idx="0"/>
          <a:fillRef idx="0"/>
          <a:effectRef idx="0"/>
          <a:fontRef idx="minor"/>
        </p:style>
        <p:txBody>
          <a:bodyPr/>
          <a:p>
            <a:pPr marL="285840" indent="-285480">
              <a:lnSpc>
                <a:spcPct val="100000"/>
              </a:lnSpc>
              <a:buClr>
                <a:srgbClr val="000000"/>
              </a:buClr>
              <a:buFont typeface="Arial"/>
              <a:buChar char="•"/>
            </a:pPr>
            <a:r>
              <a:rPr b="0" lang="en-IN" sz="1600" spc="-1" strike="noStrike">
                <a:solidFill>
                  <a:srgbClr val="000000"/>
                </a:solidFill>
                <a:latin typeface="Calibri"/>
                <a:ea typeface="Calibri"/>
              </a:rPr>
              <a:t>The encrypted file system will be created on the storage device when it is connected to the blockchain system for the first time for registration on the database. </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The computers which are offline will also use a probabilistic database of authorized MAC addresses (e.g. like Bloom filter). The driver program on the computer will check the storage device against this probabilistic database. The driver program will block the devices which are not on the whitelist. </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The Bloom filter database will be updated when it is connected to the internet periodically. To update, the whole database is not replaced, instead the delta i.e. difference between the existing database on the Bloom filter and the local database is found and then added to the database of Bloom filter.</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
        <p:nvSpPr>
          <p:cNvPr id="129" name="CustomShape 2"/>
          <p:cNvSpPr/>
          <p:nvPr/>
        </p:nvSpPr>
        <p:spPr>
          <a:xfrm>
            <a:off x="482760" y="2565000"/>
            <a:ext cx="8229240" cy="345600"/>
          </a:xfrm>
          <a:prstGeom prst="rect">
            <a:avLst/>
          </a:prstGeom>
          <a:noFill/>
          <a:ln>
            <a:noFill/>
          </a:ln>
        </p:spPr>
        <p:style>
          <a:lnRef idx="0"/>
          <a:fillRef idx="0"/>
          <a:effectRef idx="0"/>
          <a:fontRef idx="minor"/>
        </p:style>
        <p:txBody>
          <a:bodyPr/>
          <a:p>
            <a:pPr algn="ctr">
              <a:lnSpc>
                <a:spcPct val="100000"/>
              </a:lnSpc>
            </a:pPr>
            <a:r>
              <a:rPr b="1" lang="en-IN" sz="2000" spc="-1" strike="noStrike">
                <a:solidFill>
                  <a:srgbClr val="000000"/>
                </a:solidFill>
                <a:latin typeface="Calibri"/>
                <a:ea typeface="Calibri"/>
              </a:rPr>
              <a:t>TECHNOLOGY STACK</a:t>
            </a:r>
            <a:endParaRPr b="0" lang="en-IN" sz="2000" spc="-1" strike="noStrike">
              <a:latin typeface="Arial"/>
            </a:endParaRPr>
          </a:p>
        </p:txBody>
      </p:sp>
      <p:sp>
        <p:nvSpPr>
          <p:cNvPr id="130" name="CustomShape 3"/>
          <p:cNvSpPr/>
          <p:nvPr/>
        </p:nvSpPr>
        <p:spPr>
          <a:xfrm>
            <a:off x="114480" y="2910960"/>
            <a:ext cx="8826120" cy="1597680"/>
          </a:xfrm>
          <a:prstGeom prst="rect">
            <a:avLst/>
          </a:prstGeom>
          <a:noFill/>
          <a:ln>
            <a:noFill/>
          </a:ln>
        </p:spPr>
        <p:style>
          <a:lnRef idx="0"/>
          <a:fillRef idx="0"/>
          <a:effectRef idx="0"/>
          <a:fontRef idx="minor"/>
        </p:style>
        <p:txBody>
          <a:bodyPr/>
          <a:p>
            <a:pPr marL="285840" indent="-285480">
              <a:lnSpc>
                <a:spcPct val="100000"/>
              </a:lnSpc>
              <a:buClr>
                <a:srgbClr val="000000"/>
              </a:buClr>
              <a:buFont typeface="Arial"/>
              <a:buChar char="•"/>
            </a:pPr>
            <a:r>
              <a:rPr b="0" lang="en-IN" sz="1600" spc="-1" strike="noStrike">
                <a:solidFill>
                  <a:srgbClr val="000000"/>
                </a:solidFill>
                <a:latin typeface="Calibri"/>
                <a:ea typeface="Calibri"/>
              </a:rPr>
              <a:t>Open Source Blockchain distributed database like Hyperledger</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Browser/desktop based front-end for admin</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Windows service for detecting/blocking connected USB storage device</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E-mail / SMS notification service</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Language used: Go / Rust, Python</a:t>
            </a:r>
            <a:endParaRPr b="0" lang="en-IN" sz="1600" spc="-1" strike="noStrike">
              <a:latin typeface="Arial"/>
            </a:endParaRPr>
          </a:p>
        </p:txBody>
      </p:sp>
      <p:sp>
        <p:nvSpPr>
          <p:cNvPr id="131" name="CustomShape 4"/>
          <p:cNvSpPr/>
          <p:nvPr/>
        </p:nvSpPr>
        <p:spPr>
          <a:xfrm>
            <a:off x="393840" y="4597560"/>
            <a:ext cx="8229240" cy="406440"/>
          </a:xfrm>
          <a:prstGeom prst="rect">
            <a:avLst/>
          </a:prstGeom>
          <a:noFill/>
          <a:ln>
            <a:noFill/>
          </a:ln>
        </p:spPr>
        <p:style>
          <a:lnRef idx="0"/>
          <a:fillRef idx="0"/>
          <a:effectRef idx="0"/>
          <a:fontRef idx="minor"/>
        </p:style>
        <p:txBody>
          <a:bodyPr anchor="ctr"/>
          <a:p>
            <a:pPr algn="ctr">
              <a:lnSpc>
                <a:spcPct val="100000"/>
              </a:lnSpc>
            </a:pPr>
            <a:r>
              <a:rPr b="1" lang="en-IN" sz="2000" spc="-1" strike="noStrike">
                <a:solidFill>
                  <a:srgbClr val="000000"/>
                </a:solidFill>
                <a:latin typeface="Calibri"/>
                <a:ea typeface="Calibri"/>
              </a:rPr>
              <a:t>DEPENDENCIES / SHOW STOPPER</a:t>
            </a:r>
            <a:endParaRPr b="0" lang="en-IN" sz="2000" spc="-1" strike="noStrike">
              <a:latin typeface="Arial"/>
            </a:endParaRPr>
          </a:p>
        </p:txBody>
      </p:sp>
      <p:sp>
        <p:nvSpPr>
          <p:cNvPr id="132" name="CustomShape 5"/>
          <p:cNvSpPr/>
          <p:nvPr/>
        </p:nvSpPr>
        <p:spPr>
          <a:xfrm>
            <a:off x="114480" y="5105520"/>
            <a:ext cx="8838720" cy="1477080"/>
          </a:xfrm>
          <a:prstGeom prst="rect">
            <a:avLst/>
          </a:prstGeom>
          <a:noFill/>
          <a:ln>
            <a:noFill/>
          </a:ln>
        </p:spPr>
        <p:style>
          <a:lnRef idx="0"/>
          <a:fillRef idx="0"/>
          <a:effectRef idx="0"/>
          <a:fontRef idx="minor"/>
        </p:style>
        <p:txBody>
          <a:bodyPr/>
          <a:p>
            <a:pPr marL="285840" indent="-285480">
              <a:lnSpc>
                <a:spcPct val="100000"/>
              </a:lnSpc>
              <a:buClr>
                <a:srgbClr val="000000"/>
              </a:buClr>
              <a:buFont typeface="Arial"/>
              <a:buChar char="•"/>
            </a:pPr>
            <a:r>
              <a:rPr b="0" lang="en-IN" sz="1600" spc="-1" strike="noStrike">
                <a:solidFill>
                  <a:srgbClr val="000000"/>
                </a:solidFill>
                <a:latin typeface="Calibri"/>
                <a:ea typeface="Calibri"/>
              </a:rPr>
              <a:t>Probabilistic data structures are not 100% accurate. In extremely rare case authorized device may get blocked if computer is offline</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ea typeface="Calibri"/>
              </a:rPr>
              <a:t>The offline devices have to be connected to the internet or intranet for updating it periodically. This can give access to the devices which have been removed from the whitelist and won’t give access to the newly added devices.</a:t>
            </a:r>
            <a:endParaRPr b="0" lang="en-IN" sz="16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87440" y="274680"/>
            <a:ext cx="2320560" cy="1005840"/>
          </a:xfrm>
          <a:prstGeom prst="rect">
            <a:avLst/>
          </a:prstGeom>
          <a:noFill/>
          <a:ln>
            <a:noFill/>
          </a:ln>
        </p:spPr>
        <p:txBody>
          <a:bodyPr anchor="ctr"/>
          <a:p>
            <a:pPr algn="ctr">
              <a:lnSpc>
                <a:spcPct val="100000"/>
              </a:lnSpc>
            </a:pPr>
            <a:r>
              <a:rPr b="1" lang="en-IN" sz="2000" spc="-1" strike="noStrike">
                <a:solidFill>
                  <a:srgbClr val="000000"/>
                </a:solidFill>
                <a:latin typeface="Calibri"/>
                <a:ea typeface="Calibri"/>
              </a:rPr>
              <a:t>FLOWCHARTS / USE-CASE</a:t>
            </a:r>
            <a:endParaRPr b="0" lang="en-IN" sz="2000" spc="-1" strike="noStrike">
              <a:solidFill>
                <a:srgbClr val="000000"/>
              </a:solidFill>
              <a:latin typeface="Arial"/>
            </a:endParaRPr>
          </a:p>
        </p:txBody>
      </p:sp>
      <p:sp>
        <p:nvSpPr>
          <p:cNvPr id="134" name="CustomShape 2"/>
          <p:cNvSpPr/>
          <p:nvPr/>
        </p:nvSpPr>
        <p:spPr>
          <a:xfrm>
            <a:off x="457200" y="457200"/>
            <a:ext cx="2361960" cy="584280"/>
          </a:xfrm>
          <a:prstGeom prst="rect">
            <a:avLst/>
          </a:prstGeom>
          <a:noFill/>
          <a:ln w="9360">
            <a:solidFill>
              <a:schemeClr val="dk1"/>
            </a:solidFill>
            <a:round/>
          </a:ln>
        </p:spPr>
        <p:style>
          <a:lnRef idx="0"/>
          <a:fillRef idx="0"/>
          <a:effectRef idx="0"/>
          <a:fontRef idx="minor"/>
        </p:style>
        <p:txBody>
          <a:bodyPr/>
          <a:p>
            <a:pPr>
              <a:lnSpc>
                <a:spcPct val="100000"/>
              </a:lnSpc>
            </a:pPr>
            <a:r>
              <a:rPr b="1" lang="en-IN" sz="1600" spc="-1" strike="noStrike">
                <a:solidFill>
                  <a:srgbClr val="000000"/>
                </a:solidFill>
                <a:latin typeface="Calibri"/>
                <a:ea typeface="Calibri"/>
              </a:rPr>
              <a:t>User</a:t>
            </a:r>
            <a:r>
              <a:rPr b="0" lang="en-IN" sz="1600" spc="-1" strike="noStrike">
                <a:solidFill>
                  <a:srgbClr val="000000"/>
                </a:solidFill>
                <a:latin typeface="Calibri"/>
                <a:ea typeface="Calibri"/>
              </a:rPr>
              <a:t> machine with storage device connected</a:t>
            </a:r>
            <a:endParaRPr b="0" lang="en-IN" sz="1600" spc="-1" strike="noStrike">
              <a:latin typeface="Arial"/>
            </a:endParaRPr>
          </a:p>
        </p:txBody>
      </p:sp>
      <p:sp>
        <p:nvSpPr>
          <p:cNvPr id="135" name="CustomShape 3"/>
          <p:cNvSpPr/>
          <p:nvPr/>
        </p:nvSpPr>
        <p:spPr>
          <a:xfrm>
            <a:off x="469800" y="1384200"/>
            <a:ext cx="372060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Acquire mac address of the storage device</a:t>
            </a:r>
            <a:endParaRPr b="0" lang="en-IN" sz="1600" spc="-1" strike="noStrike">
              <a:latin typeface="Arial"/>
            </a:endParaRPr>
          </a:p>
        </p:txBody>
      </p:sp>
      <p:sp>
        <p:nvSpPr>
          <p:cNvPr id="136" name="CustomShape 4"/>
          <p:cNvSpPr/>
          <p:nvPr/>
        </p:nvSpPr>
        <p:spPr>
          <a:xfrm>
            <a:off x="457200" y="2065320"/>
            <a:ext cx="303480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Calculate hash of the mac address</a:t>
            </a:r>
            <a:endParaRPr b="0" lang="en-IN" sz="1600" spc="-1" strike="noStrike">
              <a:latin typeface="Arial"/>
            </a:endParaRPr>
          </a:p>
        </p:txBody>
      </p:sp>
      <p:sp>
        <p:nvSpPr>
          <p:cNvPr id="137" name="CustomShape 5"/>
          <p:cNvSpPr/>
          <p:nvPr/>
        </p:nvSpPr>
        <p:spPr>
          <a:xfrm>
            <a:off x="469800" y="2790000"/>
            <a:ext cx="1904760" cy="10886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Query to check the existence of hash in the probabilistic database</a:t>
            </a:r>
            <a:endParaRPr b="0" lang="en-IN" sz="1600" spc="-1" strike="noStrike">
              <a:latin typeface="Arial"/>
            </a:endParaRPr>
          </a:p>
        </p:txBody>
      </p:sp>
      <p:sp>
        <p:nvSpPr>
          <p:cNvPr id="138" name="CustomShape 6"/>
          <p:cNvSpPr/>
          <p:nvPr/>
        </p:nvSpPr>
        <p:spPr>
          <a:xfrm>
            <a:off x="482760" y="4191120"/>
            <a:ext cx="111096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If it exists?</a:t>
            </a:r>
            <a:endParaRPr b="0" lang="en-IN" sz="1600" spc="-1" strike="noStrike">
              <a:latin typeface="Arial"/>
            </a:endParaRPr>
          </a:p>
        </p:txBody>
      </p:sp>
      <p:sp>
        <p:nvSpPr>
          <p:cNvPr id="139" name="CustomShape 7"/>
          <p:cNvSpPr/>
          <p:nvPr/>
        </p:nvSpPr>
        <p:spPr>
          <a:xfrm>
            <a:off x="2150280" y="4333320"/>
            <a:ext cx="68544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Block</a:t>
            </a:r>
            <a:endParaRPr b="0" lang="en-IN" sz="1600" spc="-1" strike="noStrike">
              <a:latin typeface="Arial"/>
            </a:endParaRPr>
          </a:p>
        </p:txBody>
      </p:sp>
      <p:sp>
        <p:nvSpPr>
          <p:cNvPr id="140" name="CustomShape 8"/>
          <p:cNvSpPr/>
          <p:nvPr/>
        </p:nvSpPr>
        <p:spPr>
          <a:xfrm>
            <a:off x="1089000" y="5612400"/>
            <a:ext cx="2258640" cy="338040"/>
          </a:xfrm>
          <a:prstGeom prst="rect">
            <a:avLst/>
          </a:prstGeom>
          <a:noFill/>
          <a:ln w="9360">
            <a:solidFill>
              <a:schemeClr val="dk1"/>
            </a:solidFill>
            <a:round/>
          </a:ln>
        </p:spPr>
        <p:style>
          <a:lnRef idx="0"/>
          <a:fillRef idx="0"/>
          <a:effectRef idx="0"/>
          <a:fontRef idx="minor"/>
        </p:style>
        <p:txBody>
          <a:bodyPr/>
          <a:p>
            <a:pPr algn="ctr">
              <a:lnSpc>
                <a:spcPct val="100000"/>
              </a:lnSpc>
            </a:pPr>
            <a:r>
              <a:rPr b="0" lang="en-IN" sz="1600" spc="-1" strike="noStrike">
                <a:solidFill>
                  <a:srgbClr val="000000"/>
                </a:solidFill>
                <a:latin typeface="Calibri"/>
                <a:ea typeface="Calibri"/>
              </a:rPr>
              <a:t>File decryption</a:t>
            </a:r>
            <a:endParaRPr b="0" lang="en-IN" sz="1600" spc="-1" strike="noStrike">
              <a:latin typeface="Arial"/>
            </a:endParaRPr>
          </a:p>
        </p:txBody>
      </p:sp>
      <p:sp>
        <p:nvSpPr>
          <p:cNvPr id="141" name="CustomShape 9"/>
          <p:cNvSpPr/>
          <p:nvPr/>
        </p:nvSpPr>
        <p:spPr>
          <a:xfrm>
            <a:off x="3780000" y="5612400"/>
            <a:ext cx="217260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Successful decryption?</a:t>
            </a:r>
            <a:endParaRPr b="0" lang="en-IN" sz="1600" spc="-1" strike="noStrike">
              <a:latin typeface="Arial"/>
            </a:endParaRPr>
          </a:p>
        </p:txBody>
      </p:sp>
      <p:sp>
        <p:nvSpPr>
          <p:cNvPr id="142" name="CustomShape 10"/>
          <p:cNvSpPr/>
          <p:nvPr/>
        </p:nvSpPr>
        <p:spPr>
          <a:xfrm>
            <a:off x="1638360" y="1041840"/>
            <a:ext cx="360" cy="34200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43" name="CustomShape 11"/>
          <p:cNvSpPr/>
          <p:nvPr/>
        </p:nvSpPr>
        <p:spPr>
          <a:xfrm>
            <a:off x="1638360" y="1722960"/>
            <a:ext cx="360" cy="34200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44" name="CustomShape 12"/>
          <p:cNvSpPr/>
          <p:nvPr/>
        </p:nvSpPr>
        <p:spPr>
          <a:xfrm>
            <a:off x="1581120" y="2403720"/>
            <a:ext cx="360" cy="38592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45" name="CustomShape 13"/>
          <p:cNvSpPr/>
          <p:nvPr/>
        </p:nvSpPr>
        <p:spPr>
          <a:xfrm>
            <a:off x="1043640" y="3868560"/>
            <a:ext cx="360" cy="32220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46" name="CustomShape 14"/>
          <p:cNvSpPr/>
          <p:nvPr/>
        </p:nvSpPr>
        <p:spPr>
          <a:xfrm>
            <a:off x="1600200" y="4417560"/>
            <a:ext cx="549720" cy="36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47" name="CustomShape 15"/>
          <p:cNvSpPr/>
          <p:nvPr/>
        </p:nvSpPr>
        <p:spPr>
          <a:xfrm>
            <a:off x="1302840" y="4529520"/>
            <a:ext cx="360" cy="108252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48" name="CustomShape 16"/>
          <p:cNvSpPr/>
          <p:nvPr/>
        </p:nvSpPr>
        <p:spPr>
          <a:xfrm>
            <a:off x="3348000" y="5781600"/>
            <a:ext cx="431640" cy="36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49" name="CustomShape 17"/>
          <p:cNvSpPr/>
          <p:nvPr/>
        </p:nvSpPr>
        <p:spPr>
          <a:xfrm>
            <a:off x="683640" y="4612320"/>
            <a:ext cx="619200" cy="36900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Yes</a:t>
            </a:r>
            <a:endParaRPr b="0" lang="en-IN" sz="1600" spc="-1" strike="noStrike">
              <a:latin typeface="Arial"/>
            </a:endParaRPr>
          </a:p>
        </p:txBody>
      </p:sp>
      <p:sp>
        <p:nvSpPr>
          <p:cNvPr id="150" name="CustomShape 18"/>
          <p:cNvSpPr/>
          <p:nvPr/>
        </p:nvSpPr>
        <p:spPr>
          <a:xfrm>
            <a:off x="1593720" y="4360320"/>
            <a:ext cx="575280" cy="36900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No</a:t>
            </a:r>
            <a:endParaRPr b="0" lang="en-IN" sz="1600" spc="-1" strike="noStrike">
              <a:latin typeface="Arial"/>
            </a:endParaRPr>
          </a:p>
        </p:txBody>
      </p:sp>
      <p:sp>
        <p:nvSpPr>
          <p:cNvPr id="151" name="CustomShape 19"/>
          <p:cNvSpPr/>
          <p:nvPr/>
        </p:nvSpPr>
        <p:spPr>
          <a:xfrm>
            <a:off x="2979000" y="4487400"/>
            <a:ext cx="510120" cy="36900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No</a:t>
            </a:r>
            <a:endParaRPr b="0" lang="en-IN" sz="1600" spc="-1" strike="noStrike">
              <a:latin typeface="Arial"/>
            </a:endParaRPr>
          </a:p>
        </p:txBody>
      </p:sp>
      <p:sp>
        <p:nvSpPr>
          <p:cNvPr id="152" name="CustomShape 20"/>
          <p:cNvSpPr/>
          <p:nvPr/>
        </p:nvSpPr>
        <p:spPr>
          <a:xfrm>
            <a:off x="4500000" y="5966640"/>
            <a:ext cx="498600" cy="36900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Yes</a:t>
            </a:r>
            <a:endParaRPr b="0" lang="en-IN" sz="1600" spc="-1" strike="noStrike">
              <a:latin typeface="Arial"/>
            </a:endParaRPr>
          </a:p>
        </p:txBody>
      </p:sp>
      <p:sp>
        <p:nvSpPr>
          <p:cNvPr id="153" name="CustomShape 21"/>
          <p:cNvSpPr/>
          <p:nvPr/>
        </p:nvSpPr>
        <p:spPr>
          <a:xfrm>
            <a:off x="5778360" y="524880"/>
            <a:ext cx="2361960" cy="584280"/>
          </a:xfrm>
          <a:prstGeom prst="rect">
            <a:avLst/>
          </a:prstGeom>
          <a:noFill/>
          <a:ln w="9360">
            <a:solidFill>
              <a:schemeClr val="dk1"/>
            </a:solidFill>
            <a:round/>
          </a:ln>
        </p:spPr>
        <p:style>
          <a:lnRef idx="0"/>
          <a:fillRef idx="0"/>
          <a:effectRef idx="0"/>
          <a:fontRef idx="minor"/>
        </p:style>
        <p:txBody>
          <a:bodyPr/>
          <a:p>
            <a:pPr>
              <a:lnSpc>
                <a:spcPct val="100000"/>
              </a:lnSpc>
            </a:pPr>
            <a:r>
              <a:rPr b="1" lang="en-IN" sz="1600" spc="-1" strike="noStrike">
                <a:solidFill>
                  <a:srgbClr val="000000"/>
                </a:solidFill>
                <a:latin typeface="Calibri"/>
                <a:ea typeface="Calibri"/>
              </a:rPr>
              <a:t>Admin</a:t>
            </a:r>
            <a:r>
              <a:rPr b="0" lang="en-IN" sz="1600" spc="-1" strike="noStrike">
                <a:solidFill>
                  <a:srgbClr val="000000"/>
                </a:solidFill>
                <a:latin typeface="Calibri"/>
                <a:ea typeface="Calibri"/>
              </a:rPr>
              <a:t> machine with storage device connected</a:t>
            </a:r>
            <a:endParaRPr b="0" lang="en-IN" sz="1600" spc="-1" strike="noStrike">
              <a:latin typeface="Arial"/>
            </a:endParaRPr>
          </a:p>
        </p:txBody>
      </p:sp>
      <p:sp>
        <p:nvSpPr>
          <p:cNvPr id="154" name="CustomShape 22"/>
          <p:cNvSpPr/>
          <p:nvPr/>
        </p:nvSpPr>
        <p:spPr>
          <a:xfrm>
            <a:off x="5181480" y="1464840"/>
            <a:ext cx="375876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Acquire mac address of the storage device</a:t>
            </a:r>
            <a:endParaRPr b="0" lang="en-IN" sz="1600" spc="-1" strike="noStrike">
              <a:latin typeface="Arial"/>
            </a:endParaRPr>
          </a:p>
        </p:txBody>
      </p:sp>
      <p:sp>
        <p:nvSpPr>
          <p:cNvPr id="155" name="CustomShape 23"/>
          <p:cNvSpPr/>
          <p:nvPr/>
        </p:nvSpPr>
        <p:spPr>
          <a:xfrm>
            <a:off x="5778360" y="2133000"/>
            <a:ext cx="303480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Calculate hash of the mac address</a:t>
            </a:r>
            <a:endParaRPr b="0" lang="en-IN" sz="1600" spc="-1" strike="noStrike">
              <a:latin typeface="Arial"/>
            </a:endParaRPr>
          </a:p>
        </p:txBody>
      </p:sp>
      <p:sp>
        <p:nvSpPr>
          <p:cNvPr id="156" name="CustomShape 24"/>
          <p:cNvSpPr/>
          <p:nvPr/>
        </p:nvSpPr>
        <p:spPr>
          <a:xfrm>
            <a:off x="6959520" y="1109880"/>
            <a:ext cx="360" cy="34200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57" name="CustomShape 25"/>
          <p:cNvSpPr/>
          <p:nvPr/>
        </p:nvSpPr>
        <p:spPr>
          <a:xfrm>
            <a:off x="6959520" y="1790640"/>
            <a:ext cx="360" cy="34200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58" name="CustomShape 26"/>
          <p:cNvSpPr/>
          <p:nvPr/>
        </p:nvSpPr>
        <p:spPr>
          <a:xfrm>
            <a:off x="6246720" y="2855160"/>
            <a:ext cx="168732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Add to database</a:t>
            </a:r>
            <a:endParaRPr b="0" lang="en-IN" sz="1600" spc="-1" strike="noStrike">
              <a:latin typeface="Arial"/>
            </a:endParaRPr>
          </a:p>
        </p:txBody>
      </p:sp>
      <p:sp>
        <p:nvSpPr>
          <p:cNvPr id="159" name="CustomShape 27"/>
          <p:cNvSpPr/>
          <p:nvPr/>
        </p:nvSpPr>
        <p:spPr>
          <a:xfrm>
            <a:off x="5778360" y="3540240"/>
            <a:ext cx="257472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Put the encrypted file in USB</a:t>
            </a:r>
            <a:endParaRPr b="0" lang="en-IN" sz="1600" spc="-1" strike="noStrike">
              <a:latin typeface="Arial"/>
            </a:endParaRPr>
          </a:p>
        </p:txBody>
      </p:sp>
      <p:sp>
        <p:nvSpPr>
          <p:cNvPr id="160" name="CustomShape 28"/>
          <p:cNvSpPr/>
          <p:nvPr/>
        </p:nvSpPr>
        <p:spPr>
          <a:xfrm>
            <a:off x="6959520" y="3193920"/>
            <a:ext cx="360" cy="34200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61" name="CustomShape 29"/>
          <p:cNvSpPr/>
          <p:nvPr/>
        </p:nvSpPr>
        <p:spPr>
          <a:xfrm>
            <a:off x="6959520" y="2447640"/>
            <a:ext cx="360" cy="40716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62" name="CustomShape 30"/>
          <p:cNvSpPr/>
          <p:nvPr/>
        </p:nvSpPr>
        <p:spPr>
          <a:xfrm>
            <a:off x="482760" y="2447640"/>
            <a:ext cx="820080" cy="3337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Calibri"/>
                <a:ea typeface="Arial"/>
              </a:rPr>
              <a:t>Offline </a:t>
            </a:r>
            <a:endParaRPr b="0" lang="en-IN" sz="1600" spc="-1" strike="noStrike">
              <a:latin typeface="Arial"/>
            </a:endParaRPr>
          </a:p>
        </p:txBody>
      </p:sp>
      <p:sp>
        <p:nvSpPr>
          <p:cNvPr id="163" name="CustomShape 31"/>
          <p:cNvSpPr/>
          <p:nvPr/>
        </p:nvSpPr>
        <p:spPr>
          <a:xfrm>
            <a:off x="2527200" y="2808000"/>
            <a:ext cx="1904760" cy="10886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Query to check the existence of hash in the probabilistic database</a:t>
            </a:r>
            <a:endParaRPr b="0" lang="en-IN" sz="1600" spc="-1" strike="noStrike">
              <a:latin typeface="Arial"/>
            </a:endParaRPr>
          </a:p>
        </p:txBody>
      </p:sp>
      <p:sp>
        <p:nvSpPr>
          <p:cNvPr id="164" name="Line 32"/>
          <p:cNvSpPr/>
          <p:nvPr/>
        </p:nvSpPr>
        <p:spPr>
          <a:xfrm>
            <a:off x="1581120" y="2596680"/>
            <a:ext cx="186444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65" name="CustomShape 33"/>
          <p:cNvSpPr/>
          <p:nvPr/>
        </p:nvSpPr>
        <p:spPr>
          <a:xfrm>
            <a:off x="3445560" y="2597040"/>
            <a:ext cx="360" cy="1890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66" name="CustomShape 34"/>
          <p:cNvSpPr/>
          <p:nvPr/>
        </p:nvSpPr>
        <p:spPr>
          <a:xfrm>
            <a:off x="3563640" y="2437200"/>
            <a:ext cx="868320" cy="333720"/>
          </a:xfrm>
          <a:prstGeom prst="rect">
            <a:avLst/>
          </a:prstGeom>
          <a:noFill/>
          <a:ln>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latin typeface="Calibri"/>
                <a:ea typeface="Arial"/>
              </a:rPr>
              <a:t>Online </a:t>
            </a:r>
            <a:endParaRPr b="0" lang="en-IN" sz="1600" spc="-1" strike="noStrike">
              <a:latin typeface="Arial"/>
            </a:endParaRPr>
          </a:p>
        </p:txBody>
      </p:sp>
      <p:sp>
        <p:nvSpPr>
          <p:cNvPr id="167" name="CustomShape 35"/>
          <p:cNvSpPr/>
          <p:nvPr/>
        </p:nvSpPr>
        <p:spPr>
          <a:xfrm>
            <a:off x="3563640" y="4296960"/>
            <a:ext cx="1872000" cy="113976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Query to check the existence of hash in the local database for confirmation</a:t>
            </a:r>
            <a:endParaRPr b="0" lang="en-IN" sz="1600" spc="-1" strike="noStrike">
              <a:latin typeface="Arial"/>
            </a:endParaRPr>
          </a:p>
        </p:txBody>
      </p:sp>
      <p:sp>
        <p:nvSpPr>
          <p:cNvPr id="168" name="CustomShape 36"/>
          <p:cNvSpPr/>
          <p:nvPr/>
        </p:nvSpPr>
        <p:spPr>
          <a:xfrm>
            <a:off x="2629440" y="3896640"/>
            <a:ext cx="360" cy="43632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69" name="CustomShape 37"/>
          <p:cNvSpPr/>
          <p:nvPr/>
        </p:nvSpPr>
        <p:spPr>
          <a:xfrm>
            <a:off x="1693440" y="3916440"/>
            <a:ext cx="1362600" cy="43632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Definitely   No</a:t>
            </a:r>
            <a:endParaRPr b="0" lang="en-IN" sz="1600" spc="-1" strike="noStrike">
              <a:latin typeface="Arial"/>
            </a:endParaRPr>
          </a:p>
        </p:txBody>
      </p:sp>
      <p:sp>
        <p:nvSpPr>
          <p:cNvPr id="170" name="CustomShape 38"/>
          <p:cNvSpPr/>
          <p:nvPr/>
        </p:nvSpPr>
        <p:spPr>
          <a:xfrm>
            <a:off x="4010760" y="3896640"/>
            <a:ext cx="360" cy="38916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71" name="CustomShape 39"/>
          <p:cNvSpPr/>
          <p:nvPr/>
        </p:nvSpPr>
        <p:spPr>
          <a:xfrm>
            <a:off x="4085640" y="3905640"/>
            <a:ext cx="1206000" cy="43632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Possibly Yes</a:t>
            </a:r>
            <a:endParaRPr b="0" lang="en-IN" sz="1600" spc="-1" strike="noStrike">
              <a:latin typeface="Arial"/>
            </a:endParaRPr>
          </a:p>
        </p:txBody>
      </p:sp>
      <p:sp>
        <p:nvSpPr>
          <p:cNvPr id="172" name="CustomShape 40"/>
          <p:cNvSpPr/>
          <p:nvPr/>
        </p:nvSpPr>
        <p:spPr>
          <a:xfrm flipH="1" flipV="1">
            <a:off x="2836080" y="4501800"/>
            <a:ext cx="727200" cy="36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73" name="Line 41"/>
          <p:cNvSpPr/>
          <p:nvPr/>
        </p:nvSpPr>
        <p:spPr>
          <a:xfrm>
            <a:off x="2978640" y="5222520"/>
            <a:ext cx="60084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74" name="CustomShape 42"/>
          <p:cNvSpPr/>
          <p:nvPr/>
        </p:nvSpPr>
        <p:spPr>
          <a:xfrm>
            <a:off x="2979000" y="5222880"/>
            <a:ext cx="360" cy="38916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75" name="CustomShape 43"/>
          <p:cNvSpPr/>
          <p:nvPr/>
        </p:nvSpPr>
        <p:spPr>
          <a:xfrm>
            <a:off x="2387520" y="5082120"/>
            <a:ext cx="510120" cy="36900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Yes</a:t>
            </a:r>
            <a:endParaRPr b="0" lang="en-IN" sz="1600" spc="-1" strike="noStrike">
              <a:latin typeface="Arial"/>
            </a:endParaRPr>
          </a:p>
        </p:txBody>
      </p:sp>
      <p:sp>
        <p:nvSpPr>
          <p:cNvPr id="176" name="CustomShape 44"/>
          <p:cNvSpPr/>
          <p:nvPr/>
        </p:nvSpPr>
        <p:spPr>
          <a:xfrm>
            <a:off x="3780000" y="6289200"/>
            <a:ext cx="190476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Allow data transfer</a:t>
            </a:r>
            <a:endParaRPr b="0" lang="en-IN" sz="1600" spc="-1" strike="noStrike">
              <a:latin typeface="Arial"/>
            </a:endParaRPr>
          </a:p>
        </p:txBody>
      </p:sp>
      <p:sp>
        <p:nvSpPr>
          <p:cNvPr id="177" name="CustomShape 45"/>
          <p:cNvSpPr/>
          <p:nvPr/>
        </p:nvSpPr>
        <p:spPr>
          <a:xfrm>
            <a:off x="4502160" y="5966640"/>
            <a:ext cx="360" cy="32220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78" name="CustomShape 46"/>
          <p:cNvSpPr/>
          <p:nvPr/>
        </p:nvSpPr>
        <p:spPr>
          <a:xfrm>
            <a:off x="5952960" y="5781600"/>
            <a:ext cx="419040" cy="360"/>
          </a:xfrm>
          <a:custGeom>
            <a:avLst/>
            <a:gdLst/>
            <a:ahLst/>
            <a:rect l="l" t="t" r="r" b="b"/>
            <a:pathLst>
              <a:path w="21600" h="21600">
                <a:moveTo>
                  <a:pt x="0" y="0"/>
                </a:moveTo>
                <a:lnTo>
                  <a:pt x="21600" y="21600"/>
                </a:lnTo>
              </a:path>
            </a:pathLst>
          </a:custGeom>
          <a:noFill/>
          <a:ln w="9360">
            <a:solidFill>
              <a:schemeClr val="dk1"/>
            </a:solidFill>
            <a:round/>
            <a:tailEnd len="lg" type="stealth" w="lg"/>
          </a:ln>
        </p:spPr>
        <p:style>
          <a:lnRef idx="0"/>
          <a:fillRef idx="0"/>
          <a:effectRef idx="0"/>
          <a:fontRef idx="minor"/>
        </p:style>
      </p:sp>
      <p:sp>
        <p:nvSpPr>
          <p:cNvPr id="179" name="CustomShape 47"/>
          <p:cNvSpPr/>
          <p:nvPr/>
        </p:nvSpPr>
        <p:spPr>
          <a:xfrm>
            <a:off x="6350040" y="5628240"/>
            <a:ext cx="685440" cy="338040"/>
          </a:xfrm>
          <a:prstGeom prst="rect">
            <a:avLst/>
          </a:prstGeom>
          <a:noFill/>
          <a:ln w="9360">
            <a:solidFill>
              <a:schemeClr val="dk1"/>
            </a:solidFill>
            <a:round/>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Block</a:t>
            </a:r>
            <a:endParaRPr b="0" lang="en-IN" sz="1600" spc="-1" strike="noStrike">
              <a:latin typeface="Arial"/>
            </a:endParaRPr>
          </a:p>
        </p:txBody>
      </p:sp>
      <p:sp>
        <p:nvSpPr>
          <p:cNvPr id="180" name="CustomShape 48"/>
          <p:cNvSpPr/>
          <p:nvPr/>
        </p:nvSpPr>
        <p:spPr>
          <a:xfrm>
            <a:off x="5991480" y="5266440"/>
            <a:ext cx="510120" cy="369000"/>
          </a:xfrm>
          <a:prstGeom prst="rect">
            <a:avLst/>
          </a:prstGeom>
          <a:noFill/>
          <a:ln>
            <a:noFill/>
          </a:ln>
        </p:spPr>
        <p:style>
          <a:lnRef idx="0"/>
          <a:fillRef idx="0"/>
          <a:effectRef idx="0"/>
          <a:fontRef idx="minor"/>
        </p:style>
        <p:txBody>
          <a:bodyPr/>
          <a:p>
            <a:pPr>
              <a:lnSpc>
                <a:spcPct val="100000"/>
              </a:lnSpc>
            </a:pPr>
            <a:r>
              <a:rPr b="0" lang="en-IN" sz="1600" spc="-1" strike="noStrike">
                <a:solidFill>
                  <a:srgbClr val="000000"/>
                </a:solidFill>
                <a:latin typeface="Calibri"/>
                <a:ea typeface="Calibri"/>
              </a:rPr>
              <a:t>No</a:t>
            </a:r>
            <a:endParaRPr b="0" lang="en-IN" sz="16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70280" y="764640"/>
            <a:ext cx="8712720" cy="1367640"/>
          </a:xfrm>
          <a:prstGeom prst="rect">
            <a:avLst/>
          </a:prstGeom>
          <a:noFill/>
          <a:ln>
            <a:noFill/>
          </a:ln>
        </p:spPr>
        <p:txBody>
          <a:bodyPr tIns="91440" bIns="91440"/>
          <a:p>
            <a:pPr marL="343080" indent="-164880">
              <a:lnSpc>
                <a:spcPct val="100000"/>
              </a:lnSpc>
              <a:spcBef>
                <a:spcPts val="561"/>
              </a:spcBef>
              <a:buClr>
                <a:srgbClr val="000000"/>
              </a:buClr>
              <a:buSzPct val="113000"/>
              <a:buFont typeface="Arial"/>
              <a:buChar char="•"/>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Use of </a:t>
            </a:r>
            <a:r>
              <a:rPr b="0" i="1" lang="en-IN" sz="1600" spc="-1" strike="noStrike">
                <a:solidFill>
                  <a:srgbClr val="000000"/>
                </a:solidFill>
                <a:latin typeface="Calibri"/>
                <a:ea typeface="Calibri"/>
              </a:rPr>
              <a:t>blockchain</a:t>
            </a:r>
            <a:r>
              <a:rPr b="0" lang="en-IN" sz="1600" spc="-1" strike="noStrike">
                <a:solidFill>
                  <a:srgbClr val="000000"/>
                </a:solidFill>
                <a:latin typeface="Calibri"/>
                <a:ea typeface="Calibri"/>
              </a:rPr>
              <a:t> based systems to provide tamper-proof, distributed database of registered devices.</a:t>
            </a:r>
            <a:endParaRPr b="0" lang="en-IN" sz="1600" spc="-1" strike="noStrike">
              <a:solidFill>
                <a:srgbClr val="000000"/>
              </a:solidFill>
              <a:latin typeface="Arial"/>
            </a:endParaRPr>
          </a:p>
          <a:p>
            <a:pPr marL="343080" indent="-164880">
              <a:lnSpc>
                <a:spcPct val="100000"/>
              </a:lnSpc>
              <a:spcBef>
                <a:spcPts val="561"/>
              </a:spcBef>
              <a:buClr>
                <a:srgbClr val="000000"/>
              </a:buClr>
              <a:buSzPct val="113000"/>
              <a:buFont typeface="Arial"/>
              <a:buChar char="•"/>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The local probabilistic data base is space-efficient and provides high accuracy for ‘offline’ access.</a:t>
            </a:r>
            <a:endParaRPr b="0" lang="en-IN" sz="1600" spc="-1" strike="noStrike">
              <a:solidFill>
                <a:srgbClr val="000000"/>
              </a:solidFill>
              <a:latin typeface="Arial"/>
            </a:endParaRPr>
          </a:p>
          <a:p>
            <a:pPr marL="177840">
              <a:lnSpc>
                <a:spcPct val="100000"/>
              </a:lnSpc>
              <a:spcBef>
                <a:spcPts val="561"/>
              </a:spcBef>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e.g. A bloom filter with 1 million items in the filter with error of 0.001% (1 in ten thousand) requires about 3 MB memory.</a:t>
            </a:r>
            <a:endParaRPr b="0" lang="en-IN" sz="1600" spc="-1" strike="noStrike">
              <a:solidFill>
                <a:srgbClr val="000000"/>
              </a:solidFill>
              <a:latin typeface="Arial"/>
            </a:endParaRPr>
          </a:p>
        </p:txBody>
      </p:sp>
      <p:sp>
        <p:nvSpPr>
          <p:cNvPr id="182" name="TextShape 2"/>
          <p:cNvSpPr txBox="1"/>
          <p:nvPr/>
        </p:nvSpPr>
        <p:spPr>
          <a:xfrm>
            <a:off x="107640" y="2709000"/>
            <a:ext cx="8856720" cy="3168000"/>
          </a:xfrm>
          <a:prstGeom prst="rect">
            <a:avLst/>
          </a:prstGeom>
          <a:noFill/>
          <a:ln>
            <a:noFill/>
          </a:ln>
        </p:spPr>
        <p:txBody>
          <a:bodyPr tIns="91440" bIns="91440"/>
          <a:p>
            <a:pPr marL="343080" indent="-164880">
              <a:lnSpc>
                <a:spcPct val="100000"/>
              </a:lnSpc>
              <a:spcBef>
                <a:spcPts val="561"/>
              </a:spcBef>
              <a:buClr>
                <a:srgbClr val="000000"/>
              </a:buClr>
              <a:buSzPct val="113000"/>
              <a:buFont typeface="Arial"/>
              <a:buChar char="•"/>
            </a:pPr>
            <a:r>
              <a:rPr b="0" lang="en-IN" sz="1600" spc="-1" strike="noStrike">
                <a:solidFill>
                  <a:srgbClr val="000000"/>
                </a:solidFill>
                <a:latin typeface="Calibri"/>
                <a:ea typeface="Calibri"/>
              </a:rPr>
              <a:t>Our solution provides a facility to protect an authorized computer from an unauthorized USB storage devices in online/offline mode efficiently  using combination of both bloom filter and blockchain.</a:t>
            </a:r>
            <a:endParaRPr b="0" lang="en-IN" sz="1600" spc="-1" strike="noStrike">
              <a:solidFill>
                <a:srgbClr val="000000"/>
              </a:solidFill>
              <a:latin typeface="Arial"/>
            </a:endParaRPr>
          </a:p>
          <a:p>
            <a:pPr marL="343080" indent="-164880">
              <a:lnSpc>
                <a:spcPct val="100000"/>
              </a:lnSpc>
              <a:spcBef>
                <a:spcPts val="561"/>
              </a:spcBef>
              <a:buClr>
                <a:srgbClr val="000000"/>
              </a:buClr>
              <a:buSzPct val="113000"/>
              <a:buFont typeface="Arial"/>
              <a:buChar char="•"/>
            </a:pPr>
            <a:r>
              <a:rPr b="0" lang="en-IN" sz="1600" spc="-1" strike="noStrike">
                <a:solidFill>
                  <a:srgbClr val="000000"/>
                </a:solidFill>
                <a:latin typeface="Calibri"/>
                <a:ea typeface="Calibri"/>
              </a:rPr>
              <a:t>Block chain system keeps a track of the USB devices connected to a machine, and the devices added and removed from the whitelist. It also records the timestamp of the above mentioned activities, MAC address of the respective  machines and the user IDs.  Blockchain ‘audit trail’ is tamper-proof. Therefore, suspicious activities can be traced back.</a:t>
            </a:r>
            <a:endParaRPr b="0" lang="en-IN" sz="1600" spc="-1" strike="noStrike">
              <a:solidFill>
                <a:srgbClr val="000000"/>
              </a:solidFill>
              <a:latin typeface="Arial"/>
            </a:endParaRPr>
          </a:p>
          <a:p>
            <a:pPr marL="343080" indent="-164880">
              <a:lnSpc>
                <a:spcPct val="100000"/>
              </a:lnSpc>
              <a:spcBef>
                <a:spcPts val="561"/>
              </a:spcBef>
              <a:buClr>
                <a:srgbClr val="000000"/>
              </a:buClr>
              <a:buSzPct val="113000"/>
              <a:buFont typeface="Arial"/>
              <a:buChar char="•"/>
            </a:pPr>
            <a:r>
              <a:rPr b="0" lang="en-IN" sz="1600" spc="-1" strike="noStrike">
                <a:solidFill>
                  <a:srgbClr val="000000"/>
                </a:solidFill>
                <a:latin typeface="Calibri"/>
                <a:ea typeface="Calibri"/>
              </a:rPr>
              <a:t>Even if the probabilistic database is stolen, the MAC address of registered devices cannot be retrieved. </a:t>
            </a:r>
            <a:endParaRPr b="0" lang="en-IN" sz="1600" spc="-1" strike="noStrike">
              <a:solidFill>
                <a:srgbClr val="000000"/>
              </a:solidFill>
              <a:latin typeface="Arial"/>
            </a:endParaRPr>
          </a:p>
          <a:p>
            <a:pPr marL="343080" indent="-164880">
              <a:lnSpc>
                <a:spcPct val="100000"/>
              </a:lnSpc>
              <a:spcBef>
                <a:spcPts val="561"/>
              </a:spcBef>
              <a:buClr>
                <a:srgbClr val="000000"/>
              </a:buClr>
              <a:buSzPct val="113000"/>
              <a:buFont typeface="Arial"/>
              <a:buChar char="•"/>
            </a:pPr>
            <a:r>
              <a:rPr b="0" lang="en-IN" sz="1600" spc="-1" strike="noStrike">
                <a:solidFill>
                  <a:srgbClr val="000000"/>
                </a:solidFill>
                <a:latin typeface="Calibri"/>
                <a:ea typeface="Calibri"/>
              </a:rPr>
              <a:t>The encrypted file system in the storage device protects the authorized storage device from connecting to an unauthorized machine.</a:t>
            </a:r>
            <a:endParaRPr b="0" lang="en-IN" sz="1600" spc="-1" strike="noStrike">
              <a:solidFill>
                <a:srgbClr val="000000"/>
              </a:solidFill>
              <a:latin typeface="Arial"/>
            </a:endParaRPr>
          </a:p>
          <a:p>
            <a:pPr marL="343080" indent="-164880">
              <a:lnSpc>
                <a:spcPct val="100000"/>
              </a:lnSpc>
              <a:spcBef>
                <a:spcPts val="561"/>
              </a:spcBef>
              <a:buClr>
                <a:srgbClr val="000000"/>
              </a:buClr>
              <a:buSzPct val="113000"/>
              <a:buFont typeface="Arial"/>
              <a:buChar char="•"/>
            </a:pPr>
            <a:r>
              <a:rPr b="0" lang="en-IN" sz="1600" spc="-1" strike="noStrike">
                <a:solidFill>
                  <a:srgbClr val="000000"/>
                </a:solidFill>
                <a:latin typeface="Calibri"/>
                <a:ea typeface="Calibri"/>
              </a:rPr>
              <a:t>Use of compiled languages like Rust/Go which avoid security issues like buffer overflow.</a:t>
            </a:r>
            <a:endParaRPr b="0" lang="en-IN" sz="1600" spc="-1" strike="noStrike">
              <a:solidFill>
                <a:srgbClr val="000000"/>
              </a:solidFill>
              <a:latin typeface="Arial"/>
            </a:endParaRPr>
          </a:p>
        </p:txBody>
      </p:sp>
      <p:sp>
        <p:nvSpPr>
          <p:cNvPr id="183" name="CustomShape 3"/>
          <p:cNvSpPr/>
          <p:nvPr/>
        </p:nvSpPr>
        <p:spPr>
          <a:xfrm>
            <a:off x="432000" y="291240"/>
            <a:ext cx="786672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Calibri"/>
                <a:ea typeface="Arial"/>
              </a:rPr>
              <a:t>NOVELTY</a:t>
            </a:r>
            <a:endParaRPr b="0" lang="en-IN" sz="1800" spc="-1" strike="noStrike">
              <a:latin typeface="Arial"/>
            </a:endParaRPr>
          </a:p>
        </p:txBody>
      </p:sp>
      <p:sp>
        <p:nvSpPr>
          <p:cNvPr id="184" name="CustomShape 4"/>
          <p:cNvSpPr/>
          <p:nvPr/>
        </p:nvSpPr>
        <p:spPr>
          <a:xfrm>
            <a:off x="449280" y="2236320"/>
            <a:ext cx="8155080" cy="3646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Calibri"/>
                <a:ea typeface="Arial"/>
              </a:rPr>
              <a:t>SECURITY</a:t>
            </a:r>
            <a:endParaRPr b="0" lang="en-IN"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330</TotalTime>
  <Application>LibreOffice/5.4.3.2$Windows_X86_64 LibreOffice_project/92a7159f7e4af62137622921e809f8546db437e5</Application>
  <Words>849</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2017-12-29T17:31:23Z</dcterms:modified>
  <cp:revision>38</cp:revision>
  <dc:subject/>
  <dc:title>SMART INDIA HACKATHON ‘18</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