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fld id="{95304498-7243-44C4-B0C9-520D68B25885}" type="datetime">
              <a:rPr b="0" lang="en-IN" sz="1200" spc="-1" strike="noStrike">
                <a:solidFill>
                  <a:srgbClr val="8b8b8b"/>
                </a:solidFill>
                <a:latin typeface="Calibri"/>
              </a:rPr>
              <a:t>31/12/17</a:t>
            </a:fld>
            <a:endParaRPr b="0" lang="en-IN" sz="1200" spc="-1" strike="noStrike">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5D790523-885C-499F-8830-08B7A20ADEA4}"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457200" y="152280"/>
            <a:ext cx="8229240" cy="410760"/>
          </a:xfrm>
          <a:prstGeom prst="rect">
            <a:avLst/>
          </a:prstGeom>
          <a:noFill/>
          <a:ln>
            <a:noFill/>
          </a:ln>
        </p:spPr>
        <p:txBody>
          <a:bodyPr anchor="ctr">
            <a:normAutofit/>
          </a:bodyPr>
          <a:p>
            <a:pPr algn="ctr">
              <a:lnSpc>
                <a:spcPct val="100000"/>
              </a:lnSpc>
            </a:pPr>
            <a:r>
              <a:rPr b="1" lang="en-US" sz="2000" spc="-1" strike="noStrike">
                <a:solidFill>
                  <a:srgbClr val="000000"/>
                </a:solidFill>
                <a:latin typeface="Calibri"/>
                <a:ea typeface="Calibri"/>
              </a:rPr>
              <a:t>SMART INDIA HACKATHON ‘18</a:t>
            </a:r>
            <a:endParaRPr b="0" lang="en-US" sz="2000" spc="-1" strike="noStrike">
              <a:solidFill>
                <a:srgbClr val="000000"/>
              </a:solidFill>
              <a:latin typeface="Calibri"/>
            </a:endParaRPr>
          </a:p>
        </p:txBody>
      </p:sp>
      <p:sp>
        <p:nvSpPr>
          <p:cNvPr id="42" name="CustomShape 2"/>
          <p:cNvSpPr/>
          <p:nvPr/>
        </p:nvSpPr>
        <p:spPr>
          <a:xfrm>
            <a:off x="419040" y="533520"/>
            <a:ext cx="8305200" cy="14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Calibri"/>
                <a:ea typeface="Calibri"/>
              </a:rPr>
              <a:t>Ministry Category</a:t>
            </a:r>
            <a:r>
              <a:rPr b="0" lang="en-IN" sz="1800" spc="-1" strike="noStrike">
                <a:solidFill>
                  <a:srgbClr val="000000"/>
                </a:solidFill>
                <a:latin typeface="Calibri"/>
                <a:ea typeface="Calibri"/>
              </a:rPr>
              <a:t>: Ministry of Space(ISRO)</a:t>
            </a:r>
            <a:endParaRPr b="0" lang="en-IN" sz="1800" spc="-1" strike="noStrike">
              <a:latin typeface="Arial"/>
            </a:endParaRPr>
          </a:p>
          <a:p>
            <a:pPr>
              <a:lnSpc>
                <a:spcPct val="100000"/>
              </a:lnSpc>
              <a:spcBef>
                <a:spcPts val="320"/>
              </a:spcBef>
            </a:pPr>
            <a:r>
              <a:rPr b="1" lang="en-IN" sz="1800" spc="-1" strike="noStrike">
                <a:solidFill>
                  <a:srgbClr val="000000"/>
                </a:solidFill>
                <a:latin typeface="Calibri"/>
                <a:ea typeface="Calibri"/>
              </a:rPr>
              <a:t>Problem Statement</a:t>
            </a:r>
            <a:r>
              <a:rPr b="0" lang="en-IN" sz="1800" spc="-1" strike="noStrike">
                <a:solidFill>
                  <a:srgbClr val="000000"/>
                </a:solidFill>
                <a:latin typeface="Calibri"/>
                <a:ea typeface="Calibri"/>
              </a:rPr>
              <a:t>: Enable customized animation over the internet</a:t>
            </a:r>
            <a:r>
              <a:rPr b="0" lang="en-IN" sz="1800" spc="-1" strike="noStrike">
                <a:solidFill>
                  <a:srgbClr val="000000"/>
                </a:solidFill>
                <a:latin typeface="Calibri"/>
                <a:ea typeface="Calibri"/>
              </a:rPr>
              <a:t>	</a:t>
            </a:r>
            <a:endParaRPr b="0" lang="en-IN" sz="1800" spc="-1" strike="noStrike">
              <a:latin typeface="Arial"/>
            </a:endParaRPr>
          </a:p>
          <a:p>
            <a:pPr>
              <a:lnSpc>
                <a:spcPct val="100000"/>
              </a:lnSpc>
              <a:spcBef>
                <a:spcPts val="320"/>
              </a:spcBef>
            </a:pPr>
            <a:r>
              <a:rPr b="1" lang="en-IN" sz="1800" spc="-1" strike="noStrike">
                <a:solidFill>
                  <a:srgbClr val="000000"/>
                </a:solidFill>
                <a:latin typeface="Calibri"/>
                <a:ea typeface="Calibri"/>
              </a:rPr>
              <a:t>Problem Code</a:t>
            </a:r>
            <a:r>
              <a:rPr b="0" lang="en-IN" sz="1800" spc="-1" strike="noStrike">
                <a:solidFill>
                  <a:srgbClr val="000000"/>
                </a:solidFill>
                <a:latin typeface="Calibri"/>
                <a:ea typeface="Calibri"/>
              </a:rPr>
              <a:t>:  #ISR4</a:t>
            </a:r>
            <a:r>
              <a:rPr b="0" lang="en-IN" sz="1800" spc="-1" strike="noStrike">
                <a:solidFill>
                  <a:srgbClr val="000000"/>
                </a:solidFill>
                <a:latin typeface="Calibri"/>
                <a:ea typeface="Calibri"/>
              </a:rPr>
              <a:t>	</a:t>
            </a:r>
            <a:r>
              <a:rPr b="0" lang="en-IN" sz="1800" spc="-1" strike="noStrike">
                <a:solidFill>
                  <a:srgbClr val="000000"/>
                </a:solidFill>
                <a:latin typeface="Calibri"/>
                <a:ea typeface="Calibri"/>
              </a:rPr>
              <a:t>	</a:t>
            </a:r>
            <a:r>
              <a:rPr b="0" lang="en-IN" sz="1800" spc="-1" strike="noStrike">
                <a:solidFill>
                  <a:srgbClr val="000000"/>
                </a:solidFill>
                <a:latin typeface="Calibri"/>
                <a:ea typeface="Calibri"/>
              </a:rPr>
              <a:t>	</a:t>
            </a:r>
            <a:r>
              <a:rPr b="0" lang="en-IN" sz="1800" spc="-1" strike="noStrike">
                <a:solidFill>
                  <a:srgbClr val="000000"/>
                </a:solidFill>
                <a:latin typeface="Calibri"/>
                <a:ea typeface="Calibri"/>
              </a:rPr>
              <a:t>         </a:t>
            </a:r>
            <a:r>
              <a:rPr b="1" lang="en-IN" sz="1800" spc="-1" strike="noStrike">
                <a:solidFill>
                  <a:srgbClr val="000000"/>
                </a:solidFill>
                <a:latin typeface="Calibri"/>
                <a:ea typeface="Calibri"/>
              </a:rPr>
              <a:t>Team Name:  X-GEN</a:t>
            </a:r>
            <a:endParaRPr b="0" lang="en-IN" sz="1800" spc="-1" strike="noStrike">
              <a:latin typeface="Arial"/>
            </a:endParaRPr>
          </a:p>
          <a:p>
            <a:pPr>
              <a:lnSpc>
                <a:spcPct val="100000"/>
              </a:lnSpc>
              <a:spcBef>
                <a:spcPts val="320"/>
              </a:spcBef>
            </a:pPr>
            <a:r>
              <a:rPr b="1" lang="en-IN" sz="1800" spc="-1" strike="noStrike">
                <a:solidFill>
                  <a:srgbClr val="000000"/>
                </a:solidFill>
                <a:latin typeface="Calibri"/>
                <a:ea typeface="Calibri"/>
              </a:rPr>
              <a:t>Team Leader Name</a:t>
            </a:r>
            <a:r>
              <a:rPr b="0" lang="en-IN" sz="1800" spc="-1" strike="noStrike">
                <a:solidFill>
                  <a:srgbClr val="000000"/>
                </a:solidFill>
                <a:latin typeface="Calibri"/>
                <a:ea typeface="Calibri"/>
              </a:rPr>
              <a:t>: Akshata  Jahagirdar</a:t>
            </a:r>
            <a:r>
              <a:rPr b="0" lang="en-IN" sz="1800" spc="-1" strike="noStrike">
                <a:solidFill>
                  <a:srgbClr val="000000"/>
                </a:solidFill>
                <a:latin typeface="Calibri"/>
                <a:ea typeface="Calibri"/>
              </a:rPr>
              <a:t>	</a:t>
            </a:r>
            <a:r>
              <a:rPr b="0" lang="en-IN" sz="1800" spc="-1" strike="noStrike">
                <a:solidFill>
                  <a:srgbClr val="000000"/>
                </a:solidFill>
                <a:latin typeface="Calibri"/>
                <a:ea typeface="Calibri"/>
              </a:rPr>
              <a:t>         </a:t>
            </a:r>
            <a:r>
              <a:rPr b="1" lang="en-IN" sz="1800" spc="-1" strike="noStrike">
                <a:solidFill>
                  <a:srgbClr val="000000"/>
                </a:solidFill>
                <a:latin typeface="Calibri"/>
                <a:ea typeface="Calibri"/>
              </a:rPr>
              <a:t>College Code</a:t>
            </a:r>
            <a:r>
              <a:rPr b="0" lang="en-IN" sz="1800" spc="-1" strike="noStrike">
                <a:solidFill>
                  <a:srgbClr val="000000"/>
                </a:solidFill>
                <a:latin typeface="Calibri"/>
                <a:ea typeface="Calibri"/>
              </a:rPr>
              <a:t>:1-3328028571</a:t>
            </a:r>
            <a:endParaRPr b="0" lang="en-IN" sz="1800" spc="-1" strike="noStrike">
              <a:latin typeface="Arial"/>
            </a:endParaRPr>
          </a:p>
        </p:txBody>
      </p:sp>
      <p:sp>
        <p:nvSpPr>
          <p:cNvPr id="43" name="TextShape 3"/>
          <p:cNvSpPr txBox="1"/>
          <p:nvPr/>
        </p:nvSpPr>
        <p:spPr>
          <a:xfrm>
            <a:off x="481320" y="2362320"/>
            <a:ext cx="8229240" cy="429696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A server with database consisting of address of images, timestamps (IST and GMT) and name of the satellite is maintained.</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As a new image is added in the database a multi-resolution VP9(open source) encoded frame is created by a ‘pre-processing worker’ and then the location of the frame is stored along with the corresponding frame number.</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The heavy computing and the encoding is done at the server. This facilitates smooth , lag free streaming at the run time. </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The webserver will only extract the required resolution and ‘adjust the frame rate’. The transcoded stream created at run time by the ‘display worker’ is spawned as the end user requests the service.</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The web server authenticates the user. The display worker sends the encoded live stream to the web server. The end user can access the live stream  from the webserver as per requirement sent previously.  </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This web server also caches the previously encoded video of most frequently used speed and resolution.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44" name="CustomShape 4"/>
          <p:cNvSpPr/>
          <p:nvPr/>
        </p:nvSpPr>
        <p:spPr>
          <a:xfrm>
            <a:off x="2081880" y="1905120"/>
            <a:ext cx="4799880" cy="506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000" spc="-1" strike="noStrike">
                <a:solidFill>
                  <a:srgbClr val="000000"/>
                </a:solidFill>
                <a:latin typeface="Calibri"/>
                <a:ea typeface="Calibri"/>
              </a:rPr>
              <a:t>IDEA / SOLUTION / PROTOTYPE</a:t>
            </a:r>
            <a:endParaRPr b="0" lang="en-IN" sz="20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457200" y="274680"/>
            <a:ext cx="8229240" cy="410760"/>
          </a:xfrm>
          <a:prstGeom prst="rect">
            <a:avLst/>
          </a:prstGeom>
          <a:noFill/>
          <a:ln>
            <a:noFill/>
          </a:ln>
        </p:spPr>
        <p:txBody>
          <a:bodyPr anchor="ctr"/>
          <a:p>
            <a:pPr algn="ctr">
              <a:lnSpc>
                <a:spcPct val="100000"/>
              </a:lnSpc>
            </a:pPr>
            <a:r>
              <a:rPr b="1" lang="en-US" sz="2000" spc="-1" strike="noStrike">
                <a:solidFill>
                  <a:srgbClr val="000000"/>
                </a:solidFill>
                <a:latin typeface="Calibri"/>
              </a:rPr>
              <a:t>TECHNOLOGY STACK</a:t>
            </a:r>
            <a:endParaRPr b="0" lang="en-US" sz="2000" spc="-1" strike="noStrike">
              <a:solidFill>
                <a:srgbClr val="000000"/>
              </a:solidFill>
              <a:latin typeface="Calibri"/>
            </a:endParaRPr>
          </a:p>
        </p:txBody>
      </p:sp>
      <p:sp>
        <p:nvSpPr>
          <p:cNvPr id="46" name="TextShape 2"/>
          <p:cNvSpPr txBox="1"/>
          <p:nvPr/>
        </p:nvSpPr>
        <p:spPr>
          <a:xfrm>
            <a:off x="457200" y="762120"/>
            <a:ext cx="8229240" cy="190476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Open source encoders like VP9</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Browser based front end client</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Database: PostgreSQL</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Languages used: Python for web interface, Rust/Go for encoders</a:t>
            </a:r>
            <a:endParaRPr b="0" lang="en-US" sz="1800" spc="-1" strike="noStrike">
              <a:solidFill>
                <a:srgbClr val="000000"/>
              </a:solidFill>
              <a:latin typeface="Calibri"/>
            </a:endParaRPr>
          </a:p>
        </p:txBody>
      </p:sp>
      <p:sp>
        <p:nvSpPr>
          <p:cNvPr id="47" name="CustomShape 3"/>
          <p:cNvSpPr/>
          <p:nvPr/>
        </p:nvSpPr>
        <p:spPr>
          <a:xfrm>
            <a:off x="457200" y="2895480"/>
            <a:ext cx="8229240" cy="410760"/>
          </a:xfrm>
          <a:prstGeom prst="rect">
            <a:avLst/>
          </a:prstGeom>
          <a:noFill/>
          <a:ln>
            <a:noFill/>
          </a:ln>
        </p:spPr>
        <p:style>
          <a:lnRef idx="0"/>
          <a:fillRef idx="0"/>
          <a:effectRef idx="0"/>
          <a:fontRef idx="minor"/>
        </p:style>
        <p:txBody>
          <a:bodyPr anchor="ctr"/>
          <a:p>
            <a:pPr algn="ctr">
              <a:lnSpc>
                <a:spcPct val="100000"/>
              </a:lnSpc>
            </a:pPr>
            <a:r>
              <a:rPr b="1" lang="en-IN" sz="2000" spc="-1" strike="noStrike">
                <a:solidFill>
                  <a:srgbClr val="000000"/>
                </a:solidFill>
                <a:latin typeface="Calibri"/>
              </a:rPr>
              <a:t>DEPENDENCIES/SHOW-STOPPERS</a:t>
            </a:r>
            <a:endParaRPr b="0" lang="en-IN" sz="2000" spc="-1" strike="noStrike">
              <a:latin typeface="Arial"/>
            </a:endParaRPr>
          </a:p>
        </p:txBody>
      </p:sp>
      <p:sp>
        <p:nvSpPr>
          <p:cNvPr id="48" name="CustomShape 4"/>
          <p:cNvSpPr/>
          <p:nvPr/>
        </p:nvSpPr>
        <p:spPr>
          <a:xfrm>
            <a:off x="457200" y="3429000"/>
            <a:ext cx="8229240" cy="9133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IN" sz="1800" spc="-1" strike="noStrike">
                <a:solidFill>
                  <a:srgbClr val="000000"/>
                </a:solidFill>
                <a:latin typeface="Calibri"/>
              </a:rPr>
              <a:t>The encoders should be able to smoothly encode in real-time without any losses and delay.</a:t>
            </a: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Calibri"/>
              </a:rPr>
              <a:t>Fast network/filesystem interface from workers/where the images are stored.</a:t>
            </a:r>
            <a:endParaRPr b="0" lang="en-IN"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79</TotalTime>
  <Application>LibreOffice/5.4.3.2$Windows_X86_64 LibreOffice_project/92a7159f7e4af62137622921e809f8546db437e5</Application>
  <Words>219</Words>
  <Paragraphs>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Akshata Jahagirdar</dc:creator>
  <dc:description/>
  <dc:language>en-IN</dc:language>
  <cp:lastModifiedBy/>
  <dcterms:modified xsi:type="dcterms:W3CDTF">2017-12-31T17:35:01Z</dcterms:modified>
  <cp:revision>15</cp:revision>
  <dc:subject/>
  <dc:title>SMART INDIA HACKATHON ‘18</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