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411162"/>
          </a:xfrm>
        </p:spPr>
        <p:txBody>
          <a:bodyPr>
            <a:normAutofit/>
          </a:bodyPr>
          <a:lstStyle/>
          <a:p>
            <a:r>
              <a:rPr lang="en-IN" sz="2000" b="1" spc="-1" dirty="0">
                <a:solidFill>
                  <a:srgbClr val="000000"/>
                </a:solidFill>
                <a:latin typeface="Calibri" pitchFamily="34" charset="0"/>
                <a:ea typeface="Calibri"/>
                <a:cs typeface="Calibri" pitchFamily="34" charset="0"/>
              </a:rPr>
              <a:t>SMART INDIA HACKATHON ‘</a:t>
            </a:r>
            <a:r>
              <a:rPr lang="en-IN" sz="2000" b="1" spc="-1" dirty="0" smtClean="0">
                <a:solidFill>
                  <a:srgbClr val="000000"/>
                </a:solidFill>
                <a:latin typeface="Calibri" pitchFamily="34" charset="0"/>
                <a:ea typeface="Calibri"/>
                <a:cs typeface="Calibri" pitchFamily="34" charset="0"/>
              </a:rPr>
              <a:t>18</a:t>
            </a:r>
            <a:endParaRPr lang="en-US" sz="2000" dirty="0">
              <a:latin typeface="Calibri" pitchFamily="34" charset="0"/>
              <a:cs typeface="Calibri" pitchFamily="34" charset="0"/>
            </a:endParaRPr>
          </a:p>
        </p:txBody>
      </p:sp>
      <p:sp>
        <p:nvSpPr>
          <p:cNvPr id="6" name="TextShape 2"/>
          <p:cNvSpPr txBox="1"/>
          <p:nvPr/>
        </p:nvSpPr>
        <p:spPr>
          <a:xfrm>
            <a:off x="419040" y="533520"/>
            <a:ext cx="8305560" cy="1479240"/>
          </a:xfrm>
          <a:prstGeom prst="rect">
            <a:avLst/>
          </a:prstGeom>
          <a:noFill/>
          <a:ln>
            <a:noFill/>
          </a:ln>
        </p:spPr>
        <p:txBody>
          <a:bodyPr/>
          <a:lstStyle/>
          <a:p>
            <a:pPr algn="ctr">
              <a:lnSpc>
                <a:spcPct val="100000"/>
              </a:lnSpc>
            </a:pPr>
            <a:r>
              <a:rPr lang="en-IN" sz="1800" b="1" strike="noStrike" spc="-1" dirty="0">
                <a:solidFill>
                  <a:srgbClr val="000000"/>
                </a:solidFill>
                <a:latin typeface="Calibri"/>
                <a:ea typeface="Calibri"/>
              </a:rPr>
              <a:t>Ministry Category</a:t>
            </a:r>
            <a:r>
              <a:rPr lang="en-IN" sz="1800" b="0" strike="noStrike" spc="-1" dirty="0">
                <a:solidFill>
                  <a:srgbClr val="000000"/>
                </a:solidFill>
                <a:latin typeface="Calibri"/>
                <a:ea typeface="Calibri"/>
              </a:rPr>
              <a:t>: Ministry of </a:t>
            </a:r>
            <a:r>
              <a:rPr lang="en-IN" spc="-1" dirty="0" smtClean="0">
                <a:solidFill>
                  <a:srgbClr val="000000"/>
                </a:solidFill>
                <a:latin typeface="Calibri"/>
                <a:ea typeface="Calibri"/>
              </a:rPr>
              <a:t>Space(ISRO)</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Statement</a:t>
            </a:r>
            <a:r>
              <a:rPr lang="en-IN" sz="1800" b="0" strike="noStrike" spc="-1" dirty="0">
                <a:solidFill>
                  <a:srgbClr val="000000"/>
                </a:solidFill>
                <a:latin typeface="Calibri"/>
                <a:ea typeface="Calibri"/>
              </a:rPr>
              <a:t>: </a:t>
            </a:r>
            <a:r>
              <a:rPr lang="en-US" spc="-1" dirty="0">
                <a:solidFill>
                  <a:srgbClr val="000000"/>
                </a:solidFill>
                <a:ea typeface="Calibri"/>
              </a:rPr>
              <a:t>Enable customized animation over the internet</a:t>
            </a:r>
            <a:r>
              <a:rPr lang="en-IN" sz="1800" b="0" strike="noStrike" spc="-1" dirty="0">
                <a:solidFill>
                  <a:srgbClr val="000000"/>
                </a:solidFill>
                <a:latin typeface="Calibri"/>
                <a:ea typeface="Calibri"/>
              </a:rPr>
              <a:t>	</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Code</a:t>
            </a:r>
            <a:r>
              <a:rPr lang="en-IN" sz="1800" b="0" strike="noStrike" spc="-1" dirty="0">
                <a:solidFill>
                  <a:srgbClr val="000000"/>
                </a:solidFill>
                <a:latin typeface="Calibri"/>
                <a:ea typeface="Calibri"/>
              </a:rPr>
              <a:t>:  </a:t>
            </a:r>
            <a:r>
              <a:rPr lang="en-IN" sz="1800" b="0" strike="noStrike" spc="-1" dirty="0" smtClean="0">
                <a:solidFill>
                  <a:srgbClr val="000000"/>
                </a:solidFill>
                <a:latin typeface="Calibri"/>
                <a:ea typeface="Calibri"/>
              </a:rPr>
              <a:t>#</a:t>
            </a:r>
            <a:r>
              <a:rPr lang="en-IN" spc="-1" dirty="0" smtClean="0">
                <a:solidFill>
                  <a:srgbClr val="000000"/>
                </a:solidFill>
                <a:latin typeface="Calibri"/>
                <a:ea typeface="Calibri"/>
              </a:rPr>
              <a:t>ISR4</a:t>
            </a:r>
            <a:r>
              <a:rPr lang="en-IN" sz="1800" b="0" strike="noStrike" spc="-1" dirty="0">
                <a:solidFill>
                  <a:srgbClr val="000000"/>
                </a:solidFill>
                <a:latin typeface="Calibri"/>
                <a:ea typeface="Calibri"/>
              </a:rPr>
              <a:t>			</a:t>
            </a:r>
            <a:r>
              <a:rPr lang="en-IN" sz="1800" b="0" strike="noStrike" spc="-1" dirty="0" smtClean="0">
                <a:solidFill>
                  <a:srgbClr val="000000"/>
                </a:solidFill>
                <a:latin typeface="Calibri"/>
                <a:ea typeface="Calibri"/>
              </a:rPr>
              <a:t>         </a:t>
            </a:r>
            <a:r>
              <a:rPr lang="en-IN" sz="1800" b="1" strike="noStrike" spc="-1" dirty="0" smtClean="0">
                <a:solidFill>
                  <a:srgbClr val="000000"/>
                </a:solidFill>
                <a:latin typeface="Calibri"/>
                <a:ea typeface="Calibri"/>
              </a:rPr>
              <a:t>Team </a:t>
            </a:r>
            <a:r>
              <a:rPr lang="en-IN" sz="1800" b="1" strike="noStrike" spc="-1" dirty="0">
                <a:solidFill>
                  <a:srgbClr val="000000"/>
                </a:solidFill>
                <a:latin typeface="Calibri"/>
                <a:ea typeface="Calibri"/>
              </a:rPr>
              <a:t>Name:  X-GEN</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Team Leader Name</a:t>
            </a:r>
            <a:r>
              <a:rPr lang="en-IN" sz="1800" b="0" strike="noStrike" spc="-1" dirty="0">
                <a:solidFill>
                  <a:srgbClr val="000000"/>
                </a:solidFill>
                <a:latin typeface="Calibri"/>
                <a:ea typeface="Calibri"/>
              </a:rPr>
              <a:t>: Akshata  Jahagirdar	</a:t>
            </a:r>
            <a:r>
              <a:rPr lang="en-IN" sz="1800" b="0" strike="noStrike" spc="-1" dirty="0" smtClean="0">
                <a:solidFill>
                  <a:srgbClr val="000000"/>
                </a:solidFill>
                <a:latin typeface="Calibri"/>
                <a:ea typeface="Calibri"/>
              </a:rPr>
              <a:t>         </a:t>
            </a:r>
            <a:r>
              <a:rPr lang="en-IN" sz="1800" b="1" strike="noStrike" spc="-1" dirty="0" smtClean="0">
                <a:solidFill>
                  <a:srgbClr val="000000"/>
                </a:solidFill>
                <a:latin typeface="Calibri"/>
                <a:ea typeface="Calibri"/>
              </a:rPr>
              <a:t>College Code</a:t>
            </a:r>
            <a:r>
              <a:rPr lang="en-IN" sz="1800" b="0" strike="noStrike" spc="-1" dirty="0" smtClean="0">
                <a:solidFill>
                  <a:srgbClr val="000000"/>
                </a:solidFill>
                <a:latin typeface="Calibri"/>
                <a:ea typeface="Calibri"/>
              </a:rPr>
              <a:t>:1-3328028571</a:t>
            </a:r>
            <a:endParaRPr lang="en-IN" sz="1800" b="0" strike="noStrike" spc="-1" dirty="0">
              <a:solidFill>
                <a:srgbClr val="000000"/>
              </a:solidFill>
              <a:latin typeface="Arial"/>
            </a:endParaRPr>
          </a:p>
        </p:txBody>
      </p:sp>
      <p:sp>
        <p:nvSpPr>
          <p:cNvPr id="8" name="Content Placeholder 7"/>
          <p:cNvSpPr>
            <a:spLocks noGrp="1"/>
          </p:cNvSpPr>
          <p:nvPr>
            <p:ph idx="1"/>
          </p:nvPr>
        </p:nvSpPr>
        <p:spPr>
          <a:xfrm>
            <a:off x="481145" y="2362200"/>
            <a:ext cx="8229600" cy="4297363"/>
          </a:xfrm>
        </p:spPr>
        <p:txBody>
          <a:bodyPr>
            <a:normAutofit/>
          </a:bodyPr>
          <a:lstStyle/>
          <a:p>
            <a:r>
              <a:rPr lang="en-IN" sz="1800" dirty="0" smtClean="0"/>
              <a:t>A server with database consisting of images, timestamps (IST and GMT) and name of the satellite.</a:t>
            </a:r>
          </a:p>
          <a:p>
            <a:r>
              <a:rPr lang="en-IN" sz="1800" dirty="0" smtClean="0"/>
              <a:t>The encoding of the images for animation is done using open source encoders with flexibility of adjusting the frame rate as per the user requirement. </a:t>
            </a:r>
          </a:p>
          <a:p>
            <a:r>
              <a:rPr lang="en-IN" sz="1800" dirty="0" smtClean="0"/>
              <a:t>The workers are spawned as the end user requests the service . These workers will encode the images in runtime with the desired frame-rates and resolution as per suitable algorithm.</a:t>
            </a:r>
          </a:p>
          <a:p>
            <a:r>
              <a:rPr lang="en-IN" sz="1800" dirty="0"/>
              <a:t>The secondary server acts as a link between end user and worker. </a:t>
            </a:r>
            <a:r>
              <a:rPr lang="en-IN" sz="1800" dirty="0" smtClean="0"/>
              <a:t>It authenticates the user. The worker sends the encoded live stream to the secondary server. The end user can access the live stream  from the secondary server as per requirement sent previously.  </a:t>
            </a:r>
          </a:p>
          <a:p>
            <a:r>
              <a:rPr lang="en-IN" sz="1800" dirty="0" smtClean="0"/>
              <a:t>The secondary server protects the IP address of the worker thereby providing security. This server also caches the previously encoded video of most frequently used speed and resolution.</a:t>
            </a:r>
          </a:p>
        </p:txBody>
      </p:sp>
      <p:sp>
        <p:nvSpPr>
          <p:cNvPr id="9" name="CustomShape 3"/>
          <p:cNvSpPr/>
          <p:nvPr/>
        </p:nvSpPr>
        <p:spPr>
          <a:xfrm>
            <a:off x="2081705" y="1905000"/>
            <a:ext cx="4800240" cy="5073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000000"/>
                </a:solidFill>
                <a:latin typeface="Calibri"/>
                <a:ea typeface="Calibri"/>
              </a:rPr>
              <a:t>IDEA / SOLUTION / PROTOTYPE</a:t>
            </a:r>
            <a:endParaRPr lang="en-IN" sz="2000" b="0" strike="noStrike" spc="-1" dirty="0">
              <a:latin typeface="Arial"/>
            </a:endParaRPr>
          </a:p>
        </p:txBody>
      </p:sp>
    </p:spTree>
    <p:extLst>
      <p:ext uri="{BB962C8B-B14F-4D97-AF65-F5344CB8AC3E}">
        <p14:creationId xmlns:p14="http://schemas.microsoft.com/office/powerpoint/2010/main" val="325145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2000" b="1" dirty="0" smtClean="0"/>
              <a:t>TECHNOLOGY STACK</a:t>
            </a:r>
            <a:endParaRPr lang="en-US" sz="2000" b="1" dirty="0"/>
          </a:p>
        </p:txBody>
      </p:sp>
      <p:sp>
        <p:nvSpPr>
          <p:cNvPr id="3" name="Content Placeholder 2"/>
          <p:cNvSpPr>
            <a:spLocks noGrp="1"/>
          </p:cNvSpPr>
          <p:nvPr>
            <p:ph idx="1"/>
          </p:nvPr>
        </p:nvSpPr>
        <p:spPr>
          <a:xfrm>
            <a:off x="457200" y="762000"/>
            <a:ext cx="8229600" cy="1904999"/>
          </a:xfrm>
        </p:spPr>
        <p:txBody>
          <a:bodyPr>
            <a:normAutofit/>
          </a:bodyPr>
          <a:lstStyle/>
          <a:p>
            <a:r>
              <a:rPr lang="en-IN" sz="1800" dirty="0" smtClean="0"/>
              <a:t>Open source encoders like VP9</a:t>
            </a:r>
          </a:p>
          <a:p>
            <a:r>
              <a:rPr lang="en-IN" sz="1800" dirty="0" smtClean="0"/>
              <a:t>Browser based front end client</a:t>
            </a:r>
          </a:p>
          <a:p>
            <a:r>
              <a:rPr lang="en-IN" sz="1800" dirty="0" smtClean="0"/>
              <a:t>Database: MySQL</a:t>
            </a:r>
          </a:p>
          <a:p>
            <a:r>
              <a:rPr lang="en-IN" sz="1800" dirty="0" smtClean="0"/>
              <a:t>Languages used: Python</a:t>
            </a:r>
            <a:endParaRPr lang="en-US" sz="1800" dirty="0"/>
          </a:p>
        </p:txBody>
      </p:sp>
      <p:sp>
        <p:nvSpPr>
          <p:cNvPr id="4" name="Title 1"/>
          <p:cNvSpPr txBox="1">
            <a:spLocks/>
          </p:cNvSpPr>
          <p:nvPr/>
        </p:nvSpPr>
        <p:spPr>
          <a:xfrm>
            <a:off x="457200" y="2895600"/>
            <a:ext cx="8229600" cy="41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smtClean="0"/>
              <a:t>DEPENDENCIES/SHOW-STOPPERS</a:t>
            </a:r>
            <a:endParaRPr lang="en-US" sz="2000" b="1" dirty="0"/>
          </a:p>
        </p:txBody>
      </p:sp>
      <p:sp>
        <p:nvSpPr>
          <p:cNvPr id="5" name="TextBox 4"/>
          <p:cNvSpPr txBox="1"/>
          <p:nvPr/>
        </p:nvSpPr>
        <p:spPr>
          <a:xfrm>
            <a:off x="457200" y="3429000"/>
            <a:ext cx="8229600" cy="923330"/>
          </a:xfrm>
          <a:prstGeom prst="rect">
            <a:avLst/>
          </a:prstGeom>
          <a:noFill/>
        </p:spPr>
        <p:txBody>
          <a:bodyPr wrap="square" rtlCol="0">
            <a:spAutoFit/>
          </a:bodyPr>
          <a:lstStyle/>
          <a:p>
            <a:pPr marL="285750" indent="-285750">
              <a:buFont typeface="Arial" pitchFamily="34" charset="0"/>
              <a:buChar char="•"/>
            </a:pPr>
            <a:r>
              <a:rPr lang="en-IN" dirty="0" smtClean="0"/>
              <a:t>Query processing in database should be fast.</a:t>
            </a:r>
          </a:p>
          <a:p>
            <a:pPr marL="285750" indent="-285750">
              <a:buFont typeface="Arial" pitchFamily="34" charset="0"/>
              <a:buChar char="•"/>
            </a:pPr>
            <a:r>
              <a:rPr lang="en-IN" dirty="0" smtClean="0"/>
              <a:t>The encoders should be able to smoothly encode in real-time without any losses and delay.</a:t>
            </a:r>
          </a:p>
        </p:txBody>
      </p:sp>
    </p:spTree>
    <p:extLst>
      <p:ext uri="{BB962C8B-B14F-4D97-AF65-F5344CB8AC3E}">
        <p14:creationId xmlns:p14="http://schemas.microsoft.com/office/powerpoint/2010/main" val="121036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225</Words>
  <Application>Microsoft Office PowerPoint</Application>
  <PresentationFormat>On-screen Show (4:3)</PresentationFormat>
  <Paragraphs>19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SMART INDIA HACKATHON ‘18</vt:lpstr>
      <vt:lpstr>TECHNOLOGY STACK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creator>Akshata Jahagirdar</dc:creator>
  <cp:lastModifiedBy>Akshata Jahagirdar</cp:lastModifiedBy>
  <cp:revision>7</cp:revision>
  <dcterms:created xsi:type="dcterms:W3CDTF">2006-08-16T00:00:00Z</dcterms:created>
  <dcterms:modified xsi:type="dcterms:W3CDTF">2017-12-30T09:40:18Z</dcterms:modified>
</cp:coreProperties>
</file>