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9" r:id="rId4"/>
    <p:sldId id="258"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Ministry Category</a:t>
            </a:r>
            <a:r>
              <a:rPr lang="en-IN" sz="18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Statement</a:t>
            </a:r>
            <a:r>
              <a:rPr lang="en-IN" sz="18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a:t>
            </a:r>
            <a:r>
              <a:rPr lang="en-IN" sz="1800" b="0" i="0" u="none" strike="noStrike" cap="none" dirty="0" smtClean="0">
                <a:solidFill>
                  <a:schemeClr val="dk1"/>
                </a:solidFill>
                <a:latin typeface="Calibri"/>
                <a:ea typeface="Calibri"/>
                <a:cs typeface="Calibri"/>
                <a:sym typeface="Calibri"/>
              </a:rPr>
              <a:t>intranet.</a:t>
            </a:r>
            <a:r>
              <a:rPr lang="en-IN" sz="1800" b="0" i="0" u="none" strike="noStrike" cap="none" dirty="0">
                <a:solidFill>
                  <a:schemeClr val="dk1"/>
                </a:solidFill>
                <a:latin typeface="Calibri"/>
                <a:ea typeface="Calibri"/>
                <a:cs typeface="Calibri"/>
                <a:sym typeface="Calibri"/>
              </a:rPr>
              <a:t>	</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Code</a:t>
            </a:r>
            <a:r>
              <a:rPr lang="en-IN" sz="1800" b="0" i="0" u="none" strike="noStrike" cap="none" dirty="0" smtClean="0">
                <a:solidFill>
                  <a:schemeClr val="dk1"/>
                </a:solidFill>
                <a:latin typeface="Calibri"/>
                <a:ea typeface="Calibri"/>
                <a:cs typeface="Calibri"/>
                <a:sym typeface="Calibri"/>
              </a:rPr>
              <a:t>:  #MOD7</a:t>
            </a:r>
            <a:r>
              <a:rPr lang="en-IN" sz="1800" b="0" i="0" u="none" strike="noStrike" cap="none" dirty="0">
                <a:solidFill>
                  <a:schemeClr val="dk1"/>
                </a:solidFill>
                <a:latin typeface="Calibri"/>
                <a:ea typeface="Calibri"/>
                <a:cs typeface="Calibri"/>
                <a:sym typeface="Calibri"/>
              </a:rPr>
              <a:t>			</a:t>
            </a:r>
            <a:r>
              <a:rPr lang="en-IN" sz="1800" b="0" i="0" u="none" strike="noStrike" cap="none" dirty="0" smtClean="0">
                <a:solidFill>
                  <a:schemeClr val="dk1"/>
                </a:solidFill>
                <a:latin typeface="Calibri"/>
                <a:ea typeface="Calibri"/>
                <a:cs typeface="Calibri"/>
                <a:sym typeface="Calibri"/>
              </a:rPr>
              <a:t>	</a:t>
            </a:r>
            <a:r>
              <a:rPr lang="en-IN" sz="1800" b="1" i="0" u="none" strike="noStrike" cap="none" dirty="0" smtClean="0">
                <a:solidFill>
                  <a:schemeClr val="dk1"/>
                </a:solidFill>
                <a:latin typeface="Calibri"/>
                <a:ea typeface="Calibri"/>
                <a:cs typeface="Calibri"/>
                <a:sym typeface="Calibri"/>
              </a:rPr>
              <a:t>Team </a:t>
            </a:r>
            <a:r>
              <a:rPr lang="en-IN" sz="1800" b="1" i="0" u="none" strike="noStrike" cap="none" dirty="0">
                <a:solidFill>
                  <a:schemeClr val="dk1"/>
                </a:solidFill>
                <a:latin typeface="Calibri"/>
                <a:ea typeface="Calibri"/>
                <a:cs typeface="Calibri"/>
                <a:sym typeface="Calibri"/>
              </a:rPr>
              <a:t>Name: </a:t>
            </a:r>
            <a:r>
              <a:rPr lang="en-IN" sz="1800" b="1" i="0" u="none" strike="noStrike" cap="none" dirty="0" smtClean="0">
                <a:solidFill>
                  <a:schemeClr val="dk1"/>
                </a:solidFill>
                <a:latin typeface="Calibri"/>
                <a:ea typeface="Calibri"/>
                <a:cs typeface="Calibri"/>
                <a:sym typeface="Calibri"/>
              </a:rPr>
              <a:t> X-GEN</a:t>
            </a:r>
            <a:endParaRPr lang="en-IN" sz="1800" b="1" i="0" u="none" strike="noStrike" cap="none" dirty="0">
              <a:solidFill>
                <a:schemeClr val="dk1"/>
              </a:solidFill>
              <a:latin typeface="Calibri"/>
              <a:ea typeface="Calibri"/>
              <a:cs typeface="Calibri"/>
              <a:sym typeface="Calibri"/>
            </a:endParaRPr>
          </a:p>
          <a:p>
            <a:pPr marL="0" marR="0" lvl="0" indent="-101600" algn="l" rtl="0">
              <a:spcBef>
                <a:spcPts val="320"/>
              </a:spcBef>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Team Leader Name</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Akshata</a:t>
            </a:r>
            <a:r>
              <a:rPr lang="en-IN" sz="1800" b="0" i="0" u="none" strike="noStrike" cap="none" dirty="0" smtClean="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Jahagirdar</a:t>
            </a: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College Code</a:t>
            </a:r>
            <a:r>
              <a:rPr lang="en-IN" sz="18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095624" y="2164794"/>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dirty="0">
                <a:solidFill>
                  <a:schemeClr val="dk1"/>
                </a:solidFill>
                <a:latin typeface="Calibri"/>
                <a:ea typeface="Calibri"/>
                <a:cs typeface="Calibri"/>
                <a:sym typeface="Calibri"/>
              </a:rPr>
              <a:t>IDEA / SOLUTION / PROTOTYPE</a:t>
            </a:r>
          </a:p>
        </p:txBody>
      </p:sp>
      <p:sp>
        <p:nvSpPr>
          <p:cNvPr id="87" name="Shape 87"/>
          <p:cNvSpPr/>
          <p:nvPr/>
        </p:nvSpPr>
        <p:spPr>
          <a:xfrm>
            <a:off x="215900" y="2564904"/>
            <a:ext cx="8686800" cy="408167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a:t>
            </a:r>
            <a:r>
              <a:rPr lang="en-IN" sz="1600" b="0" i="0" u="none" strike="noStrike" cap="none" dirty="0" smtClean="0">
                <a:solidFill>
                  <a:schemeClr val="dk1"/>
                </a:solidFill>
                <a:latin typeface="Calibri"/>
                <a:ea typeface="Calibri"/>
                <a:cs typeface="Calibri"/>
                <a:sym typeface="Calibri"/>
              </a:rPr>
              <a:t>infrastructure.</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t>
            </a:r>
            <a:r>
              <a:rPr lang="en-IN" sz="1600" b="0" i="0" u="none" strike="noStrike" cap="none" dirty="0" smtClean="0">
                <a:solidFill>
                  <a:schemeClr val="dk1"/>
                </a:solidFill>
                <a:latin typeface="Calibri"/>
                <a:ea typeface="Calibri"/>
                <a:cs typeface="Calibri"/>
                <a:sym typeface="Calibri"/>
              </a:rPr>
              <a:t>address, generate a hash </a:t>
            </a:r>
            <a:r>
              <a:rPr lang="en-IN" sz="1600" b="0" i="0" u="none" strike="noStrike" cap="none" dirty="0">
                <a:solidFill>
                  <a:schemeClr val="dk1"/>
                </a:solidFill>
                <a:latin typeface="Calibri"/>
                <a:ea typeface="Calibri"/>
                <a:cs typeface="Calibri"/>
                <a:sym typeface="Calibri"/>
              </a:rPr>
              <a:t>and </a:t>
            </a:r>
            <a:r>
              <a:rPr lang="en-IN" sz="1600" b="0" i="0" u="none" strike="noStrike" cap="none" dirty="0" smtClean="0">
                <a:solidFill>
                  <a:schemeClr val="dk1"/>
                </a:solidFill>
                <a:latin typeface="Calibri"/>
                <a:ea typeface="Calibri"/>
                <a:cs typeface="Calibri"/>
                <a:sym typeface="Calibri"/>
              </a:rPr>
              <a:t>check </a:t>
            </a:r>
            <a:r>
              <a:rPr lang="en-IN" sz="1600" b="0" i="0" u="none" strike="noStrike" cap="none" dirty="0">
                <a:solidFill>
                  <a:schemeClr val="dk1"/>
                </a:solidFill>
                <a:latin typeface="Calibri"/>
                <a:ea typeface="Calibri"/>
                <a:cs typeface="Calibri"/>
                <a:sym typeface="Calibri"/>
              </a:rPr>
              <a:t>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present </a:t>
            </a:r>
            <a:r>
              <a:rPr lang="en-IN" sz="1600" dirty="0" smtClean="0">
                <a:solidFill>
                  <a:schemeClr val="dk1"/>
                </a:solidFill>
                <a:latin typeface="Calibri"/>
                <a:ea typeface="Calibri"/>
                <a:cs typeface="Calibri"/>
                <a:sym typeface="Calibri"/>
              </a:rPr>
              <a:t>in the local</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database. A local probabilistic database (e.g. like bloom filter) will be used to check if the </a:t>
            </a:r>
            <a:r>
              <a:rPr lang="en-IN" sz="1600" b="0" i="0" u="none" strike="noStrike" cap="none" dirty="0" smtClean="0">
                <a:solidFill>
                  <a:schemeClr val="dk1"/>
                </a:solidFill>
                <a:latin typeface="Calibri"/>
                <a:ea typeface="Calibri"/>
                <a:cs typeface="Calibri"/>
                <a:sym typeface="Calibri"/>
              </a:rPr>
              <a:t>hash of the MAC </a:t>
            </a:r>
            <a:r>
              <a:rPr lang="en-IN" sz="1600" b="0" i="0" u="none" strike="noStrike" cap="none" dirty="0">
                <a:solidFill>
                  <a:schemeClr val="dk1"/>
                </a:solidFill>
                <a:latin typeface="Calibri"/>
                <a:ea typeface="Calibri"/>
                <a:cs typeface="Calibri"/>
                <a:sym typeface="Calibri"/>
              </a:rPr>
              <a:t>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not on the whitelist then the OS event will notify the </a:t>
            </a:r>
            <a:r>
              <a:rPr lang="en-IN" sz="1600" dirty="0" smtClean="0">
                <a:solidFill>
                  <a:schemeClr val="dk1"/>
                </a:solidFill>
                <a:latin typeface="Calibri"/>
                <a:ea typeface="Calibri"/>
                <a:cs typeface="Calibri"/>
                <a:sym typeface="Calibri"/>
              </a:rPr>
              <a:t>admin</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regarding the same and block it. Use of Probabilistic database will </a:t>
            </a:r>
            <a:r>
              <a:rPr lang="en-IN" sz="1600" dirty="0" smtClean="0">
                <a:solidFill>
                  <a:schemeClr val="dk1"/>
                </a:solidFill>
                <a:latin typeface="Calibri"/>
                <a:ea typeface="Calibri"/>
                <a:cs typeface="Calibri"/>
                <a:sym typeface="Calibri"/>
              </a:rPr>
              <a:t>protect</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the system </a:t>
            </a:r>
            <a:r>
              <a:rPr lang="en-IN" sz="1600" b="0" i="0" u="none" strike="noStrike" cap="none" dirty="0" smtClean="0">
                <a:solidFill>
                  <a:schemeClr val="dk1"/>
                </a:solidFill>
                <a:latin typeface="Calibri"/>
                <a:ea typeface="Calibri"/>
                <a:cs typeface="Calibri"/>
                <a:sym typeface="Calibri"/>
              </a:rPr>
              <a:t>working </a:t>
            </a:r>
            <a:r>
              <a:rPr lang="en-IN" sz="1600" b="0" i="0" u="none" strike="noStrike" cap="none" dirty="0">
                <a:solidFill>
                  <a:schemeClr val="dk1"/>
                </a:solidFill>
                <a:latin typeface="Calibri"/>
                <a:ea typeface="Calibri"/>
                <a:cs typeface="Calibri"/>
                <a:sym typeface="Calibri"/>
              </a:rPr>
              <a:t>on internet/intranet </a:t>
            </a:r>
            <a:r>
              <a:rPr lang="en-IN" sz="1600" dirty="0" smtClean="0">
                <a:solidFill>
                  <a:schemeClr val="dk1"/>
                </a:solidFill>
                <a:latin typeface="Calibri"/>
                <a:ea typeface="Calibri"/>
                <a:cs typeface="Calibri"/>
                <a:sym typeface="Calibri"/>
              </a:rPr>
              <a:t>and</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smtClean="0">
                <a:solidFill>
                  <a:schemeClr val="dk1"/>
                </a:solidFill>
                <a:latin typeface="Calibri"/>
                <a:ea typeface="Calibri"/>
                <a:cs typeface="Calibri"/>
                <a:sym typeface="Calibri"/>
              </a:rPr>
              <a:t>to create</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an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on storage </a:t>
            </a:r>
            <a:r>
              <a:rPr lang="en-IN" sz="1600" b="0" i="0" u="none" strike="noStrike" cap="none" dirty="0" smtClean="0">
                <a:solidFill>
                  <a:schemeClr val="dk1"/>
                </a:solidFill>
                <a:latin typeface="Calibri"/>
                <a:ea typeface="Calibri"/>
                <a:cs typeface="Calibri"/>
                <a:sym typeface="Calibri"/>
              </a:rPr>
              <a:t>device</a:t>
            </a: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and  a decryption algorithm for the same on authorized computer. </a:t>
            </a:r>
            <a:r>
              <a:rPr lang="en-IN" sz="1600" b="0" i="0" u="none" strike="noStrike" cap="none" dirty="0" smtClean="0">
                <a:solidFill>
                  <a:schemeClr val="dk1"/>
                </a:solidFill>
                <a:latin typeface="Calibri"/>
                <a:ea typeface="Calibri"/>
                <a:cs typeface="Calibri"/>
                <a:sym typeface="Calibri"/>
              </a:rPr>
              <a:t>This prevents data transfer from authorized storage device to unauthorized computer. File system </a:t>
            </a:r>
            <a:r>
              <a:rPr lang="en-IN" sz="1600" b="0" i="0" u="none" strike="noStrike" cap="none" dirty="0">
                <a:solidFill>
                  <a:schemeClr val="dk1"/>
                </a:solidFill>
                <a:latin typeface="Calibri"/>
                <a:ea typeface="Calibri"/>
                <a:cs typeface="Calibri"/>
                <a:sym typeface="Calibri"/>
              </a:rPr>
              <a:t>will get decrypted automatically when a whitelisted storage device is connected to an authorized computer. If decrypted </a:t>
            </a:r>
            <a:r>
              <a:rPr lang="en-IN" sz="1600" b="0" i="0" u="none" strike="noStrike" cap="none" dirty="0" smtClean="0">
                <a:solidFill>
                  <a:schemeClr val="dk1"/>
                </a:solidFill>
                <a:latin typeface="Calibri"/>
                <a:ea typeface="Calibri"/>
                <a:cs typeface="Calibri"/>
                <a:sym typeface="Calibri"/>
              </a:rPr>
              <a:t>correctly, only then </a:t>
            </a:r>
            <a:r>
              <a:rPr lang="en-IN" sz="1600" b="0" i="0" u="none" strike="noStrike" cap="none" dirty="0">
                <a:solidFill>
                  <a:schemeClr val="dk1"/>
                </a:solidFill>
                <a:latin typeface="Calibri"/>
                <a:ea typeface="Calibri"/>
                <a:cs typeface="Calibri"/>
                <a:sym typeface="Calibri"/>
              </a:rPr>
              <a:t>data transfer or access between storage device and computer is possible</a:t>
            </a:r>
            <a:r>
              <a:rPr lang="en-IN" sz="1600" b="0" i="0" u="none" strike="noStrike" cap="none" dirty="0" smtClean="0">
                <a:solidFill>
                  <a:schemeClr val="dk1"/>
                </a:solidFill>
                <a:latin typeface="Calibri"/>
                <a:ea typeface="Calibri"/>
                <a:cs typeface="Calibri"/>
                <a:sym typeface="Calibri"/>
              </a:rPr>
              <a:t>. </a:t>
            </a:r>
            <a:endParaRPr lang="en-IN"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a:t>
            </a:r>
            <a:r>
              <a:rPr lang="en-IN" sz="1600" b="0" i="0" u="none" strike="noStrike" cap="none" dirty="0" smtClean="0">
                <a:solidFill>
                  <a:schemeClr val="dk1"/>
                </a:solidFill>
                <a:latin typeface="Calibri"/>
                <a:ea typeface="Calibri"/>
                <a:cs typeface="Calibri"/>
                <a:sym typeface="Calibri"/>
              </a:rPr>
              <a:t>will also use </a:t>
            </a:r>
            <a:r>
              <a:rPr lang="en-IN" sz="1600" b="0" i="0" u="none" strike="noStrike" cap="none" dirty="0">
                <a:solidFill>
                  <a:schemeClr val="dk1"/>
                </a:solidFill>
                <a:latin typeface="Calibri"/>
                <a:ea typeface="Calibri"/>
                <a:cs typeface="Calibri"/>
                <a:sym typeface="Calibri"/>
              </a:rPr>
              <a:t>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a:t>
            </a:r>
            <a:r>
              <a:rPr lang="en-IN" sz="1600" b="0" i="0" u="none" strike="noStrike" cap="none" dirty="0" smtClean="0">
                <a:solidFill>
                  <a:schemeClr val="dk1"/>
                </a:solidFill>
                <a:latin typeface="Calibri"/>
                <a:ea typeface="Calibri"/>
                <a:cs typeface="Calibri"/>
                <a:sym typeface="Calibri"/>
              </a:rPr>
              <a:t>periodically</a:t>
            </a:r>
            <a:r>
              <a:rPr lang="en-IN" sz="1600" dirty="0" smtClean="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TECHNOLOGY </a:t>
            </a:r>
            <a:r>
              <a:rPr lang="en-IN" sz="2000" b="1" i="0" u="none" strike="noStrike" cap="none" dirty="0">
                <a:solidFill>
                  <a:schemeClr val="dk1"/>
                </a:solidFill>
                <a:latin typeface="Calibri"/>
                <a:ea typeface="Calibri"/>
                <a:cs typeface="Calibri"/>
                <a:sym typeface="Calibri"/>
              </a:rPr>
              <a:t>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Open </a:t>
            </a:r>
            <a:r>
              <a:rPr lang="en-IN" sz="1600" dirty="0">
                <a:solidFill>
                  <a:schemeClr val="dk1"/>
                </a:solidFill>
                <a:latin typeface="Calibri"/>
                <a:ea typeface="Calibri"/>
                <a:cs typeface="Calibri"/>
                <a:sym typeface="Calibri"/>
              </a:rPr>
              <a:t>Source</a:t>
            </a:r>
            <a:r>
              <a:rPr lang="en-IN" sz="1600" b="0" i="0" u="none" strike="noStrike" cap="none" dirty="0">
                <a:solidFill>
                  <a:schemeClr val="dk1"/>
                </a:solidFill>
                <a:latin typeface="Calibri"/>
                <a:ea typeface="Calibri"/>
                <a:cs typeface="Calibri"/>
                <a:sym typeface="Calibri"/>
              </a:rPr>
              <a:t> Blockchain distributed database </a:t>
            </a:r>
            <a:r>
              <a:rPr lang="en-IN" sz="1600" b="0" i="0" u="none" strike="noStrike" cap="none" dirty="0" smtClean="0">
                <a:solidFill>
                  <a:schemeClr val="dk1"/>
                </a:solidFill>
                <a:latin typeface="Calibri"/>
                <a:ea typeface="Calibri"/>
                <a:cs typeface="Calibri"/>
                <a:sym typeface="Calibri"/>
              </a:rPr>
              <a:t>like </a:t>
            </a:r>
            <a:r>
              <a:rPr lang="en-IN" sz="1600" dirty="0" smtClean="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Browser </a:t>
            </a:r>
            <a:r>
              <a:rPr lang="en-IN" sz="1600" b="0" i="0" u="none" strike="noStrike" cap="none" dirty="0" smtClean="0">
                <a:solidFill>
                  <a:schemeClr val="dk1"/>
                </a:solidFill>
                <a:latin typeface="Calibri"/>
                <a:ea typeface="Calibri"/>
                <a:cs typeface="Calibri"/>
                <a:sym typeface="Calibri"/>
              </a:rPr>
              <a:t>based front-end for admin</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a:t>
            </a:r>
            <a:r>
              <a:rPr lang="en-IN" sz="1600" b="0" i="0" u="none" strike="noStrike" cap="none" dirty="0" smtClean="0">
                <a:solidFill>
                  <a:schemeClr val="dk1"/>
                </a:solidFill>
                <a:latin typeface="Calibri"/>
                <a:ea typeface="Calibri"/>
                <a:cs typeface="Calibri"/>
                <a:sym typeface="Calibri"/>
              </a:rPr>
              <a:t>detecting/blocking connected USB </a:t>
            </a:r>
            <a:r>
              <a:rPr lang="en-IN" sz="1600" b="0" i="0" u="none" strike="noStrike" cap="none" dirty="0">
                <a:solidFill>
                  <a:schemeClr val="dk1"/>
                </a:solidFill>
                <a:latin typeface="Calibri"/>
                <a:ea typeface="Calibri"/>
                <a:cs typeface="Calibri"/>
                <a:sym typeface="Calibri"/>
              </a:rPr>
              <a:t>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a:t>
            </a:r>
            <a:r>
              <a:rPr lang="en-IN" sz="1600" b="0" i="0" u="none" strike="noStrike" cap="none" dirty="0" smtClean="0">
                <a:solidFill>
                  <a:schemeClr val="dk1"/>
                </a:solidFill>
                <a:latin typeface="Calibri"/>
                <a:ea typeface="Calibri"/>
                <a:cs typeface="Calibri"/>
                <a:sym typeface="Calibri"/>
              </a:rPr>
              <a:t>service</a:t>
            </a:r>
          </a:p>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DEPENDENCIES </a:t>
            </a:r>
            <a:r>
              <a:rPr lang="en-IN" sz="2000" b="1" i="0" u="none" strike="noStrike" cap="none" dirty="0">
                <a:solidFill>
                  <a:schemeClr val="dk1"/>
                </a:solidFill>
                <a:latin typeface="Calibri"/>
                <a:ea typeface="Calibri"/>
                <a:cs typeface="Calibri"/>
                <a:sym typeface="Calibri"/>
              </a:rPr>
              <a:t>/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r>
              <a:rPr lang="en-IN" sz="2000" b="1" dirty="0" smtClean="0"/>
              <a:t>NOVELTY</a:t>
            </a:r>
            <a:endParaRPr lang="en-US" sz="2000" b="1" dirty="0"/>
          </a:p>
        </p:txBody>
      </p:sp>
    </p:spTree>
    <p:extLst>
      <p:ext uri="{BB962C8B-B14F-4D97-AF65-F5344CB8AC3E}">
        <p14:creationId xmlns:p14="http://schemas.microsoft.com/office/powerpoint/2010/main" val="35655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FLOWCHARTS / USE-CASE</a:t>
            </a:r>
            <a:endParaRPr lang="en-IN" sz="2000" b="1" i="0" u="none" strike="noStrike" cap="none" dirty="0">
              <a:solidFill>
                <a:schemeClr val="dk1"/>
              </a:solidFill>
              <a:latin typeface="Calibri"/>
              <a:ea typeface="Calibri"/>
              <a:cs typeface="Calibri"/>
              <a:sym typeface="Calibri"/>
            </a:endParaRP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a:t>
            </a:r>
            <a:r>
              <a:rPr lang="en-IN" sz="1600" dirty="0" smtClean="0">
                <a:solidFill>
                  <a:schemeClr val="dk1"/>
                </a:solidFill>
                <a:latin typeface="Calibri"/>
                <a:ea typeface="Calibri"/>
                <a:cs typeface="Calibri"/>
                <a:sym typeface="Calibri"/>
              </a:rPr>
              <a:t>the mac address</a:t>
            </a:r>
            <a:endParaRPr lang="en-IN" sz="1600" dirty="0">
              <a:solidFill>
                <a:schemeClr val="dk1"/>
              </a:solidFill>
              <a:latin typeface="Calibri"/>
              <a:ea typeface="Calibri"/>
              <a:cs typeface="Calibri"/>
              <a:sym typeface="Calibri"/>
            </a:endParaRPr>
          </a:p>
        </p:txBody>
      </p:sp>
      <p:sp>
        <p:nvSpPr>
          <p:cNvPr id="105" name="Shape 105"/>
          <p:cNvSpPr txBox="1"/>
          <p:nvPr/>
        </p:nvSpPr>
        <p:spPr>
          <a:xfrm>
            <a:off x="469899" y="2790110"/>
            <a:ext cx="2429687" cy="830997"/>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sp>
        <p:nvSpPr>
          <p:cNvPr id="107" name="Shape 107"/>
          <p:cNvSpPr txBox="1"/>
          <p:nvPr/>
        </p:nvSpPr>
        <p:spPr>
          <a:xfrm>
            <a:off x="1195387"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If it exists?</a:t>
            </a:r>
          </a:p>
        </p:txBody>
      </p:sp>
      <p:sp>
        <p:nvSpPr>
          <p:cNvPr id="108" name="Shape 108"/>
          <p:cNvSpPr txBox="1"/>
          <p:nvPr/>
        </p:nvSpPr>
        <p:spPr>
          <a:xfrm>
            <a:off x="3492500" y="4191000"/>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Block</a:t>
            </a:r>
          </a:p>
        </p:txBody>
      </p:sp>
      <p:sp>
        <p:nvSpPr>
          <p:cNvPr id="109" name="Shape 109"/>
          <p:cNvSpPr txBox="1"/>
          <p:nvPr/>
        </p:nvSpPr>
        <p:spPr>
          <a:xfrm>
            <a:off x="482600" y="4927262"/>
            <a:ext cx="14255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File decryption</a:t>
            </a:r>
          </a:p>
        </p:txBody>
      </p:sp>
      <p:sp>
        <p:nvSpPr>
          <p:cNvPr id="110" name="Shape 110"/>
          <p:cNvSpPr txBox="1"/>
          <p:nvPr/>
        </p:nvSpPr>
        <p:spPr>
          <a:xfrm>
            <a:off x="893762" y="5612318"/>
            <a:ext cx="2162176"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Successful  decryption?</a:t>
            </a:r>
          </a:p>
        </p:txBody>
      </p:sp>
      <p:sp>
        <p:nvSpPr>
          <p:cNvPr id="111" name="Shape 111"/>
          <p:cNvSpPr txBox="1"/>
          <p:nvPr/>
        </p:nvSpPr>
        <p:spPr>
          <a:xfrm>
            <a:off x="469900" y="6312692"/>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Allow data transfer</a:t>
            </a: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598612" y="3614935"/>
            <a:ext cx="0" cy="569893"/>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a:stCxn id="107" idx="3"/>
            <a:endCxn id="108" idx="1"/>
          </p:cNvCxnSpPr>
          <p:nvPr/>
        </p:nvCxnSpPr>
        <p:spPr>
          <a:xfrm>
            <a:off x="2306637" y="4360277"/>
            <a:ext cx="118590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598612" y="4529554"/>
            <a:ext cx="0" cy="397708"/>
          </a:xfrm>
          <a:prstGeom prst="straightConnector1">
            <a:avLst/>
          </a:prstGeom>
          <a:noFill/>
          <a:ln w="9525" cap="flat" cmpd="sng">
            <a:solidFill>
              <a:schemeClr val="dk1"/>
            </a:solidFill>
            <a:prstDash val="solid"/>
            <a:round/>
            <a:headEnd type="none" w="med" len="med"/>
            <a:tailEnd type="stealth" w="lg" len="lg"/>
          </a:ln>
        </p:spPr>
      </p:cxnSp>
      <p:cxnSp>
        <p:nvCxnSpPr>
          <p:cNvPr id="121" name="Shape 121"/>
          <p:cNvCxnSpPr/>
          <p:nvPr/>
        </p:nvCxnSpPr>
        <p:spPr>
          <a:xfrm>
            <a:off x="1600200" y="5265816"/>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p:nvPr/>
        </p:nvCxnSpPr>
        <p:spPr>
          <a:xfrm>
            <a:off x="1638300" y="5970367"/>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23" name="Shape 123"/>
          <p:cNvCxnSpPr>
            <a:stCxn id="110" idx="3"/>
            <a:endCxn id="108" idx="2"/>
          </p:cNvCxnSpPr>
          <p:nvPr/>
        </p:nvCxnSpPr>
        <p:spPr>
          <a:xfrm rot="10800000" flipH="1">
            <a:off x="3055938" y="4529695"/>
            <a:ext cx="779400" cy="125190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936624" y="4567654"/>
            <a:ext cx="563563"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Yes</a:t>
            </a:r>
          </a:p>
        </p:txBody>
      </p:sp>
      <p:sp>
        <p:nvSpPr>
          <p:cNvPr id="125" name="Shape 125"/>
          <p:cNvSpPr txBox="1"/>
          <p:nvPr/>
        </p:nvSpPr>
        <p:spPr>
          <a:xfrm>
            <a:off x="2611833" y="4016751"/>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No</a:t>
            </a:r>
          </a:p>
        </p:txBody>
      </p:sp>
      <p:sp>
        <p:nvSpPr>
          <p:cNvPr id="126" name="Shape 126"/>
          <p:cNvSpPr txBox="1"/>
          <p:nvPr/>
        </p:nvSpPr>
        <p:spPr>
          <a:xfrm>
            <a:off x="3543300" y="4936986"/>
            <a:ext cx="5461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No</a:t>
            </a:r>
          </a:p>
        </p:txBody>
      </p:sp>
      <p:sp>
        <p:nvSpPr>
          <p:cNvPr id="127" name="Shape 127"/>
          <p:cNvSpPr txBox="1"/>
          <p:nvPr/>
        </p:nvSpPr>
        <p:spPr>
          <a:xfrm>
            <a:off x="1751012" y="5950872"/>
            <a:ext cx="8382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80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a:t>
            </a:r>
            <a:r>
              <a:rPr lang="en-IN" sz="1600" dirty="0" smtClean="0">
                <a:solidFill>
                  <a:schemeClr val="dk1"/>
                </a:solidFill>
                <a:latin typeface="Calibri"/>
                <a:ea typeface="Calibri"/>
                <a:cs typeface="Calibri"/>
                <a:sym typeface="Calibri"/>
              </a:rPr>
              <a:t>mac </a:t>
            </a:r>
            <a:r>
              <a:rPr lang="en-IN" sz="1600" dirty="0">
                <a:solidFill>
                  <a:schemeClr val="dk1"/>
                </a:solidFill>
                <a:latin typeface="Calibri"/>
                <a:ea typeface="Calibri"/>
                <a:cs typeface="Calibri"/>
                <a:sym typeface="Calibri"/>
              </a:rPr>
              <a:t>address</a:t>
            </a:r>
          </a:p>
        </p:txBody>
      </p:sp>
      <p:cxnSp>
        <p:nvCxnSpPr>
          <p:cNvPr id="131" name="Shape 131"/>
          <p:cNvCxnSpPr>
            <a:stCxn id="128" idx="2"/>
          </p:cNvCxnSpPr>
          <p:nvPr/>
        </p:nvCxnSpPr>
        <p:spPr>
          <a:xfrm>
            <a:off x="6959600" y="1109710"/>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600" y="1790589"/>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1751012" y="2447785"/>
            <a:ext cx="1792288" cy="338554"/>
          </a:xfrm>
          <a:prstGeom prst="rect">
            <a:avLst/>
          </a:prstGeom>
          <a:noFill/>
        </p:spPr>
        <p:txBody>
          <a:bodyPr wrap="square" rtlCol="0">
            <a:spAutoFit/>
          </a:bodyPr>
          <a:lstStyle/>
          <a:p>
            <a:r>
              <a:rPr lang="en-IN" sz="1600" dirty="0" smtClean="0">
                <a:latin typeface="Calibri" pitchFamily="34" charset="0"/>
                <a:cs typeface="Calibri" pitchFamily="34" charset="0"/>
              </a:rPr>
              <a:t>Online / Offline</a:t>
            </a:r>
            <a:endParaRPr lang="en-US" sz="1600" dirty="0">
              <a:latin typeface="Calibri" pitchFamily="34" charset="0"/>
              <a:cs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587</Words>
  <Application>Microsoft Office PowerPoint</Application>
  <PresentationFormat>On-screen Show (4:3)</PresentationFormat>
  <Paragraphs>43</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SMART INDIA HACKATHON ‘18</vt:lpstr>
      <vt:lpstr>PowerPoint Presentation</vt:lpstr>
      <vt:lpstr>NOVELTY</vt:lpstr>
      <vt:lpstr>FLOWCHARTS / USE-CASE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Akshata Jahagirdar</cp:lastModifiedBy>
  <cp:revision>12</cp:revision>
  <dcterms:modified xsi:type="dcterms:W3CDTF">2017-12-27T07:32:50Z</dcterms:modified>
</cp:coreProperties>
</file>