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ED1D16-5AE6-49E0-8CB0-DD52AC11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5389" y="4234386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TEAM :  X-GEN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5BF26-00FD-401F-8466-7252E609BA29}"/>
              </a:ext>
            </a:extLst>
          </p:cNvPr>
          <p:cNvSpPr/>
          <p:nvPr/>
        </p:nvSpPr>
        <p:spPr>
          <a:xfrm>
            <a:off x="1268082" y="1290494"/>
            <a:ext cx="801393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CUSTOMISED ANIMATION</a:t>
            </a:r>
          </a:p>
        </p:txBody>
      </p:sp>
    </p:spTree>
    <p:extLst>
      <p:ext uri="{BB962C8B-B14F-4D97-AF65-F5344CB8AC3E}">
        <p14:creationId xmlns:p14="http://schemas.microsoft.com/office/powerpoint/2010/main" val="39490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83BB-DB9E-4566-9124-EE2D8E03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B73EE-D585-43D8-B101-6A1060945AF0}"/>
              </a:ext>
            </a:extLst>
          </p:cNvPr>
          <p:cNvSpPr/>
          <p:nvPr/>
        </p:nvSpPr>
        <p:spPr>
          <a:xfrm>
            <a:off x="1103312" y="373765"/>
            <a:ext cx="8570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99815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5ED5-831F-4A8D-8004-D3A0D57F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On this page , user enters the date, time , resolution , and the speed of the animation.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On giving this data, a folder (containing video) corresponding to the resolution and the speed is picked up from “Django” database.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This video , is then sent to media server which will stream the video from the selected start time the selected end time.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800" dirty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800" dirty="0">
              <a:latin typeface="Baskerville Old Face" panose="020206020805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1D8FF-4450-4F52-A857-6172B0E50BD5}"/>
              </a:ext>
            </a:extLst>
          </p:cNvPr>
          <p:cNvSpPr/>
          <p:nvPr/>
        </p:nvSpPr>
        <p:spPr>
          <a:xfrm>
            <a:off x="1831810" y="609601"/>
            <a:ext cx="74895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CHOICE FROM USER</a:t>
            </a:r>
          </a:p>
        </p:txBody>
      </p:sp>
    </p:spTree>
    <p:extLst>
      <p:ext uri="{BB962C8B-B14F-4D97-AF65-F5344CB8AC3E}">
        <p14:creationId xmlns:p14="http://schemas.microsoft.com/office/powerpoint/2010/main" val="21865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472C-5618-46EB-8CD0-4EC80841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On this page the video is streamed.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D9CE0-28F1-4E1B-AC8D-C63A395F990C}"/>
              </a:ext>
            </a:extLst>
          </p:cNvPr>
          <p:cNvSpPr/>
          <p:nvPr/>
        </p:nvSpPr>
        <p:spPr>
          <a:xfrm>
            <a:off x="1299614" y="609601"/>
            <a:ext cx="8553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CUSTOMISED ANIMATION</a:t>
            </a:r>
          </a:p>
        </p:txBody>
      </p:sp>
    </p:spTree>
    <p:extLst>
      <p:ext uri="{BB962C8B-B14F-4D97-AF65-F5344CB8AC3E}">
        <p14:creationId xmlns:p14="http://schemas.microsoft.com/office/powerpoint/2010/main" val="56758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7459-5C4D-4A13-AFFA-3C171D50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5" y="1687484"/>
            <a:ext cx="10232967" cy="49876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After every 30 minutes when an image arrives , it is stored in some folder (“Satellite Images”).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A watchdog keeps watch on this folder, and when an image arrives , it triggers and signals Django to update database.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On receiving the signal the Django updates database by adding the new image to the video of that day.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It stores the image in all the video files each of which is of different resolution and different speed.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/>
              <a:t>When user wants to watch the customised animation for a particular duration , resolution and speed ; corresponding video(s) will be picked up from database and will be streamed.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44419-D11E-499D-97B4-09CF972FE37A}"/>
              </a:ext>
            </a:extLst>
          </p:cNvPr>
          <p:cNvSpPr/>
          <p:nvPr/>
        </p:nvSpPr>
        <p:spPr>
          <a:xfrm>
            <a:off x="1195684" y="456891"/>
            <a:ext cx="876179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FLOW OF PROJECT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19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71261D-415E-43D5-AF7B-F844FDEA28FD}"/>
              </a:ext>
            </a:extLst>
          </p:cNvPr>
          <p:cNvSpPr/>
          <p:nvPr/>
        </p:nvSpPr>
        <p:spPr>
          <a:xfrm>
            <a:off x="714895" y="232755"/>
            <a:ext cx="2552007" cy="10224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Image Arrives in Folder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700DDBB-40B5-4CCE-88F4-DEC1DBE2D6FA}"/>
              </a:ext>
            </a:extLst>
          </p:cNvPr>
          <p:cNvSpPr/>
          <p:nvPr/>
        </p:nvSpPr>
        <p:spPr>
          <a:xfrm>
            <a:off x="1662544" y="1388225"/>
            <a:ext cx="681645" cy="113053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DD25-012B-486F-BB97-3CE5001E4C86}"/>
              </a:ext>
            </a:extLst>
          </p:cNvPr>
          <p:cNvSpPr/>
          <p:nvPr/>
        </p:nvSpPr>
        <p:spPr>
          <a:xfrm>
            <a:off x="714895" y="2585258"/>
            <a:ext cx="2552007" cy="8437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Watchdog Triggers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03A94F-EDC5-4FB5-8338-A96056E2AB68}"/>
              </a:ext>
            </a:extLst>
          </p:cNvPr>
          <p:cNvSpPr/>
          <p:nvPr/>
        </p:nvSpPr>
        <p:spPr>
          <a:xfrm>
            <a:off x="3383280" y="2687089"/>
            <a:ext cx="1205345" cy="6400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BE45C-13DF-4B41-A27E-5CDDA167A3E7}"/>
              </a:ext>
            </a:extLst>
          </p:cNvPr>
          <p:cNvSpPr txBox="1"/>
          <p:nvPr/>
        </p:nvSpPr>
        <p:spPr>
          <a:xfrm>
            <a:off x="3208712" y="3327169"/>
            <a:ext cx="155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skerville Old Face" panose="02020602080505020303" pitchFamily="18" charset="0"/>
              </a:rPr>
              <a:t> send image to Django.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B1E41-0298-4F95-9681-16A8FF6B72C8}"/>
              </a:ext>
            </a:extLst>
          </p:cNvPr>
          <p:cNvSpPr/>
          <p:nvPr/>
        </p:nvSpPr>
        <p:spPr>
          <a:xfrm>
            <a:off x="4705003" y="2585258"/>
            <a:ext cx="2316482" cy="8437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Django Database Update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303A5B-FD87-484F-8BC6-2CFFF9252F50}"/>
              </a:ext>
            </a:extLst>
          </p:cNvPr>
          <p:cNvSpPr/>
          <p:nvPr/>
        </p:nvSpPr>
        <p:spPr>
          <a:xfrm>
            <a:off x="7137863" y="2687089"/>
            <a:ext cx="1449184" cy="7419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39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225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 Old Face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K</dc:creator>
  <cp:lastModifiedBy>M K</cp:lastModifiedBy>
  <cp:revision>13</cp:revision>
  <dcterms:created xsi:type="dcterms:W3CDTF">2018-03-23T04:09:52Z</dcterms:created>
  <dcterms:modified xsi:type="dcterms:W3CDTF">2018-03-23T07:16:57Z</dcterms:modified>
</cp:coreProperties>
</file>