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NAME:S.DASHVANDINI</a:t>
            </a:r>
          </a:p>
          <a:p>
            <a:r>
              <a:rPr lang="en-US" sz="2400" dirty="0"/>
              <a:t>REGISTER NO: 312209246</a:t>
            </a:r>
          </a:p>
          <a:p>
            <a:r>
              <a:rPr lang="en-US" sz="2400" dirty="0"/>
              <a:t>DEPARTMENT: B.COM BANK MANAGEMENT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ANNA NAGAR, CHENNAI-40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1.Collecting the data from kaggle.it contains about 3000 data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.Analysing the employee dataset using Excel, beginning with data filtering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3.Creating a comprehensive dashboard with charts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3.Identifying the correlation in the data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4.Providing the recommendations based on the insights gained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9150"/>
            <a:ext cx="7546975" cy="453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2362200" y="1488547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using data analytics using excel, we analysed that BPC Business unit has highest employee rating.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have employee rating of 3.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25980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 analyze the employee dataset to gain insights into the workforce. The dataset contains information about 3000 employees including employee id, name , gender, performance rating.</a:t>
            </a:r>
          </a:p>
          <a:p>
            <a:endParaRPr lang="en-US" dirty="0"/>
          </a:p>
          <a:p>
            <a:r>
              <a:rPr lang="en-US" dirty="0"/>
              <a:t>To fine the average performance rating by business unit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837" y="1695449"/>
            <a:ext cx="5262563" cy="38957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1.Analysing the employee dataset using Excel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2.Creating a comprehensive dashboard with charts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3.Identifying the correlation in the data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4.Providing the recommendations based on the insights gained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provided in an Excel file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Software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leaders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Team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team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Development team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2900149" y="13716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1.Identify the top performers: clearly distinguish between high and low performers and recognize the talent early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Develop targeted training: pin point skill gaps and create personalized development plans to enhance employee growth.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3.Enhance employee engagement: Provide transparent and regular feedback, fostering a culture of continuous improvement and growth.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4.Inform strategic decisions: Use data driven insights to inform talent management, succession planning and business strategy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Employee dataset-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9features,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information on employee performance rating including demographic, job related, and performance metrics.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Categorical : Department, job title, gender, performance rating, business unit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Numerical: Employee id, DOB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 name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2362200" y="1488547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spotlight: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high potential employees and recommending development opportunities to accelerate their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399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 B Jyotsna(00011092832)</cp:lastModifiedBy>
  <cp:revision>21</cp:revision>
  <dcterms:created xsi:type="dcterms:W3CDTF">2024-03-29T15:07:22Z</dcterms:created>
  <dcterms:modified xsi:type="dcterms:W3CDTF">2024-09-10T17:01:29Z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