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75" r:id="rId4"/>
    <p:sldId id="287" r:id="rId5"/>
    <p:sldId id="282" r:id="rId6"/>
    <p:sldId id="285" r:id="rId7"/>
    <p:sldId id="283" r:id="rId8"/>
    <p:sldId id="268" r:id="rId9"/>
    <p:sldId id="27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91"/>
    <a:srgbClr val="414291"/>
    <a:srgbClr val="484393"/>
    <a:srgbClr val="764596"/>
    <a:srgbClr val="4C4291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>
            <a:fillRect/>
          </a:stretch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55270" algn="just">
              <a:spcBef>
                <a:spcPts val="825"/>
              </a:spcBef>
              <a:tabLst>
                <a:tab pos="6189345" algn="l"/>
              </a:tabLst>
            </a:pP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 02. Осуществление интеграции программных модулей.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Кузнецова Дарья Александровна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>
          <a:xfrm>
            <a:off x="3952616" y="3997677"/>
            <a:ext cx="1339575" cy="367057"/>
          </a:xfrm>
        </p:spPr>
        <p:txBody>
          <a:bodyPr/>
          <a:lstStyle/>
          <a:p>
            <a:r>
              <a:rPr lang="ru-RU" dirty="0"/>
              <a:t>ИСП-371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>
          <a:xfrm>
            <a:off x="4904412" y="5223859"/>
            <a:ext cx="2299063" cy="405649"/>
          </a:xfrm>
        </p:spPr>
        <p:txBody>
          <a:bodyPr/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Шехова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М.А. </a:t>
            </a:r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Юрьева Е.А.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4698" y="1210491"/>
            <a:ext cx="2969623" cy="5747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4142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Учебная практика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4698" y="5629508"/>
            <a:ext cx="5879313" cy="2923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03944" y="5306060"/>
            <a:ext cx="2541063" cy="2420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КУРСОВОГО ПРОЕКТА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проекта: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838200" y="1449705"/>
            <a:ext cx="10408285" cy="4902835"/>
          </a:xfrm>
        </p:spPr>
        <p:txBody>
          <a:bodyPr>
            <a:normAutofit lnSpcReduction="10000"/>
          </a:bodyPr>
          <a:lstStyle/>
          <a:p>
            <a:r>
              <a:rPr lang="ru-RU" sz="2400" b="1" dirty="0"/>
              <a:t>Цель проекта:</a:t>
            </a:r>
            <a:br>
              <a:rPr lang="ru-RU" sz="2400" dirty="0"/>
            </a:br>
            <a:r>
              <a:rPr lang="ru-RU" sz="2400" dirty="0"/>
              <a:t>Разработка программного обеспечения, автоматизирующего работу туристического агентства полного цикла, включая бронирование туров, работу с клиентами, билеты, логистику и поиск туров.</a:t>
            </a:r>
          </a:p>
          <a:p>
            <a:r>
              <a:rPr lang="ru-RU" sz="2400" b="1" dirty="0"/>
              <a:t>Основные задачи проекта: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Создание удобного пользовательского интерфейса для сотрудников агентства;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Реализация функциональности по работе с клиентами, отелями, билетами и трансферами;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Интеграция поиска туров по заданным параметрам;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Разработка системы бронирования туров и формирования заявок;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Обеспечение сохранности данных с помощью локальной базы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Повышение скорости и точности обработки заказов.</a:t>
            </a:r>
          </a:p>
          <a:p>
            <a:endParaRPr lang="en-US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106CD1D-73FA-475A-881B-1496A81AC87F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13" y="1777550"/>
            <a:ext cx="2542780" cy="25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670A5DB-D6E5-4A2D-9B4B-D840FFA8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90" y="1777550"/>
            <a:ext cx="5361497" cy="30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6C75739D-17E9-400F-906B-2B73B0A8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40" y="2118431"/>
            <a:ext cx="3782959" cy="21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C95E-DD58-4243-92BB-455D9924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9ABA9F-F3D8-464A-A240-0CE6B9236C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467" y="1655444"/>
            <a:ext cx="5530533" cy="39595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3FA7E1-E2F1-40AA-8A71-58928177BB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24774" y="1655444"/>
            <a:ext cx="3176589" cy="45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BC22C9-7DDB-459C-8240-087D0D3628B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821846" y="1743152"/>
            <a:ext cx="5634224" cy="3944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10BEDB-5644-4A67-A8ED-7F263695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" y="1143350"/>
            <a:ext cx="3878351" cy="27559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9C86F7-55AF-45E8-BA54-A59F5732D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01"/>
          <a:stretch/>
        </p:blipFill>
        <p:spPr>
          <a:xfrm>
            <a:off x="3410775" y="1596915"/>
            <a:ext cx="4647753" cy="158880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74CC56B-DC43-44B8-9828-E8E5AD30F6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01"/>
          <a:stretch/>
        </p:blipFill>
        <p:spPr>
          <a:xfrm>
            <a:off x="7806456" y="1265958"/>
            <a:ext cx="4158387" cy="16716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52F247F-1E33-4E75-ADB9-609D8678B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514"/>
          <a:stretch/>
        </p:blipFill>
        <p:spPr>
          <a:xfrm>
            <a:off x="178965" y="4050252"/>
            <a:ext cx="3622395" cy="219115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6EC3B2D-AD3C-4034-8A8F-5B4F0DEF4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141" y="3066248"/>
            <a:ext cx="3037554" cy="269387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760BAD8-2D17-4ADC-8751-1314DBD1C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476" y="3009523"/>
            <a:ext cx="4158387" cy="225156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159FB3B-3EFE-4724-BD40-E3E9C76BCA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5000" y="4846502"/>
            <a:ext cx="4069929" cy="1827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реализации кода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472D77-D861-409E-ABD4-4D1E58F0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0" y="1367404"/>
            <a:ext cx="5182541" cy="47188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1248DB-29E6-426A-8205-67E4AEAB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41" y="1367404"/>
            <a:ext cx="4311473" cy="4718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результате выполнения проекта была разработана система автоматизации ключевых процессов туристического агентства, включающая модули по работе с клиентами, отелями, билетами, логистикой и бронированием туров.</a:t>
            </a:r>
            <a:br>
              <a:rPr lang="ru-RU" sz="2400" dirty="0"/>
            </a:br>
            <a:r>
              <a:rPr lang="ru-RU" sz="2400" dirty="0"/>
              <a:t>Приложение успешно прошло тестирование, соответствует поставленным требованиям и готово к использованию в реальной деятельности агентства.</a:t>
            </a:r>
          </a:p>
          <a:p>
            <a:r>
              <a:rPr lang="ru-RU" sz="2400" b="1" dirty="0"/>
              <a:t>Достижения: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Повышена эффективность работы сотрудников;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Сокращено время обработки заявок клиентов;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Минимизированы ошибки при бронировании и оформлении туров;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Обеспечена централизованная работа с данными.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u-RU" sz="4400" dirty="0"/>
          </a:p>
          <a:p>
            <a:pPr algn="ctr"/>
            <a:endParaRPr lang="ru-RU" sz="4400" dirty="0"/>
          </a:p>
          <a:p>
            <a:pPr algn="ctr"/>
            <a:r>
              <a:rPr lang="ru-RU" sz="4400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206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ПМ 02. Осуществление интеграции программных модулей.</vt:lpstr>
      <vt:lpstr>Цели и задачи проекта:</vt:lpstr>
      <vt:lpstr>Используемые технологии</vt:lpstr>
      <vt:lpstr>Диаграммы</vt:lpstr>
      <vt:lpstr>Главная страница</vt:lpstr>
      <vt:lpstr>Таблицы</vt:lpstr>
      <vt:lpstr>Демонстрация реализации кода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Dmitry Romanov</cp:lastModifiedBy>
  <cp:revision>76</cp:revision>
  <dcterms:created xsi:type="dcterms:W3CDTF">2023-03-20T17:08:00Z</dcterms:created>
  <dcterms:modified xsi:type="dcterms:W3CDTF">2025-06-19T16:02:48Z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413CEAF7E0EA4EFEA2DECBE4DDD73327_12</vt:lpwstr>
  </property>
  <property fmtid="{D5CDD505-2E9C-101B-9397-08002B2CF9AE}" pid="3" name="KSOProductBuildVer">
    <vt:lpwstr>1049-12.2.0.20795</vt:lpwstr>
  </property>
</Properties>
</file>