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e09ec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e09ec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dfa5b2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dfa5b2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dfa5b2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dfa5b2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de7ad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de7ad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de7ad9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de7ad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costs the healthcare system nearly $300 billion a year in additional doctor visits, emergency department visits and hospitalizations.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e7ad9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e7ad9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dfa5b2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dfa5b2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df21a0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df21a0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dfa5b29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dfa5b2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df21a0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df21a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538A9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Oop0l63qfSFxbkip322cH5Lahh8lVbJ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Te25rvMdKbKkwzfotMOGF37Z2MgkqF_i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subTitle"/>
          </p:nvPr>
        </p:nvSpPr>
        <p:spPr>
          <a:xfrm>
            <a:off x="2007578" y="3375900"/>
            <a:ext cx="45885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Medicine Management Made Easy</a:t>
            </a:r>
            <a:endParaRPr sz="24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38" y="1265450"/>
            <a:ext cx="40481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8" y="-3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 flipH="1" rot="10800000">
            <a:off x="6" y="4387122"/>
            <a:ext cx="9143982" cy="7563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623" y="220725"/>
            <a:ext cx="2595999" cy="46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flipH="1"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71" y="1895742"/>
            <a:ext cx="1751225" cy="17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75" y="1895754"/>
            <a:ext cx="1751225" cy="1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850" y="1895742"/>
            <a:ext cx="1751225" cy="17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921939" y="3577175"/>
            <a:ext cx="184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Herve Aniglo,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Business Analyst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371925" y="3646925"/>
            <a:ext cx="18411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Kareem DaSilva,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Project Manager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708588" y="3679550"/>
            <a:ext cx="2067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Pamodou Jawneh,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Software Developer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8837" y="195374"/>
            <a:ext cx="1407275" cy="1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medication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47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50% of patients do not take their medications as prescribed</a:t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prescription of complex drug regimens,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barriers,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 communication of information about adverse effect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provision of care by multiple physician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40" y="1152475"/>
            <a:ext cx="3818610" cy="30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 flipH="1" rot="10800000">
            <a:off x="6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result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cost </a:t>
            </a:r>
            <a:r>
              <a:rPr lang="en" sz="30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healthcare system nearly </a:t>
            </a:r>
            <a:r>
              <a:rPr b="1" lang="en" sz="30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$300,000,000,000</a:t>
            </a:r>
            <a:r>
              <a:rPr lang="en" sz="30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 year in additional doctor visits, emergency department visits and hospitalizations</a:t>
            </a:r>
            <a:r>
              <a:rPr lang="en" sz="30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688" y="3436400"/>
            <a:ext cx="85206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Pillar is a mobile </a:t>
            </a:r>
            <a:r>
              <a:rPr lang="en" sz="2400"/>
              <a:t>application</a:t>
            </a:r>
            <a:r>
              <a:rPr lang="en" sz="2400"/>
              <a:t> that delivers native instructions on how to take prescribed drugs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25" y="1302775"/>
            <a:ext cx="4194725" cy="18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flipH="1"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5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4" name="Google Shape;104;p18" title="dem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775" y="333175"/>
            <a:ext cx="5156375" cy="3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Support</a:t>
            </a:r>
            <a:endParaRPr sz="2400"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1124063"/>
            <a:ext cx="26664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English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Spanish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German*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Russian*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Korean*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French*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Arabic*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Vietnamese*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Japanese*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Chinese*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Not available yet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 title="demo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000" y="445025"/>
            <a:ext cx="5095274" cy="3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Medicine </a:t>
            </a:r>
            <a:r>
              <a:rPr lang="en"/>
              <a:t>Reminders</a:t>
            </a:r>
            <a:r>
              <a:rPr lang="en"/>
              <a:t> w/ Twilio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650" y="1291925"/>
            <a:ext cx="5533650" cy="25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34525" y="1268450"/>
            <a:ext cx="27600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Get SMS, Calls, and Push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Notifications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on when to take your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medicine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900" y="1824225"/>
            <a:ext cx="1057537" cy="10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900" y="487525"/>
            <a:ext cx="1057525" cy="10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400" y="3160945"/>
            <a:ext cx="1980525" cy="1039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 rot="10800000">
            <a:off x="18" y="4387122"/>
            <a:ext cx="9143982" cy="756378"/>
          </a:xfrm>
          <a:prstGeom prst="flowChartDocument">
            <a:avLst/>
          </a:prstGeom>
          <a:solidFill>
            <a:srgbClr val="53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01900" y="1068425"/>
            <a:ext cx="40701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Image Detection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QR Code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Augmented Reality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ARKit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ARCore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Unity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Sans Pro"/>
                <a:ea typeface="Source Sans Pro"/>
                <a:cs typeface="Source Sans Pro"/>
                <a:sym typeface="Source Sans Pro"/>
              </a:rPr>
              <a:t>Vuforia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