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BA7-9A25-4B4E-ACC1-B36C0E3B5684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60A-D1C6-4CCC-A8E3-81C8BD176E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BA7-9A25-4B4E-ACC1-B36C0E3B5684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60A-D1C6-4CCC-A8E3-81C8BD176E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BA7-9A25-4B4E-ACC1-B36C0E3B5684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60A-D1C6-4CCC-A8E3-81C8BD176E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BA7-9A25-4B4E-ACC1-B36C0E3B5684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60A-D1C6-4CCC-A8E3-81C8BD176E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BA7-9A25-4B4E-ACC1-B36C0E3B5684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60A-D1C6-4CCC-A8E3-81C8BD176E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BA7-9A25-4B4E-ACC1-B36C0E3B5684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60A-D1C6-4CCC-A8E3-81C8BD176E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BA7-9A25-4B4E-ACC1-B36C0E3B5684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60A-D1C6-4CCC-A8E3-81C8BD176E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BA7-9A25-4B4E-ACC1-B36C0E3B5684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60A-D1C6-4CCC-A8E3-81C8BD176E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BA7-9A25-4B4E-ACC1-B36C0E3B5684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60A-D1C6-4CCC-A8E3-81C8BD176E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BA7-9A25-4B4E-ACC1-B36C0E3B5684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60A-D1C6-4CCC-A8E3-81C8BD176E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BA7-9A25-4B4E-ACC1-B36C0E3B5684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60A-D1C6-4CCC-A8E3-81C8BD176E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BABA7-9A25-4B4E-ACC1-B36C0E3B5684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360A-D1C6-4CCC-A8E3-81C8BD176EE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sip/Alice_R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Alone in the space.</a:t>
            </a:r>
            <a:br>
              <a:rPr lang="en-US" dirty="0" smtClean="0"/>
            </a:br>
            <a:r>
              <a:rPr lang="en-US" dirty="0" smtClean="0"/>
              <a:t>Alice edition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Анисимов Дмитрий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600400" cy="1084982"/>
          </a:xfrm>
        </p:spPr>
        <p:txBody>
          <a:bodyPr/>
          <a:lstStyle/>
          <a:p>
            <a:pPr algn="l"/>
            <a:r>
              <a:rPr lang="ru-RU" dirty="0" smtClean="0"/>
              <a:t>О разработке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772816"/>
            <a:ext cx="432048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826117"/>
            <a:ext cx="4716016" cy="376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600400" cy="836712"/>
          </a:xfrm>
        </p:spPr>
        <p:txBody>
          <a:bodyPr/>
          <a:lstStyle/>
          <a:p>
            <a:pPr algn="l"/>
            <a:r>
              <a:rPr lang="ru-RU" dirty="0" smtClean="0"/>
              <a:t>О разработке</a:t>
            </a:r>
            <a:endParaRPr lang="ru-RU" dirty="0"/>
          </a:p>
        </p:txBody>
      </p:sp>
      <p:pic>
        <p:nvPicPr>
          <p:cNvPr id="6" name="Рисунок 5" descr="engine_ro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620688"/>
            <a:ext cx="4109434" cy="3456384"/>
          </a:xfrm>
          <a:prstGeom prst="rect">
            <a:avLst/>
          </a:prstGeom>
        </p:spPr>
      </p:pic>
      <p:pic>
        <p:nvPicPr>
          <p:cNvPr id="7" name="Рисунок 6" descr="reactor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4221088"/>
            <a:ext cx="6264696" cy="2579581"/>
          </a:xfrm>
          <a:prstGeom prst="rect">
            <a:avLst/>
          </a:prstGeom>
        </p:spPr>
      </p:pic>
      <p:pic>
        <p:nvPicPr>
          <p:cNvPr id="8" name="Рисунок 7" descr="hangar_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987" y="775836"/>
            <a:ext cx="3433949" cy="33012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600400" cy="836712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Взгляд на игру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4073595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052736"/>
            <a:ext cx="4986691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042792" cy="1066130"/>
          </a:xfrm>
        </p:spPr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https://github.com/Dasip/Alice_RPG</a:t>
            </a:r>
            <a:r>
              <a:rPr lang="ru-RU" dirty="0" smtClean="0"/>
              <a:t> - </a:t>
            </a:r>
            <a:r>
              <a:rPr lang="ru-RU" dirty="0" err="1" smtClean="0"/>
              <a:t>гитхаб</a:t>
            </a:r>
            <a:endParaRPr lang="ru-RU" smtClean="0"/>
          </a:p>
          <a:p>
            <a:pPr>
              <a:buNone/>
            </a:pP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</Words>
  <Application>Microsoft Office PowerPoint</Application>
  <PresentationFormat>Экран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Alone in the space. Alice edition</vt:lpstr>
      <vt:lpstr>О разработке</vt:lpstr>
      <vt:lpstr>О разработке</vt:lpstr>
      <vt:lpstr>Взгляд на игру</vt:lpstr>
      <vt:lpstr>Ссылки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Alone in the space. Alice edition</dc:title>
  <dc:creator>Вандольф</dc:creator>
  <cp:lastModifiedBy>Вандольф</cp:lastModifiedBy>
  <cp:revision>4</cp:revision>
  <dcterms:created xsi:type="dcterms:W3CDTF">2019-04-29T12:21:13Z</dcterms:created>
  <dcterms:modified xsi:type="dcterms:W3CDTF">2019-04-29T12:54:43Z</dcterms:modified>
</cp:coreProperties>
</file>