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A9E2-78B0-4348-8408-A3C09CEE6AC5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9132-1DCF-4CEF-9D3E-7B29CF7ED2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A9E2-78B0-4348-8408-A3C09CEE6AC5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9132-1DCF-4CEF-9D3E-7B29CF7ED2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A9E2-78B0-4348-8408-A3C09CEE6AC5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9132-1DCF-4CEF-9D3E-7B29CF7ED2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A9E2-78B0-4348-8408-A3C09CEE6AC5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9132-1DCF-4CEF-9D3E-7B29CF7ED2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A9E2-78B0-4348-8408-A3C09CEE6AC5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9132-1DCF-4CEF-9D3E-7B29CF7ED2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A9E2-78B0-4348-8408-A3C09CEE6AC5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9132-1DCF-4CEF-9D3E-7B29CF7ED2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A9E2-78B0-4348-8408-A3C09CEE6AC5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9132-1DCF-4CEF-9D3E-7B29CF7ED2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A9E2-78B0-4348-8408-A3C09CEE6AC5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9132-1DCF-4CEF-9D3E-7B29CF7ED2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A9E2-78B0-4348-8408-A3C09CEE6AC5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9132-1DCF-4CEF-9D3E-7B29CF7ED2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A9E2-78B0-4348-8408-A3C09CEE6AC5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9132-1DCF-4CEF-9D3E-7B29CF7ED2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A9E2-78B0-4348-8408-A3C09CEE6AC5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9132-1DCF-4CEF-9D3E-7B29CF7ED2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2A9E2-78B0-4348-8408-A3C09CEE6AC5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A9132-1DCF-4CEF-9D3E-7B29CF7ED27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Alone in the space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Бродилка</a:t>
            </a:r>
            <a:r>
              <a:rPr lang="ru-RU" dirty="0" smtClean="0"/>
              <a:t> на </a:t>
            </a:r>
            <a:r>
              <a:rPr lang="en-US" dirty="0" err="1" smtClean="0"/>
              <a:t>pygame</a:t>
            </a:r>
            <a:endParaRPr lang="en-US" dirty="0" smtClean="0"/>
          </a:p>
          <a:p>
            <a:endParaRPr lang="ru-RU" dirty="0"/>
          </a:p>
          <a:p>
            <a:r>
              <a:rPr lang="ru-RU" dirty="0" smtClean="0"/>
              <a:t>Разработал: Анисимов Дмитрий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79912" y="1268760"/>
            <a:ext cx="6336704" cy="1143000"/>
          </a:xfrm>
        </p:spPr>
        <p:txBody>
          <a:bodyPr/>
          <a:lstStyle/>
          <a:p>
            <a:r>
              <a:rPr lang="ru-RU" dirty="0" smtClean="0"/>
              <a:t>Об игре</a:t>
            </a:r>
            <a:endParaRPr lang="ru-RU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6632"/>
            <a:ext cx="4927360" cy="3517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3717032"/>
            <a:ext cx="6531446" cy="2927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71392" y="0"/>
            <a:ext cx="5472608" cy="1143000"/>
          </a:xfrm>
        </p:spPr>
        <p:txBody>
          <a:bodyPr/>
          <a:lstStyle/>
          <a:p>
            <a:r>
              <a:rPr lang="ru-RU" dirty="0" smtClean="0"/>
              <a:t>Разработка</a:t>
            </a:r>
            <a:endParaRPr lang="ru-RU" dirty="0"/>
          </a:p>
        </p:txBody>
      </p:sp>
      <p:pic>
        <p:nvPicPr>
          <p:cNvPr id="6" name="Содержимое 5" descr="даеееееее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35932"/>
          <a:stretch>
            <a:fillRect/>
          </a:stretch>
        </p:blipFill>
        <p:spPr>
          <a:xfrm>
            <a:off x="5652120" y="3645024"/>
            <a:ext cx="2880320" cy="2772370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3356992"/>
            <a:ext cx="4752528" cy="328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116632"/>
            <a:ext cx="4234070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 descr="хмм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40152" y="1196752"/>
            <a:ext cx="2088232" cy="20453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 игре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700808"/>
            <a:ext cx="2550765" cy="4168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16</Words>
  <Application>Microsoft Office PowerPoint</Application>
  <PresentationFormat>Экран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Alone in the space</vt:lpstr>
      <vt:lpstr>Об игре</vt:lpstr>
      <vt:lpstr>Разработка</vt:lpstr>
      <vt:lpstr>К игре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Alone in the space</dc:title>
  <dc:creator>Вандольф</dc:creator>
  <cp:lastModifiedBy>Вандольф</cp:lastModifiedBy>
  <cp:revision>4</cp:revision>
  <dcterms:created xsi:type="dcterms:W3CDTF">2019-03-25T12:42:12Z</dcterms:created>
  <dcterms:modified xsi:type="dcterms:W3CDTF">2019-03-25T13:14:03Z</dcterms:modified>
</cp:coreProperties>
</file>