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99D6-6E03-4C65-84E2-FA557A78F04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1A-F7D2-446B-947F-9010842AA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17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99D6-6E03-4C65-84E2-FA557A78F04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1A-F7D2-446B-947F-9010842AA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95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99D6-6E03-4C65-84E2-FA557A78F04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1A-F7D2-446B-947F-9010842AA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41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99D6-6E03-4C65-84E2-FA557A78F04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1A-F7D2-446B-947F-9010842AA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4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99D6-6E03-4C65-84E2-FA557A78F04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1A-F7D2-446B-947F-9010842AA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85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99D6-6E03-4C65-84E2-FA557A78F04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1A-F7D2-446B-947F-9010842AA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87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99D6-6E03-4C65-84E2-FA557A78F04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1A-F7D2-446B-947F-9010842AA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64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99D6-6E03-4C65-84E2-FA557A78F04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1A-F7D2-446B-947F-9010842AA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82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99D6-6E03-4C65-84E2-FA557A78F04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1A-F7D2-446B-947F-9010842AA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99D6-6E03-4C65-84E2-FA557A78F04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1A-F7D2-446B-947F-9010842AA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64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99D6-6E03-4C65-84E2-FA557A78F04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1A-F7D2-446B-947F-9010842AA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51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99D6-6E03-4C65-84E2-FA557A78F04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F891A-F7D2-446B-947F-9010842AA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68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23066"/>
          </a:xfrm>
        </p:spPr>
        <p:txBody>
          <a:bodyPr/>
          <a:lstStyle/>
          <a:p>
            <a:r>
              <a:rPr lang="en-US" dirty="0" err="1" smtClean="0"/>
              <a:t>Rpg</a:t>
            </a:r>
            <a:r>
              <a:rPr lang="en-US" dirty="0" smtClean="0"/>
              <a:t> game</a:t>
            </a:r>
            <a:br>
              <a:rPr lang="en-US" dirty="0" smtClean="0"/>
            </a:br>
            <a:r>
              <a:rPr lang="en-US" dirty="0" smtClean="0"/>
              <a:t>“Arena champion”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4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изначально заключалась в том, чтобы создать достаточно реалистичную и интересную игру типа </a:t>
            </a:r>
            <a:r>
              <a:rPr lang="en-US" dirty="0" err="1" smtClean="0"/>
              <a:t>rpg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0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Самое основное в игре </a:t>
            </a:r>
            <a:r>
              <a:rPr lang="en-US" dirty="0" smtClean="0"/>
              <a:t>“arena champion” </a:t>
            </a:r>
            <a:r>
              <a:rPr lang="ru-RU" dirty="0" smtClean="0"/>
              <a:t>это пошаговые стратегически направленные сражения с соперниками разных по сложности, типу, и тактики победы.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3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нашей игре использовано объектно-ориентированное программирование. Соответственно у нас в исходном коде реализованы различные классы, такие как </a:t>
            </a:r>
            <a:r>
              <a:rPr lang="en-US" dirty="0" smtClean="0"/>
              <a:t>Potion</a:t>
            </a:r>
            <a:r>
              <a:rPr lang="ru-RU" dirty="0" smtClean="0"/>
              <a:t>(класс зелий)</a:t>
            </a:r>
            <a:r>
              <a:rPr lang="en-US" dirty="0" smtClean="0"/>
              <a:t>, Weapon</a:t>
            </a:r>
            <a:r>
              <a:rPr lang="ru-RU" dirty="0" smtClean="0"/>
              <a:t>(класс оружия),</a:t>
            </a:r>
            <a:r>
              <a:rPr lang="en-US" dirty="0" smtClean="0"/>
              <a:t> </a:t>
            </a:r>
            <a:r>
              <a:rPr lang="ru-RU" dirty="0" smtClean="0"/>
              <a:t>основной для всего графического интерфейса класс </a:t>
            </a:r>
            <a:r>
              <a:rPr lang="en-US" dirty="0" err="1" smtClean="0"/>
              <a:t>UiMainWindow</a:t>
            </a:r>
            <a:r>
              <a:rPr lang="ru-RU" dirty="0" smtClean="0"/>
              <a:t> и др.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5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3639" y="0"/>
            <a:ext cx="1641126" cy="6923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PyQT5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8" y="692331"/>
            <a:ext cx="4889102" cy="294593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84" y="692331"/>
            <a:ext cx="4899493" cy="29459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38" y="3638262"/>
            <a:ext cx="4899493" cy="295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3143" y="548640"/>
            <a:ext cx="11538856" cy="6309360"/>
          </a:xfrm>
        </p:spPr>
        <p:txBody>
          <a:bodyPr/>
          <a:lstStyle/>
          <a:p>
            <a:r>
              <a:rPr lang="ru-RU" dirty="0" smtClean="0"/>
              <a:t>Давайте поиграем!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4840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88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Rpg game “Arena champion”</vt:lpstr>
      <vt:lpstr>Идея</vt:lpstr>
      <vt:lpstr>Реализация</vt:lpstr>
      <vt:lpstr>ООП</vt:lpstr>
      <vt:lpstr>PyQT5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game “Arena champion”</dc:title>
  <dc:creator>Admin</dc:creator>
  <cp:lastModifiedBy>Admin</cp:lastModifiedBy>
  <cp:revision>3</cp:revision>
  <dcterms:created xsi:type="dcterms:W3CDTF">2018-12-27T13:00:37Z</dcterms:created>
  <dcterms:modified xsi:type="dcterms:W3CDTF">2018-12-27T13:24:19Z</dcterms:modified>
</cp:coreProperties>
</file>