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1184" y="0"/>
            <a:ext cx="14074530" cy="10285714"/>
            <a:chOff x="4211184" y="0"/>
            <a:chExt cx="1407453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184" y="0"/>
              <a:ext cx="14074530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5879" y="7406288"/>
            <a:ext cx="6326789" cy="29515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196" y="4477800"/>
            <a:ext cx="3963965" cy="1421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481" y="9426673"/>
            <a:ext cx="1962444" cy="7336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9965" y="3070247"/>
            <a:ext cx="15945783" cy="7215467"/>
            <a:chOff x="1169965" y="3070247"/>
            <a:chExt cx="15945783" cy="72154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965" y="3070247"/>
              <a:ext cx="15945783" cy="72154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239328"/>
            <a:ext cx="6184100" cy="17525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0996" y="1962658"/>
            <a:ext cx="327736" cy="854062"/>
            <a:chOff x="6050996" y="1962658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50996" y="1962658"/>
              <a:ext cx="327735" cy="327735"/>
              <a:chOff x="6050996" y="1962658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50996" y="1962658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050996" y="2488985"/>
              <a:ext cx="327735" cy="327735"/>
              <a:chOff x="6050996" y="2488985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50996" y="2488985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27810" y="2964589"/>
            <a:ext cx="5502483" cy="10255"/>
            <a:chOff x="927810" y="2964589"/>
            <a:chExt cx="5502483" cy="102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27810" y="2964589"/>
              <a:ext cx="5502483" cy="102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3527" y="1688898"/>
            <a:ext cx="5394094" cy="15182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239328"/>
            <a:ext cx="6184100" cy="17525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93853" y="1962658"/>
            <a:ext cx="327736" cy="854062"/>
            <a:chOff x="3193853" y="1962658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93853" y="1962658"/>
              <a:ext cx="327735" cy="327735"/>
              <a:chOff x="3193853" y="1962658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93853" y="1962658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193854" y="2488985"/>
              <a:ext cx="327735" cy="327735"/>
              <a:chOff x="3193854" y="2488985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93854" y="2488985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27810" y="2964589"/>
            <a:ext cx="2624686" cy="10255"/>
            <a:chOff x="927810" y="2964589"/>
            <a:chExt cx="2624686" cy="102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0" y="2964589"/>
              <a:ext cx="2624686" cy="102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3527" y="1688898"/>
            <a:ext cx="2470294" cy="137361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07351" y="1276194"/>
            <a:ext cx="3051965" cy="20230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294028" y="2208015"/>
            <a:ext cx="1558312" cy="20471"/>
            <a:chOff x="17294028" y="2208015"/>
            <a:chExt cx="1558312" cy="204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7294028" y="2208015"/>
              <a:ext cx="1558312" cy="204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3356452"/>
            <a:ext cx="18285714" cy="6169120"/>
            <a:chOff x="0" y="3356452"/>
            <a:chExt cx="18285714" cy="61691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3356452"/>
              <a:ext cx="18285714" cy="6169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239328"/>
            <a:ext cx="6184100" cy="17525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09872" y="1803181"/>
            <a:ext cx="16557639" cy="8227077"/>
            <a:chOff x="1109872" y="1803181"/>
            <a:chExt cx="16557639" cy="822707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872" y="1803181"/>
              <a:ext cx="16557639" cy="82270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93853" y="1962658"/>
            <a:ext cx="327736" cy="854062"/>
            <a:chOff x="3193853" y="1962658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93853" y="1962658"/>
              <a:ext cx="327735" cy="327735"/>
              <a:chOff x="3193853" y="1962658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93853" y="1962658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193854" y="2488985"/>
              <a:ext cx="327735" cy="327735"/>
              <a:chOff x="3193854" y="2488985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93854" y="2488985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27810" y="2964589"/>
            <a:ext cx="2624686" cy="10255"/>
            <a:chOff x="927810" y="2964589"/>
            <a:chExt cx="2624686" cy="102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27810" y="2964589"/>
              <a:ext cx="2624686" cy="102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3527" y="1688898"/>
            <a:ext cx="2470294" cy="13736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07351" y="1276194"/>
            <a:ext cx="3051965" cy="202308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294028" y="2208015"/>
            <a:ext cx="1558312" cy="20471"/>
            <a:chOff x="17294028" y="2208015"/>
            <a:chExt cx="1558312" cy="204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7294028" y="2208015"/>
              <a:ext cx="1558312" cy="204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4" y="739728"/>
            <a:ext cx="3861628" cy="19448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1282" y="1661263"/>
            <a:ext cx="2019177" cy="6188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11282" y="5852663"/>
            <a:ext cx="1438710" cy="61880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92382" y="1738058"/>
            <a:ext cx="1646491" cy="5308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2382" y="2520070"/>
            <a:ext cx="783329" cy="6155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92382" y="3249849"/>
            <a:ext cx="1420157" cy="6293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517556" y="5951905"/>
            <a:ext cx="4923810" cy="1709592"/>
            <a:chOff x="12517556" y="5951905"/>
            <a:chExt cx="4923810" cy="17095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71843" y="5906191"/>
              <a:ext cx="1992881" cy="61557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71843" y="6538906"/>
              <a:ext cx="1628929" cy="53081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71843" y="7183060"/>
              <a:ext cx="1994500" cy="5403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3256" y="1403344"/>
            <a:ext cx="327736" cy="854062"/>
            <a:chOff x="4403256" y="1403344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5336688" y="5572638"/>
            <a:ext cx="11282330" cy="12309"/>
            <a:chOff x="5336688" y="5572638"/>
            <a:chExt cx="11282330" cy="123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17524" y="7869065"/>
            <a:ext cx="4923842" cy="1709592"/>
            <a:chOff x="12517524" y="7869065"/>
            <a:chExt cx="4923842" cy="17095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71843" y="7823352"/>
              <a:ext cx="2279453" cy="615577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71843" y="8456066"/>
              <a:ext cx="1628929" cy="54033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71811" y="9100220"/>
              <a:ext cx="1348634" cy="54033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82858" y="4038400"/>
            <a:ext cx="1992881" cy="6155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100000" y="5975198"/>
            <a:ext cx="4923810" cy="1084486"/>
            <a:chOff x="8100000" y="5975198"/>
            <a:chExt cx="4923810" cy="10844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54287" y="5904885"/>
              <a:ext cx="1420157" cy="661843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54287" y="6581247"/>
              <a:ext cx="3761843" cy="5403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35399" y="7869067"/>
            <a:ext cx="4923810" cy="1709592"/>
            <a:chOff x="8035399" y="7869067"/>
            <a:chExt cx="4923810" cy="170959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89687" y="7798753"/>
              <a:ext cx="1992881" cy="661843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89686" y="8456068"/>
              <a:ext cx="1628929" cy="54033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89686" y="9100222"/>
              <a:ext cx="2360253" cy="5403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691" y="942253"/>
            <a:ext cx="3744036" cy="30523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373" y="3826323"/>
            <a:ext cx="4006132" cy="10255"/>
            <a:chOff x="952373" y="3826323"/>
            <a:chExt cx="4006132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52373" y="3826323"/>
              <a:ext cx="4006132" cy="10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56736" y="2160117"/>
            <a:ext cx="9546299" cy="8125597"/>
            <a:chOff x="5656736" y="2160117"/>
            <a:chExt cx="9546299" cy="81255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6736" y="2160117"/>
              <a:ext cx="9546299" cy="812559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0946" y="4455840"/>
            <a:ext cx="5755515" cy="43197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06853" y="2770474"/>
            <a:ext cx="327736" cy="854062"/>
            <a:chOff x="2206853" y="2770474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206853" y="2770474"/>
              <a:ext cx="327735" cy="327735"/>
              <a:chOff x="2206853" y="2770474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06853" y="277047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206854" y="3296801"/>
              <a:ext cx="327735" cy="327735"/>
              <a:chOff x="2206854" y="3296801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06854" y="3296801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4929" y="4518696"/>
            <a:ext cx="3231292" cy="4860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09059" y="665373"/>
            <a:ext cx="6171429" cy="2297872"/>
            <a:chOff x="11309059" y="665373"/>
            <a:chExt cx="6171429" cy="22978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09059" y="665373"/>
              <a:ext cx="6171429" cy="22978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953613"/>
            <a:ext cx="2486947" cy="19424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7810" y="2458749"/>
            <a:ext cx="2817457" cy="10255"/>
            <a:chOff x="927810" y="2458749"/>
            <a:chExt cx="2817457" cy="1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27810" y="2458749"/>
              <a:ext cx="2817457" cy="10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469" y="1408121"/>
            <a:ext cx="327736" cy="854062"/>
            <a:chOff x="3325469" y="1408121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325469" y="1408121"/>
              <a:ext cx="327735" cy="327735"/>
              <a:chOff x="3325469" y="1408121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25469" y="1408121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325469" y="1934448"/>
              <a:ext cx="327735" cy="327735"/>
              <a:chOff x="3325469" y="1934448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325469" y="1934448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4929" y="4518696"/>
            <a:ext cx="3231292" cy="4860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7810" y="2685358"/>
            <a:ext cx="17920484" cy="7444330"/>
            <a:chOff x="927810" y="2685358"/>
            <a:chExt cx="17920484" cy="74443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7810" y="2685358"/>
              <a:ext cx="17920484" cy="74443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953613"/>
            <a:ext cx="4215661" cy="17663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89693" y="1414945"/>
            <a:ext cx="327736" cy="854062"/>
            <a:chOff x="4989693" y="1414945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989693" y="1414945"/>
              <a:ext cx="327735" cy="327735"/>
              <a:chOff x="4989693" y="1414945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9693" y="1414945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989693" y="1941272"/>
              <a:ext cx="327735" cy="327735"/>
              <a:chOff x="4989693" y="1941272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89693" y="1941272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4929" y="4518696"/>
            <a:ext cx="3231292" cy="4860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1579" y="2599472"/>
            <a:ext cx="16187509" cy="6563161"/>
            <a:chOff x="941579" y="2599472"/>
            <a:chExt cx="16187509" cy="65631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1579" y="2599472"/>
              <a:ext cx="16187509" cy="65631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7810" y="2458749"/>
            <a:ext cx="3726235" cy="10255"/>
            <a:chOff x="927810" y="2458749"/>
            <a:chExt cx="3726235" cy="102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27810" y="2458749"/>
              <a:ext cx="3726235" cy="10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953613"/>
            <a:ext cx="4022376" cy="29106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54045" y="2558164"/>
            <a:ext cx="327736" cy="854062"/>
            <a:chOff x="4654045" y="2558164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54045" y="2558164"/>
              <a:ext cx="327735" cy="327735"/>
              <a:chOff x="4654045" y="2558164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54045" y="255816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654045" y="3084490"/>
              <a:ext cx="327735" cy="327735"/>
              <a:chOff x="4654045" y="3084490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654045" y="3084490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98010" y="4932571"/>
            <a:ext cx="3231292" cy="4860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7810" y="3783637"/>
            <a:ext cx="4125547" cy="10255"/>
            <a:chOff x="927810" y="3783637"/>
            <a:chExt cx="4125547" cy="102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27810" y="3783637"/>
              <a:ext cx="4125547" cy="1025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09622" y="1797791"/>
            <a:ext cx="5314191" cy="12823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32171" y="2880613"/>
            <a:ext cx="3539763" cy="121738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09622" y="4042199"/>
            <a:ext cx="4771810" cy="11177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5938" y="5154387"/>
            <a:ext cx="6551296" cy="11177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09655" y="6328630"/>
            <a:ext cx="4639372" cy="128238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0769" y="4794480"/>
            <a:ext cx="3772544" cy="26769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34922" y="7115764"/>
            <a:ext cx="546658" cy="25231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152274" y="6146750"/>
            <a:ext cx="2182444" cy="22277"/>
            <a:chOff x="-152274" y="6146750"/>
            <a:chExt cx="2182444" cy="222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-152274" y="6146750"/>
              <a:ext cx="2182444" cy="222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91512" y="0"/>
            <a:ext cx="22251732" cy="10402685"/>
            <a:chOff x="-291512" y="0"/>
            <a:chExt cx="22251732" cy="10402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91512" y="0"/>
              <a:ext cx="22251732" cy="104026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051" y="953613"/>
            <a:ext cx="6184100" cy="17525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1472" y="2676944"/>
            <a:ext cx="327736" cy="854062"/>
            <a:chOff x="4241472" y="2676944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241472" y="2676944"/>
              <a:ext cx="327735" cy="327735"/>
              <a:chOff x="4241472" y="2676944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41472" y="26769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241473" y="3203270"/>
              <a:ext cx="327735" cy="327735"/>
              <a:chOff x="4241473" y="3203270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241473" y="3203270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27810" y="3726494"/>
            <a:ext cx="4125547" cy="10255"/>
            <a:chOff x="927810" y="3726494"/>
            <a:chExt cx="4125547" cy="102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27810" y="3726494"/>
              <a:ext cx="4125547" cy="102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3527" y="2403184"/>
            <a:ext cx="3338751" cy="13831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239328"/>
            <a:ext cx="6184100" cy="17525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84329" y="1962658"/>
            <a:ext cx="327736" cy="854062"/>
            <a:chOff x="5384329" y="1962658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384329" y="1962658"/>
              <a:ext cx="327735" cy="327735"/>
              <a:chOff x="5384329" y="1962658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84329" y="1962658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384330" y="2488985"/>
              <a:ext cx="327735" cy="327735"/>
              <a:chOff x="5384330" y="2488985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84330" y="2488985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27810" y="2964589"/>
            <a:ext cx="4745168" cy="10255"/>
            <a:chOff x="927810" y="2964589"/>
            <a:chExt cx="4745168" cy="102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27810" y="2964589"/>
              <a:ext cx="4745168" cy="102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3527" y="1688898"/>
            <a:ext cx="4675722" cy="13831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58932" y="808059"/>
            <a:ext cx="6171429" cy="4478293"/>
            <a:chOff x="11458932" y="808059"/>
            <a:chExt cx="6171429" cy="44782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58932" y="808059"/>
              <a:ext cx="6171429" cy="44782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9806" y="4315996"/>
            <a:ext cx="14367512" cy="4785553"/>
            <a:chOff x="569806" y="4315996"/>
            <a:chExt cx="14367512" cy="47855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806" y="4315996"/>
              <a:ext cx="14367512" cy="478555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54733" y="2748150"/>
            <a:ext cx="1497346" cy="8152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93754" y="3313685"/>
            <a:ext cx="2468984" cy="9996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22199" y="3440314"/>
            <a:ext cx="1063942" cy="9524"/>
            <a:chOff x="10922199" y="3440314"/>
            <a:chExt cx="1063942" cy="95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0922199" y="3440314"/>
              <a:ext cx="1063942" cy="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051" y="239328"/>
            <a:ext cx="6184100" cy="17525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7810" y="3117744"/>
            <a:ext cx="13577448" cy="6596331"/>
            <a:chOff x="927810" y="3117744"/>
            <a:chExt cx="13577448" cy="659633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810" y="3117744"/>
              <a:ext cx="13577448" cy="65963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0996" y="1962658"/>
            <a:ext cx="327736" cy="854062"/>
            <a:chOff x="6050996" y="1962658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50996" y="1962658"/>
              <a:ext cx="327735" cy="327735"/>
              <a:chOff x="6050996" y="1962658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50996" y="1962658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050996" y="2488985"/>
              <a:ext cx="327735" cy="327735"/>
              <a:chOff x="6050996" y="2488985"/>
              <a:chExt cx="327735" cy="32773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50996" y="2488985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27810" y="2964589"/>
            <a:ext cx="5502483" cy="10255"/>
            <a:chOff x="927810" y="2964589"/>
            <a:chExt cx="5502483" cy="102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27810" y="2964589"/>
              <a:ext cx="5502483" cy="102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3527" y="1688898"/>
            <a:ext cx="5394094" cy="151828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505258" y="3117744"/>
            <a:ext cx="3495492" cy="6596331"/>
            <a:chOff x="14505258" y="3117744"/>
            <a:chExt cx="3495492" cy="65963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05258" y="3117744"/>
              <a:ext cx="3495492" cy="659633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07335" y="1276192"/>
            <a:ext cx="3032794" cy="140138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515420" y="1986623"/>
            <a:ext cx="1115527" cy="20471"/>
            <a:chOff x="17515420" y="1986623"/>
            <a:chExt cx="1115527" cy="204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7515420" y="1986623"/>
              <a:ext cx="1115527" cy="204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2022-05-27T00:18:41Z</dcterms:created>
  <dcterms:modified xsi:type="dcterms:W3CDTF">2022-05-27T00:18:41Z</dcterms:modified>
</cp:coreProperties>
</file>