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S.Dasneem</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err="1" smtClean="0">
                <a:solidFill>
                  <a:srgbClr val="FFFF00"/>
                </a:solidFill>
                <a:latin typeface="Times New Roman" panose="02020603050405020304" pitchFamily="18" charset="0"/>
                <a:cs typeface="Times New Roman" panose="02020603050405020304" pitchFamily="18" charset="0"/>
              </a:rPr>
              <a:t>Peerthous</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9162bd5b-4ed9-4da3-b376-05204580ba3f"/>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