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2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2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6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2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3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A603-BBF1-6540-91D4-9A1D91721261}" type="datetimeFigureOut">
              <a:rPr lang="en-US" smtClean="0"/>
              <a:pPr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C0E5-1100-CA4C-889B-2450AFF08B0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63" y="1820993"/>
            <a:ext cx="2018145" cy="575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53" y="1812965"/>
            <a:ext cx="1539793" cy="49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4" y="1517440"/>
            <a:ext cx="1281630" cy="127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25" y="1442046"/>
            <a:ext cx="1537935" cy="1430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DFEA4-E019-1943-BE9D-6DEBFA739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1425" y="1820993"/>
            <a:ext cx="1620617" cy="435890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69" y="4061993"/>
            <a:ext cx="1281630" cy="1279493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89" y="4208176"/>
            <a:ext cx="789718" cy="1049009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51" y="4061993"/>
            <a:ext cx="1375798" cy="1279493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92" y="4381615"/>
            <a:ext cx="2511827" cy="71587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AFC4D90-55DD-D246-9859-DF7E646E4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1464" y="1864347"/>
            <a:ext cx="1476683" cy="3925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0B0D1-5F92-2247-B73A-3F5BD029B0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9116" y="1812965"/>
            <a:ext cx="521318" cy="521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5C9DEE-623E-9240-A03A-8405A909A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8457" y="4381615"/>
            <a:ext cx="521318" cy="5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2019-05-09T07:52:42Z</dcterms:created>
  <dcterms:modified xsi:type="dcterms:W3CDTF">2022-03-22T11:17:49Z</dcterms:modified>
</cp:coreProperties>
</file>