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1" d="100"/>
          <a:sy n="101" d="100"/>
        </p:scale>
        <p:origin x="-138" y="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6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main.py" TargetMode="External"/><Relationship Id="rId5" Type="http://schemas.openxmlformats.org/officeDocument/2006/relationships/hyperlink" Target="https://github.com/Dasshax/website_for_orchestra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eveloper.mozilla.org/ru/docs/Web/HTML" TargetMode="External"/><Relationship Id="rId4" Type="http://schemas.openxmlformats.org/officeDocument/2006/relationships/hyperlink" Target="https://lms.yandex.ru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9792"/>
            <a:ext cx="602170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Вебсайт для оркестра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48733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Авторы: Ситников Никита, Бакланова Дарья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66786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Дата обновления: 23.04.25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3790" y="1583650"/>
            <a:ext cx="6351270" cy="39253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792510"/>
            <a:ext cx="50337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Добавление концерта (прошедшего)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793790" y="6282928"/>
            <a:ext cx="635127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если админ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85221" y="1583650"/>
            <a:ext cx="6351389" cy="39253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5221" y="5792510"/>
            <a:ext cx="5544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Добавление мероприятия (актуального)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485221" y="6282928"/>
            <a:ext cx="63513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если админ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3790" y="1583650"/>
            <a:ext cx="6351270" cy="39253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792510"/>
            <a:ext cx="304419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Удаление материалов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793790" y="6282928"/>
            <a:ext cx="635127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если админ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85221" y="1583650"/>
            <a:ext cx="6351389" cy="39253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5221" y="57925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Удаление постов 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485221" y="6282928"/>
            <a:ext cx="63513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если админ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3396" y="1977009"/>
            <a:ext cx="4099608" cy="40996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03310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О проекте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3371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2"/>
          <p:cNvSpPr/>
          <p:nvPr/>
        </p:nvSpPr>
        <p:spPr>
          <a:xfrm>
            <a:off x="7017306" y="233719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Репозиторий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2827615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5"/>
              </a:rPr>
              <a:t>github.com/Dasshax/website_for_orchestra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5"/>
          <p:cNvSpPr/>
          <p:nvPr/>
        </p:nvSpPr>
        <p:spPr>
          <a:xfrm>
            <a:off x="7017306" y="367248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dirty="0"/>
              <a:t>874</a:t>
            </a:r>
            <a:endParaRPr lang="en-US" sz="2200" b="1" dirty="0"/>
          </a:p>
        </p:txBody>
      </p:sp>
      <p:sp>
        <p:nvSpPr>
          <p:cNvPr id="10" name="Text 6"/>
          <p:cNvSpPr/>
          <p:nvPr/>
        </p:nvSpPr>
        <p:spPr>
          <a:xfrm>
            <a:off x="7017306" y="4162901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Общее количество строк кода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Text 8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655</a:t>
            </a: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 строк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7017306" y="5498187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6"/>
              </a:rPr>
              <a:t>main.py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280190" y="63430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Text 11"/>
          <p:cNvSpPr/>
          <p:nvPr/>
        </p:nvSpPr>
        <p:spPr>
          <a:xfrm>
            <a:off x="7017306" y="634305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2</a:t>
            </a:r>
            <a:r>
              <a:rPr lang="ru-RU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19 </a:t>
            </a: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строк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6833473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файлы с расширением ".py" в папке "data"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399818"/>
            <a:ext cx="636055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Источники литературы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451390" y="2448758"/>
            <a:ext cx="9385221" cy="11610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Интернет ресурс учебной платформы Лицея Академии Яндекса. Адрес сайта: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4"/>
              </a:rPr>
              <a:t>https://lms.yandex.ru/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 курс «Основы промышленного программирования | Д24», урок «WEB. Работа с файловой системой и популярными форматами файлов: zip-архивами и json-файлами », параграф учебника «6. Формат JSON ». Дата обращения: 2025-03-10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451390" y="3689152"/>
            <a:ext cx="9385221" cy="8708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Интернет ресурс учебной платформы Лицея Академии Яндекса. Адрес сайта: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4"/>
              </a:rPr>
              <a:t>https://lms.yandex.ru/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 курс «Основы промышленного программирования | Д24», урок «Шаблоны. flask-wtf », параграф учебника «5. Наследование шаблонов ». Дата обращения: 2025-03-23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451390" y="4639270"/>
            <a:ext cx="9385221" cy="8708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Интернет ресурс учебной платформы Лицея Академии Яндекса. Адрес сайта: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4"/>
              </a:rPr>
              <a:t>https://lms.yandex.ru/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 курс «Основы промышленного программирования | Д24», урок «Знакомство с flask-sqlalchemy », параграф учебника «5. Таблица с пользователями », Дата обращения: 2025-03-29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451390" y="5589389"/>
            <a:ext cx="9385221" cy="8708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Интернет ресурс учебной платформы Лицея Академии Яндекса. Адрес сайта: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4"/>
              </a:rPr>
              <a:t>https://lms.yandex.ru/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 курс «Основы промышленного программирования | Д24», урок «Знакомство с flask-sqlalchemy », параграф учебника «10. Регистрация пользователей », Дата обращения: 2025-03-29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451390" y="6539508"/>
            <a:ext cx="9385221" cy="2902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Документация html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5"/>
              </a:rPr>
              <a:t>https://developer.mozilla.org/ru/docs/Web/HTML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, Дата обращения: 2025-04-06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3212068"/>
            <a:ext cx="7200662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600"/>
              </a:lnSpc>
              <a:buNone/>
            </a:pPr>
            <a:r>
              <a:rPr lang="en-US" sz="5250" b="1" kern="0" spc="-159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Спасибо за внимание!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4587835"/>
            <a:ext cx="1275135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Готовы ответить на ваши вопросы.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9974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Командная работа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48915"/>
            <a:ext cx="13042821" cy="3780711"/>
          </a:xfrm>
          <a:prstGeom prst="roundRect">
            <a:avLst>
              <a:gd name="adj" fmla="val 252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801410" y="2756535"/>
            <a:ext cx="13027581" cy="1739027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1028581" y="2900243"/>
            <a:ext cx="12582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748082" y="2900243"/>
            <a:ext cx="894874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Техническое задание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104203" y="2900243"/>
            <a:ext cx="202692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Шаблоны основных страниц сайта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592372" y="2900243"/>
            <a:ext cx="99262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Базы данных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046244" y="2900243"/>
            <a:ext cx="254543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Хранение, добавление, удаление различных типов информации (mp4, mp3, png)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052929" y="2900243"/>
            <a:ext cx="2549247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Вход пользователя в систему (регистрация, авторизация, выход)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495562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" name="Text 10"/>
          <p:cNvSpPr/>
          <p:nvPr/>
        </p:nvSpPr>
        <p:spPr>
          <a:xfrm>
            <a:off x="1028581" y="4639270"/>
            <a:ext cx="12582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Ситников Никита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748082" y="4639270"/>
            <a:ext cx="89487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4104203" y="4639270"/>
            <a:ext cx="202692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6592372" y="4639270"/>
            <a:ext cx="9926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8046244" y="4639270"/>
            <a:ext cx="254543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052929" y="4639270"/>
            <a:ext cx="25492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801410" y="5508784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1028581" y="5652492"/>
            <a:ext cx="12582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Бакланова Дарья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2748082" y="5652492"/>
            <a:ext cx="89487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104203" y="5652492"/>
            <a:ext cx="202692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6592372" y="5652492"/>
            <a:ext cx="9926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046244" y="5652492"/>
            <a:ext cx="254543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11052929" y="5652492"/>
            <a:ext cx="25492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3592" y="0"/>
            <a:ext cx="8457747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032044" y="376041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Файловая система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8108990" y="4457819"/>
            <a:ext cx="25871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1257121" y="4457819"/>
            <a:ext cx="25871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0308"/>
            <a:ext cx="714541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Внешний вид приложения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3790" y="2672715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0295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Главная страница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993368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Информация о предстоящих концертах и новостях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54704" y="2672715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50306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Архив концертов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993487"/>
            <a:ext cx="412087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Видео и аудиозаписи выступлений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15738" y="2672715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502950"/>
            <a:ext cx="317194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Профиль пользователя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993368"/>
            <a:ext cx="41207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Личный кабинет с настройками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21387"/>
            <a:ext cx="5649754" cy="7061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b="1" kern="0" spc="-133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Схема кода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0932" y="1666518"/>
            <a:ext cx="10659189" cy="53295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0932" y="7250311"/>
            <a:ext cx="13048536" cy="3614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942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Страницы сайта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3790" y="2414349"/>
            <a:ext cx="6351270" cy="39253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6232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Главная страница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85221" y="2414349"/>
            <a:ext cx="6351389" cy="39253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5221" y="66232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Архив мероприятий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250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3790" y="2164913"/>
            <a:ext cx="6351270" cy="39253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37377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Поддержка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864191"/>
            <a:ext cx="635127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Ссылки на пожертвования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85221" y="2164913"/>
            <a:ext cx="6351389" cy="392537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637377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Контакты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6864191"/>
            <a:ext cx="63513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Ссылки на социальные сети, контакты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3790" y="1583650"/>
            <a:ext cx="6351270" cy="39253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7925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Авторизация</a:t>
            </a:r>
            <a:endParaRPr lang="en-US" sz="2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85221" y="1583650"/>
            <a:ext cx="6351389" cy="39253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85221" y="57925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Профиль админа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485221" y="6282928"/>
            <a:ext cx="63513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3790" y="1833205"/>
            <a:ext cx="6351270" cy="39253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042065"/>
            <a:ext cx="321218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Загрузка фото профиля</a:t>
            </a:r>
            <a:endParaRPr lang="en-US" sz="2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85221" y="1833205"/>
            <a:ext cx="6351389" cy="39253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85221" y="6042065"/>
            <a:ext cx="368105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Регистрация пользователя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Произвольный</PresentationFormat>
  <Paragraphs>76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nikita</cp:lastModifiedBy>
  <cp:revision>1</cp:revision>
  <dcterms:created xsi:type="dcterms:W3CDTF">2025-04-23T21:06:31Z</dcterms:created>
  <dcterms:modified xsi:type="dcterms:W3CDTF">2025-04-24T14:54:37Z</dcterms:modified>
</cp:coreProperties>
</file>