
<file path=[Content_Types].xml><?xml version="1.0" encoding="utf-8"?>
<Types xmlns="http://schemas.openxmlformats.org/package/2006/content-types">
  <Default Extension="xml" ContentType="application/xml"/>
  <Default Extension="m4v" ContentType="video/mp4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gif" ContentType="image/gif"/>
  <Default Extension="png" ContentType="image/png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Masters/slideMaster10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notesSlides/notesSlide8.xml" ContentType="application/vnd.openxmlformats-officedocument.presentationml.notesSlide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notesSlides/notesSlide9.xml" ContentType="application/vnd.openxmlformats-officedocument.presentationml.notesSlide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2.xml" ContentType="application/vnd.openxmlformats-officedocument.presentationml.notesSlide+xml"/>
  <Override PartName="/ppt/viewProps.xml" ContentType="application/vnd.openxmlformats-officedocument.presentationml.viewProps+xml"/>
  <Override PartName="/ppt/notesSlides/notesSlide14.xml" ContentType="application/vnd.openxmlformats-officedocument.presentationml.notes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4630400" cy="8229600" type="custom"/>
  <p:notesSz cx="8229600" cy="146304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Notes Placeholder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-1013-1.png"/><Relationship Id="rId3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-1014-1.png"/><Relationship Id="rId3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-1015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/>
        </p:txBody>
      </p:sp>
      <p:pic>
        <p:nvPicPr>
          <p:cNvPr id="4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/>
        </p:txBody>
      </p:sp>
      <p:pic>
        <p:nvPicPr>
          <p:cNvPr id="4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dt="0"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/>
        </p:txBody>
      </p:sp>
      <p:pic>
        <p:nvPicPr>
          <p:cNvPr id="4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dt="0"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/>
        </p:txBody>
      </p:sp>
      <p:pic>
        <p:nvPicPr>
          <p:cNvPr id="4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dt="0"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/>
        </p:txBody>
      </p:sp>
      <p:pic>
        <p:nvPicPr>
          <p:cNvPr id="4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dt="0"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/>
        </p:txBody>
      </p:sp>
      <p:pic>
        <p:nvPicPr>
          <p:cNvPr id="4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/>
        </p:txBody>
      </p:sp>
      <p:pic>
        <p:nvPicPr>
          <p:cNvPr id="4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/>
        </p:txBody>
      </p:sp>
      <p:pic>
        <p:nvPicPr>
          <p:cNvPr id="4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/>
        </p:txBody>
      </p:sp>
      <p:pic>
        <p:nvPicPr>
          <p:cNvPr id="4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/>
        </p:txBody>
      </p:sp>
      <p:pic>
        <p:nvPicPr>
          <p:cNvPr id="4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/>
        </p:txBody>
      </p:sp>
      <p:pic>
        <p:nvPicPr>
          <p:cNvPr id="4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/>
        </p:txBody>
      </p:sp>
      <p:pic>
        <p:nvPicPr>
          <p:cNvPr id="4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/>
        </p:txBody>
      </p:sp>
      <p:pic>
        <p:nvPicPr>
          <p:cNvPr id="4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/>
        </p:txBody>
      </p:sp>
      <p:pic>
        <p:nvPicPr>
          <p:cNvPr id="4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hyperlink" Target="https://github.com/Dasshax/website_for_orchestra" TargetMode="External"/><Relationship Id="rId4" Type="http://schemas.openxmlformats.org/officeDocument/2006/relationships/hyperlink" Target="http://main.py" TargetMode="External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hyperlink" Target="https://lms.yandex.ru/" TargetMode="External"/><Relationship Id="rId3" Type="http://schemas.openxmlformats.org/officeDocument/2006/relationships/hyperlink" Target="https://developer.mozilla.org/ru/docs/Web/HTML" TargetMode="External"/><Relationship Id="rId4" Type="http://schemas.openxmlformats.org/officeDocument/2006/relationships/slideLayout" Target="../slideLayouts/slideLayout14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slideLayout" Target="../slideLayouts/slideLayout10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99792"/>
            <a:ext cx="6021705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Вебсайт для оркестра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48733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Авторы: Ситников Никита, Бакланова Дарья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766786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Дата обновления: 23.04.25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93790" y="1583650"/>
            <a:ext cx="6351270" cy="39253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5792510"/>
            <a:ext cx="503372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Добавление концерта (прошедшего)</a:t>
            </a:r>
            <a:endParaRPr lang="en-US" sz="2200" dirty="0"/>
          </a:p>
        </p:txBody>
      </p:sp>
      <p:sp>
        <p:nvSpPr>
          <p:cNvPr id="4" name="Text 1"/>
          <p:cNvSpPr/>
          <p:nvPr/>
        </p:nvSpPr>
        <p:spPr>
          <a:xfrm>
            <a:off x="793790" y="6282928"/>
            <a:ext cx="6351270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если админ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85221" y="1583650"/>
            <a:ext cx="6351389" cy="392537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485221" y="5792510"/>
            <a:ext cx="554450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Добавление мероприятия (актуального)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485221" y="6282928"/>
            <a:ext cx="635138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если админ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93790" y="1583650"/>
            <a:ext cx="6351270" cy="39253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5792510"/>
            <a:ext cx="3044190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Удаление материалов</a:t>
            </a:r>
            <a:endParaRPr lang="en-US" sz="2200" dirty="0"/>
          </a:p>
        </p:txBody>
      </p:sp>
      <p:sp>
        <p:nvSpPr>
          <p:cNvPr id="4" name="Text 1"/>
          <p:cNvSpPr/>
          <p:nvPr/>
        </p:nvSpPr>
        <p:spPr>
          <a:xfrm>
            <a:off x="793790" y="6282928"/>
            <a:ext cx="6351270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если админ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85221" y="1583650"/>
            <a:ext cx="6351389" cy="392537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485221" y="579251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Удаление постов 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485221" y="6282928"/>
            <a:ext cx="635138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если админ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3396" y="1977009"/>
            <a:ext cx="4099608" cy="409960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033105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О проекте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280190" y="233719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/>
        </p:txBody>
      </p:sp>
      <p:sp>
        <p:nvSpPr>
          <p:cNvPr id="6" name="Text 2"/>
          <p:cNvSpPr/>
          <p:nvPr/>
        </p:nvSpPr>
        <p:spPr>
          <a:xfrm>
            <a:off x="7017306" y="233719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Репозиторий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2827615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u="sng" kern="0" spc="-36" dirty="0">
                <a:solidFill>
                  <a:srgbClr val="4950BC"/>
                </a:solidFill>
                <a:latin typeface="Inter" pitchFamily="34" charset="0"/>
                <a:ea typeface="Inter" pitchFamily="34" charset="0"/>
                <a:cs typeface="Inter" pitchFamily="34" charset="0"/>
                <a:hlinkClick r:id="rId3"/>
              </a:rPr>
              <a:t>github.com/Dasshax/website_for_orchestra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6280190" y="36724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/>
        </p:txBody>
      </p:sp>
      <p:sp>
        <p:nvSpPr>
          <p:cNvPr id="9" name="Text 5"/>
          <p:cNvSpPr/>
          <p:nvPr/>
        </p:nvSpPr>
        <p:spPr>
          <a:xfrm>
            <a:off x="7017306" y="367248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b="1" dirty="0"/>
              <a:t>874</a:t>
            </a:r>
            <a:endParaRPr lang="en-US" sz="2200" b="1" dirty="0"/>
          </a:p>
        </p:txBody>
      </p:sp>
      <p:sp>
        <p:nvSpPr>
          <p:cNvPr id="10" name="Text 6"/>
          <p:cNvSpPr/>
          <p:nvPr/>
        </p:nvSpPr>
        <p:spPr>
          <a:xfrm>
            <a:off x="7017306" y="4162901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Общее количество строк кода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6280190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/>
        </p:txBody>
      </p:sp>
      <p:sp>
        <p:nvSpPr>
          <p:cNvPr id="12" name="Text 8"/>
          <p:cNvSpPr/>
          <p:nvPr/>
        </p:nvSpPr>
        <p:spPr>
          <a:xfrm>
            <a:off x="7017306" y="500776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655</a:t>
            </a: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 строк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7017306" y="5498187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u="sng" kern="0" spc="-36" dirty="0">
                <a:solidFill>
                  <a:srgbClr val="000000"/>
                </a:solidFill>
                <a:latin typeface="Inter" pitchFamily="34" charset="0"/>
                <a:ea typeface="Inter" pitchFamily="34" charset="0"/>
                <a:cs typeface="Inter" pitchFamily="34" charset="0"/>
                <a:hlinkClick r:id="rId4"/>
              </a:rPr>
              <a:t>main.py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6280190" y="634305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/>
        </p:txBody>
      </p:sp>
      <p:sp>
        <p:nvSpPr>
          <p:cNvPr id="15" name="Text 11"/>
          <p:cNvSpPr/>
          <p:nvPr/>
        </p:nvSpPr>
        <p:spPr>
          <a:xfrm>
            <a:off x="7017306" y="634305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2</a:t>
            </a:r>
            <a:r>
              <a:rPr lang="ru-RU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19 </a:t>
            </a: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строк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7017306" y="6833473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файлы с расширением ".py" в папке "data"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451390" y="1399818"/>
            <a:ext cx="6360557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Источники литературы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4451390" y="2448758"/>
            <a:ext cx="9385221" cy="11610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Интернет ресурс учебной платформы Лицея Академии Яндекса. Адрес сайта: </a:t>
            </a:r>
            <a:r>
              <a:rPr lang="en-US" sz="1750" u="sng" kern="0" spc="-36" dirty="0">
                <a:solidFill>
                  <a:srgbClr val="4950BC"/>
                </a:solidFill>
                <a:latin typeface="Inter" pitchFamily="34" charset="0"/>
                <a:ea typeface="Inter" pitchFamily="34" charset="0"/>
                <a:cs typeface="Inter" pitchFamily="34" charset="0"/>
                <a:hlinkClick r:id="rId2"/>
              </a:rPr>
              <a:t>https://lms.yandex.ru/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 курс «Основы промышленного программирования | Д24», урок «WEB. Работа с файловой системой и популярными форматами файлов: zip-архивами и json-файлами », параграф учебника «6. Формат JSON ». Дата обращения: 2025-03-10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4451390" y="3689152"/>
            <a:ext cx="9385221" cy="8708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Интернет ресурс учебной платформы Лицея Академии Яндекса. Адрес сайта: </a:t>
            </a:r>
            <a:r>
              <a:rPr lang="en-US" sz="1750" u="sng" kern="0" spc="-36" dirty="0">
                <a:solidFill>
                  <a:srgbClr val="4950BC"/>
                </a:solidFill>
                <a:latin typeface="Inter" pitchFamily="34" charset="0"/>
                <a:ea typeface="Inter" pitchFamily="34" charset="0"/>
                <a:cs typeface="Inter" pitchFamily="34" charset="0"/>
                <a:hlinkClick r:id="rId2"/>
              </a:rPr>
              <a:t>https://lms.yandex.ru/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 курс «Основы промышленного программирования | Д24», урок «Шаблоны. flask-wtf », параграф учебника «5. Наследование шаблонов ». Дата обращения: 2025-03-23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4451390" y="4639270"/>
            <a:ext cx="9385221" cy="8708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Интернет ресурс учебной платформы Лицея Академии Яндекса. Адрес сайта: </a:t>
            </a:r>
            <a:r>
              <a:rPr lang="en-US" sz="1750" u="sng" kern="0" spc="-36" dirty="0">
                <a:solidFill>
                  <a:srgbClr val="4950BC"/>
                </a:solidFill>
                <a:latin typeface="Inter" pitchFamily="34" charset="0"/>
                <a:ea typeface="Inter" pitchFamily="34" charset="0"/>
                <a:cs typeface="Inter" pitchFamily="34" charset="0"/>
                <a:hlinkClick r:id="rId2"/>
              </a:rPr>
              <a:t>https://lms.yandex.ru/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 курс «Основы промышленного программирования | Д24», урок «Знакомство с flask-sqlalchemy », параграф учебника «5. Таблица с пользователями », Дата обращения: 2025-03-29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451390" y="5589389"/>
            <a:ext cx="9385221" cy="8708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Интернет ресурс учебной платформы Лицея Академии Яндекса. Адрес сайта: </a:t>
            </a:r>
            <a:r>
              <a:rPr lang="en-US" sz="1750" u="sng" kern="0" spc="-36" dirty="0">
                <a:solidFill>
                  <a:srgbClr val="4950BC"/>
                </a:solidFill>
                <a:latin typeface="Inter" pitchFamily="34" charset="0"/>
                <a:ea typeface="Inter" pitchFamily="34" charset="0"/>
                <a:cs typeface="Inter" pitchFamily="34" charset="0"/>
                <a:hlinkClick r:id="rId2"/>
              </a:rPr>
              <a:t>https://lms.yandex.ru/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 курс «Основы промышленного программирования | Д24», урок «Знакомство с flask-sqlalchemy », параграф учебника «10. Регистрация пользователей », Дата обращения: 2025-03-29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4451390" y="6539508"/>
            <a:ext cx="9385221" cy="29027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Документация html </a:t>
            </a:r>
            <a:r>
              <a:rPr lang="en-US" sz="1750" u="sng" kern="0" spc="-36" dirty="0">
                <a:solidFill>
                  <a:srgbClr val="4950BC"/>
                </a:solidFill>
                <a:latin typeface="Inter" pitchFamily="34" charset="0"/>
                <a:ea typeface="Inter" pitchFamily="34" charset="0"/>
                <a:cs typeface="Inter" pitchFamily="34" charset="0"/>
                <a:hlinkClick r:id="rId3"/>
              </a:rPr>
              <a:t>https://developer.mozilla.org/ru/docs/Web/HTML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, Дата обращения: 2025-04-06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9522" y="3212068"/>
            <a:ext cx="7200662" cy="8389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6600"/>
              </a:lnSpc>
              <a:buNone/>
            </a:pPr>
            <a:r>
              <a:rPr lang="en-US" sz="5250" b="1" kern="0" spc="-159" dirty="0">
                <a:solidFill>
                  <a:srgbClr val="000000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Спасибо за внимание!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939522" y="4587835"/>
            <a:ext cx="12751356" cy="4295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100" kern="0" spc="-42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Готовы ответить на ваши вопросы.</a:t>
            </a:r>
            <a:endParaRPr 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99974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Командная работа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48915"/>
            <a:ext cx="13042821" cy="3780711"/>
          </a:xfrm>
          <a:prstGeom prst="roundRect">
            <a:avLst>
              <a:gd name="adj" fmla="val 252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/>
        </p:txBody>
      </p:sp>
      <p:sp>
        <p:nvSpPr>
          <p:cNvPr id="4" name="Shape 2"/>
          <p:cNvSpPr/>
          <p:nvPr/>
        </p:nvSpPr>
        <p:spPr>
          <a:xfrm>
            <a:off x="801410" y="2756535"/>
            <a:ext cx="13027581" cy="1739027"/>
          </a:xfrm>
          <a:prstGeom prst="rect">
            <a:avLst/>
          </a:prstGeom>
          <a:solidFill>
            <a:srgbClr val="FFFFFF">
              <a:alpha val="4000"/>
            </a:srgbClr>
          </a:solidFill>
        </p:spPr>
        <p:txBody>
          <a:bodyPr/>
          <a:lstStyle/>
          <a:p/>
        </p:txBody>
      </p:sp>
      <p:sp>
        <p:nvSpPr>
          <p:cNvPr id="5" name="Text 3"/>
          <p:cNvSpPr/>
          <p:nvPr/>
        </p:nvSpPr>
        <p:spPr>
          <a:xfrm>
            <a:off x="1028581" y="2900243"/>
            <a:ext cx="125825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748082" y="2900243"/>
            <a:ext cx="894874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Техническое задание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104203" y="2900243"/>
            <a:ext cx="2026920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Шаблоны основных страниц сайта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6592372" y="2900243"/>
            <a:ext cx="992624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Базы данных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8046244" y="2900243"/>
            <a:ext cx="2545437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Хранение, добавление, удаление различных типов информации (mp4, mp3, png)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1052929" y="2900243"/>
            <a:ext cx="2549247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Вход пользователя в систему (регистрация, авторизация, выход)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801410" y="4495562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</p:spPr>
        <p:txBody>
          <a:bodyPr/>
          <a:lstStyle/>
          <a:p/>
        </p:txBody>
      </p:sp>
      <p:sp>
        <p:nvSpPr>
          <p:cNvPr id="12" name="Text 10"/>
          <p:cNvSpPr/>
          <p:nvPr/>
        </p:nvSpPr>
        <p:spPr>
          <a:xfrm>
            <a:off x="1028581" y="4639270"/>
            <a:ext cx="125825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Ситников Никита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2748082" y="4639270"/>
            <a:ext cx="894874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4104203" y="4639270"/>
            <a:ext cx="2026920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6592372" y="4639270"/>
            <a:ext cx="992624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✔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8046244" y="4639270"/>
            <a:ext cx="2545437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✔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11052929" y="4639270"/>
            <a:ext cx="2549247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✔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801410" y="5508784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</p:spPr>
        <p:txBody>
          <a:bodyPr/>
          <a:lstStyle/>
          <a:p/>
        </p:txBody>
      </p:sp>
      <p:sp>
        <p:nvSpPr>
          <p:cNvPr id="19" name="Text 17"/>
          <p:cNvSpPr/>
          <p:nvPr/>
        </p:nvSpPr>
        <p:spPr>
          <a:xfrm>
            <a:off x="1028581" y="5652492"/>
            <a:ext cx="125825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Бакланова Дарья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2748082" y="5652492"/>
            <a:ext cx="894874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✔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4104203" y="5652492"/>
            <a:ext cx="2026920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✔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6592372" y="5652492"/>
            <a:ext cx="992624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✔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8046244" y="5652492"/>
            <a:ext cx="2545437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11052929" y="5652492"/>
            <a:ext cx="2549247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73592" y="0"/>
            <a:ext cx="8457747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032044" y="3760410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Файловая система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8108990" y="4457819"/>
            <a:ext cx="25871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11257121" y="4457819"/>
            <a:ext cx="25871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0308"/>
            <a:ext cx="7145417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Внешний вид приложения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93790" y="2672715"/>
            <a:ext cx="4120753" cy="2546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50295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Главная страница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993368"/>
            <a:ext cx="412075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Информация о предстоящих концертах и новостях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54704" y="2672715"/>
            <a:ext cx="4120872" cy="254686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550306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Архив концертов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5993487"/>
            <a:ext cx="4120872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Видео и аудиозаписи выступлений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715738" y="2672715"/>
            <a:ext cx="4120753" cy="2546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5502950"/>
            <a:ext cx="317194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Профиль пользователя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5993368"/>
            <a:ext cx="412075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Личный кабинет с настройками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0932" y="621387"/>
            <a:ext cx="5649754" cy="7061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00" b="1" kern="0" spc="-133" dirty="0">
                <a:solidFill>
                  <a:srgbClr val="000000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Схема кода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90932" y="1666518"/>
            <a:ext cx="10659189" cy="532959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0932" y="7250311"/>
            <a:ext cx="13048536" cy="36147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942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Страницы сайта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93790" y="2414349"/>
            <a:ext cx="6351270" cy="392537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62320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Главная страница</a:t>
            </a:r>
            <a:endParaRPr lang="en-US" sz="2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85221" y="2414349"/>
            <a:ext cx="6351389" cy="392537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485221" y="662320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Архив мероприятий</a:t>
            </a:r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02506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93790" y="2164913"/>
            <a:ext cx="6351270" cy="392537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37377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Поддержка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6864191"/>
            <a:ext cx="6351270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Ссылки на пожертвования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85221" y="2164913"/>
            <a:ext cx="6351389" cy="392537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85221" y="637377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Контакты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485221" y="6864191"/>
            <a:ext cx="635138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0"/>
                <a:cs typeface="Inter" pitchFamily="34" charset="0"/>
              </a:rPr>
              <a:t>Ссылки на социальные сети, контакты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93790" y="1583650"/>
            <a:ext cx="6351270" cy="39253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579251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Авторизация</a:t>
            </a:r>
            <a:endParaRPr lang="en-US" sz="2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85221" y="1583650"/>
            <a:ext cx="6351389" cy="392537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85221" y="579251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Профиль админа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485221" y="6282928"/>
            <a:ext cx="635138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93790" y="1833205"/>
            <a:ext cx="6351270" cy="39253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042065"/>
            <a:ext cx="3212187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Загрузка фото профиля</a:t>
            </a:r>
            <a:endParaRPr lang="en-US" sz="2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485221" y="1833205"/>
            <a:ext cx="6351389" cy="392537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85221" y="6042065"/>
            <a:ext cx="368105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0"/>
                <a:cs typeface="Inter Bold" pitchFamily="34" charset="0"/>
              </a:rPr>
              <a:t>Регистрация пользователя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Бакланова Дарья</cp:lastModifiedBy>
  <cp:revision>1</cp:revision>
  <dcterms:created xsi:type="dcterms:W3CDTF">2025-04-23T21:06:31Z</dcterms:created>
  <dcterms:modified xsi:type="dcterms:W3CDTF">2025-04-23T21:44:42Z</dcterms:modified>
</cp:coreProperties>
</file>