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6" r:id="rId5"/>
    <p:sldId id="257" r:id="rId6"/>
    <p:sldId id="259" r:id="rId7"/>
    <p:sldId id="258" r:id="rId8"/>
    <p:sldId id="260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25590-1465-4D16-B1C2-1486233B09A5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F640E-7090-45A6-A98A-13CB8D9CB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99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F640E-7090-45A6-A98A-13CB8D9CB07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64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C76-7980-4869-905C-CE9132FE2E0C}" type="datetimeFigureOut">
              <a:rPr lang="fr-FR" smtClean="0"/>
              <a:t>14/11/2016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56C8F99-3B8B-4AF3-9D9A-9809705AA10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C76-7980-4869-905C-CE9132FE2E0C}" type="datetimeFigureOut">
              <a:rPr lang="fr-FR" smtClean="0"/>
              <a:t>14/11/2016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F99-3B8B-4AF3-9D9A-9809705AA10C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56C8F99-3B8B-4AF3-9D9A-9809705AA10C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C76-7980-4869-905C-CE9132FE2E0C}" type="datetimeFigureOut">
              <a:rPr lang="fr-FR" smtClean="0"/>
              <a:t>14/11/2016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C76-7980-4869-905C-CE9132FE2E0C}" type="datetimeFigureOut">
              <a:rPr lang="fr-FR" smtClean="0"/>
              <a:t>14/11/2016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56C8F99-3B8B-4AF3-9D9A-9809705AA10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C76-7980-4869-905C-CE9132FE2E0C}" type="datetimeFigureOut">
              <a:rPr lang="fr-FR" smtClean="0"/>
              <a:t>14/11/2016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56C8F99-3B8B-4AF3-9D9A-9809705AA10C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B89CC76-7980-4869-905C-CE9132FE2E0C}" type="datetimeFigureOut">
              <a:rPr lang="fr-FR" smtClean="0"/>
              <a:t>14/11/2016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F99-3B8B-4AF3-9D9A-9809705AA10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C76-7980-4869-905C-CE9132FE2E0C}" type="datetimeFigureOut">
              <a:rPr lang="fr-FR" smtClean="0"/>
              <a:t>14/11/2016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56C8F99-3B8B-4AF3-9D9A-9809705AA10C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C76-7980-4869-905C-CE9132FE2E0C}" type="datetimeFigureOut">
              <a:rPr lang="fr-FR" smtClean="0"/>
              <a:t>14/11/2016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56C8F99-3B8B-4AF3-9D9A-9809705AA1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C76-7980-4869-905C-CE9132FE2E0C}" type="datetimeFigureOut">
              <a:rPr lang="fr-FR" smtClean="0"/>
              <a:t>14/11/2016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6C8F99-3B8B-4AF3-9D9A-9809705AA10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56C8F99-3B8B-4AF3-9D9A-9809705AA10C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C76-7980-4869-905C-CE9132FE2E0C}" type="datetimeFigureOut">
              <a:rPr lang="fr-FR" smtClean="0"/>
              <a:t>14/11/2016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56C8F99-3B8B-4AF3-9D9A-9809705AA10C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B89CC76-7980-4869-905C-CE9132FE2E0C}" type="datetimeFigureOut">
              <a:rPr lang="fr-FR" smtClean="0"/>
              <a:t>14/11/2016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B89CC76-7980-4869-905C-CE9132FE2E0C}" type="datetimeFigureOut">
              <a:rPr lang="fr-FR" smtClean="0"/>
              <a:t>14/11/2016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56C8F99-3B8B-4AF3-9D9A-9809705AA10C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cid:bc5239c0-b5ec-464d-9945-6f6a5e096eab@prod.exchangelabs.com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83968" y="5013176"/>
            <a:ext cx="4744616" cy="1752600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chemeClr val="tx1"/>
                </a:solidFill>
              </a:rPr>
              <a:t>Mercier Yanis </a:t>
            </a:r>
          </a:p>
          <a:p>
            <a:pPr algn="r"/>
            <a:r>
              <a:rPr lang="fr-FR" dirty="0">
                <a:solidFill>
                  <a:schemeClr val="tx1"/>
                </a:solidFill>
              </a:rPr>
              <a:t>Pottier Aurélien</a:t>
            </a:r>
          </a:p>
          <a:p>
            <a:pPr algn="r"/>
            <a:r>
              <a:rPr lang="fr-FR" dirty="0" err="1">
                <a:solidFill>
                  <a:schemeClr val="tx1"/>
                </a:solidFill>
              </a:rPr>
              <a:t>Castaing</a:t>
            </a:r>
            <a:r>
              <a:rPr lang="fr-FR" dirty="0">
                <a:solidFill>
                  <a:schemeClr val="tx1"/>
                </a:solidFill>
              </a:rPr>
              <a:t> Arthur </a:t>
            </a:r>
          </a:p>
          <a:p>
            <a:pPr algn="r"/>
            <a:r>
              <a:rPr lang="fr-FR" dirty="0" err="1">
                <a:solidFill>
                  <a:schemeClr val="tx1"/>
                </a:solidFill>
              </a:rPr>
              <a:t>Dassonville</a:t>
            </a:r>
            <a:r>
              <a:rPr lang="fr-FR" dirty="0">
                <a:solidFill>
                  <a:schemeClr val="tx1"/>
                </a:solidFill>
              </a:rPr>
              <a:t> Alexandre 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80256"/>
            <a:ext cx="7772400" cy="1752600"/>
          </a:xfrm>
        </p:spPr>
        <p:txBody>
          <a:bodyPr anchor="ctr"/>
          <a:lstStyle/>
          <a:p>
            <a:r>
              <a:rPr lang="fr-FR"/>
              <a:t>Projet Smart Patate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1520" y="5301208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Exia CESI</a:t>
            </a:r>
          </a:p>
          <a:p>
            <a:r>
              <a:rPr lang="fr-FR"/>
              <a:t>Année 2016-2017</a:t>
            </a:r>
          </a:p>
          <a:p>
            <a:r>
              <a:rPr lang="fr-FR"/>
              <a:t>Groupe 9</a:t>
            </a:r>
          </a:p>
        </p:txBody>
      </p:sp>
    </p:spTree>
    <p:extLst>
      <p:ext uri="{BB962C8B-B14F-4D97-AF65-F5344CB8AC3E}">
        <p14:creationId xmlns:p14="http://schemas.microsoft.com/office/powerpoint/2010/main" val="47992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Résultat des expériences menées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7" y="1535338"/>
            <a:ext cx="8958689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653136"/>
            <a:ext cx="59436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0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84684" y="332656"/>
            <a:ext cx="7774632" cy="1224136"/>
          </a:xfrm>
        </p:spPr>
        <p:txBody>
          <a:bodyPr>
            <a:normAutofit/>
          </a:bodyPr>
          <a:lstStyle/>
          <a:p>
            <a:r>
              <a:rPr lang="fr-FR" dirty="0"/>
              <a:t>Présentation du prototype</a:t>
            </a:r>
          </a:p>
        </p:txBody>
      </p:sp>
      <p:pic>
        <p:nvPicPr>
          <p:cNvPr id="4" name="Image 3" descr="cid:bc5239c0-b5ec-464d-9945-6f6a5e096eab@prod.exchangelabs.com"/>
          <p:cNvPicPr/>
          <p:nvPr/>
        </p:nvPicPr>
        <p:blipFill rotWithShape="1"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4" r="4652" b="5264"/>
          <a:stretch>
            <a:fillRect/>
          </a:stretch>
        </p:blipFill>
        <p:spPr bwMode="auto">
          <a:xfrm>
            <a:off x="179512" y="2809176"/>
            <a:ext cx="4392488" cy="28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11888"/>
            <a:ext cx="4464496" cy="28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4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6" y="2811117"/>
            <a:ext cx="5832648" cy="3861491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720688" y="381000"/>
            <a:ext cx="7702624" cy="1535832"/>
          </a:xfrm>
        </p:spPr>
        <p:txBody>
          <a:bodyPr>
            <a:normAutofit/>
          </a:bodyPr>
          <a:lstStyle/>
          <a:p>
            <a:r>
              <a:rPr lang="fr-FR" dirty="0"/>
              <a:t>Explication du fonctionnement du circuit et du capteur</a:t>
            </a:r>
          </a:p>
        </p:txBody>
      </p:sp>
      <p:cxnSp>
        <p:nvCxnSpPr>
          <p:cNvPr id="8" name="Connecteur droit avec flèche 7"/>
          <p:cNvCxnSpPr>
            <a:endCxn id="15" idx="1"/>
          </p:cNvCxnSpPr>
          <p:nvPr/>
        </p:nvCxnSpPr>
        <p:spPr>
          <a:xfrm flipV="1">
            <a:off x="1187624" y="3456771"/>
            <a:ext cx="685192" cy="18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44624" y="342900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Filtre LC passe haut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2816" y="2952715"/>
            <a:ext cx="1872208" cy="10081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303748" y="4535721"/>
            <a:ext cx="432048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179512" y="4157088"/>
            <a:ext cx="9361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Laisse passer le courant dans un seul sens</a:t>
            </a:r>
          </a:p>
        </p:txBody>
      </p:sp>
      <p:cxnSp>
        <p:nvCxnSpPr>
          <p:cNvPr id="23" name="Connecteur droit avec flèche 22"/>
          <p:cNvCxnSpPr>
            <a:stCxn id="21" idx="3"/>
            <a:endCxn id="20" idx="1"/>
          </p:cNvCxnSpPr>
          <p:nvPr/>
        </p:nvCxnSpPr>
        <p:spPr>
          <a:xfrm>
            <a:off x="1115616" y="4741864"/>
            <a:ext cx="1188132" cy="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303748" y="5288146"/>
            <a:ext cx="2218185" cy="134898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179512" y="5661248"/>
            <a:ext cx="111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Lisse le courant</a:t>
            </a:r>
          </a:p>
        </p:txBody>
      </p:sp>
      <p:cxnSp>
        <p:nvCxnSpPr>
          <p:cNvPr id="27" name="Connecteur droit avec flèche 26"/>
          <p:cNvCxnSpPr>
            <a:stCxn id="25" idx="3"/>
            <a:endCxn id="24" idx="1"/>
          </p:cNvCxnSpPr>
          <p:nvPr/>
        </p:nvCxnSpPr>
        <p:spPr>
          <a:xfrm>
            <a:off x="1296752" y="5922858"/>
            <a:ext cx="1006996" cy="39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26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4632" cy="815752"/>
          </a:xfrm>
        </p:spPr>
        <p:txBody>
          <a:bodyPr/>
          <a:lstStyle/>
          <a:p>
            <a:r>
              <a:rPr lang="fr-FR" dirty="0"/>
              <a:t>Bilan du projet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89198" y="3429000"/>
            <a:ext cx="85678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utilisation du principe de résonnance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lissage du courant pour enlever les parasites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problème de logiciel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problème de matériel</a:t>
            </a:r>
          </a:p>
        </p:txBody>
      </p:sp>
    </p:spTree>
    <p:extLst>
      <p:ext uri="{BB962C8B-B14F-4D97-AF65-F5344CB8AC3E}">
        <p14:creationId xmlns:p14="http://schemas.microsoft.com/office/powerpoint/2010/main" val="1139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E4F4B1C5F4F49A5F54DB981FE3923" ma:contentTypeVersion="0" ma:contentTypeDescription="Crée un document." ma:contentTypeScope="" ma:versionID="6a990fd36733811e6049b9d1b66d6b0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412c90d4362bd29ffbb751b51201a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24E0AD-CB27-4001-8C0E-0183ECC30D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326099-19DD-4399-A338-1D8C56FBCC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054A812-5721-4710-BDF4-F600CD7E6673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1677</TotalTime>
  <Words>69</Words>
  <Application>Microsoft Office PowerPoint</Application>
  <PresentationFormat>Affichage à l'écran (4:3)</PresentationFormat>
  <Paragraphs>20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Georgia</vt:lpstr>
      <vt:lpstr>Wingdings</vt:lpstr>
      <vt:lpstr>Wingdings 2</vt:lpstr>
      <vt:lpstr>Civil</vt:lpstr>
      <vt:lpstr>Projet Smart Patate</vt:lpstr>
      <vt:lpstr>Résultat des expériences menées</vt:lpstr>
      <vt:lpstr>Présentation du prototype</vt:lpstr>
      <vt:lpstr>Explication du fonctionnement du circuit et du capteur</vt:lpstr>
      <vt:lpstr>Bilan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 Patate</dc:title>
  <dc:creator>Neros Fast</dc:creator>
  <cp:lastModifiedBy>Aurélien Pottier</cp:lastModifiedBy>
  <cp:revision>18</cp:revision>
  <dcterms:created xsi:type="dcterms:W3CDTF">2016-11-14T10:22:43Z</dcterms:created>
  <dcterms:modified xsi:type="dcterms:W3CDTF">2016-11-15T14:23:22Z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0x0101003EDE4F4B1C5F4F49A5F54DB981FE3923</vt:lpwstr>
  </property>
</Properties>
</file>