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9" r:id="rId7"/>
    <p:sldId id="261" r:id="rId8"/>
    <p:sldId id="258" r:id="rId9"/>
    <p:sldId id="260" r:id="rId10"/>
    <p:sldId id="262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74" autoAdjust="0"/>
  </p:normalViewPr>
  <p:slideViewPr>
    <p:cSldViewPr>
      <p:cViewPr>
        <p:scale>
          <a:sx n="118" d="100"/>
          <a:sy n="118" d="100"/>
        </p:scale>
        <p:origin x="-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25590-1465-4D16-B1C2-1486233B09A5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F640E-7090-45A6-A98A-13CB8D9CB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99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Aurélien:</a:t>
            </a:r>
            <a:r>
              <a:rPr lang="fr-FR" baseline="0" smtClean="0"/>
              <a:t> </a:t>
            </a:r>
          </a:p>
          <a:p>
            <a:r>
              <a:rPr lang="fr-FR" baseline="0" smtClean="0"/>
              <a:t>Présente les membres  Yanis: Montage expérience 1 + exp finale + code final</a:t>
            </a:r>
          </a:p>
          <a:p>
            <a:r>
              <a:rPr lang="fr-FR" smtClean="0"/>
              <a:t>	</a:t>
            </a:r>
            <a:r>
              <a:rPr lang="fr-FR" baseline="0" smtClean="0"/>
              <a:t>               Alexandre: Résultats de l’expérience 1 + recherche de l’erreur dans le code de l’exp 2</a:t>
            </a:r>
          </a:p>
          <a:p>
            <a:r>
              <a:rPr lang="fr-FR" baseline="0" smtClean="0"/>
              <a:t>	               Arthur: graphe scilab + réalisation du PPT</a:t>
            </a:r>
          </a:p>
          <a:p>
            <a:r>
              <a:rPr lang="fr-FR" baseline="0" smtClean="0"/>
              <a:t>	               Aurélien: Distribution des taches + organisation pour réaliser le rapport</a:t>
            </a:r>
          </a:p>
          <a:p>
            <a:r>
              <a:rPr lang="fr-FR" baseline="0" smtClean="0"/>
              <a:t>But du projet : créer un interupteur intelligent&gt;deceler 3types d interactions. Patate&gt;interupteur</a:t>
            </a:r>
          </a:p>
          <a:p>
            <a:r>
              <a:rPr lang="fr-FR" baseline="0" smtClean="0"/>
              <a:t>Résolution : analyse du circuit et impact avec l’électrode</a:t>
            </a:r>
          </a:p>
          <a:p>
            <a:r>
              <a:rPr lang="fr-FR" baseline="0" smtClean="0"/>
              <a:t>Objectifs: travail en equipe, repartission des taches et mise en commun.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F640E-7090-45A6-A98A-13CB8D9CB0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3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smtClean="0"/>
              <a:t>1ere expé</a:t>
            </a:r>
            <a:r>
              <a:rPr lang="fr-FR" baseline="0" smtClean="0"/>
              <a:t> signal avec prog : en touchant l’électrode (1, 2 doigt ou pleine main) = fil ,le signal change sur oscilo</a:t>
            </a:r>
          </a:p>
          <a:p>
            <a:pPr marL="171450" indent="-171450">
              <a:buFontTx/>
              <a:buChar char="-"/>
            </a:pPr>
            <a:endParaRPr lang="fr-FR" baseline="0" smtClean="0"/>
          </a:p>
          <a:p>
            <a:pPr marL="171450" indent="-171450">
              <a:buFontTx/>
              <a:buChar char="-"/>
            </a:pPr>
            <a:r>
              <a:rPr lang="fr-FR" baseline="0" smtClean="0"/>
              <a:t>Fonctionne pas pour toutes freq car peau homme opposes certaines resistance</a:t>
            </a:r>
          </a:p>
          <a:p>
            <a:pPr marL="171450" indent="-171450">
              <a:buFontTx/>
              <a:buChar char="-"/>
            </a:pPr>
            <a:endParaRPr lang="fr-FR" baseline="0" smtClean="0"/>
          </a:p>
          <a:p>
            <a:pPr marL="171450" indent="-171450">
              <a:buFontTx/>
              <a:buChar char="-"/>
            </a:pPr>
            <a:r>
              <a:rPr lang="fr-FR" baseline="0" smtClean="0"/>
              <a:t>Plus freq augmente plus tension diminue</a:t>
            </a:r>
          </a:p>
          <a:p>
            <a:pPr marL="171450" indent="-171450">
              <a:buFontTx/>
              <a:buChar char="-"/>
            </a:pPr>
            <a:endParaRPr lang="fr-FR" baseline="0" smtClean="0"/>
          </a:p>
          <a:p>
            <a:pPr marL="171450" indent="-171450">
              <a:buFontTx/>
              <a:buChar char="-"/>
            </a:pPr>
            <a:r>
              <a:rPr lang="fr-FR" baseline="0" smtClean="0"/>
              <a:t>Ordoné tension abscisse frequence</a:t>
            </a:r>
          </a:p>
          <a:p>
            <a:pPr marL="171450" indent="-171450">
              <a:buFontTx/>
              <a:buChar char="-"/>
            </a:pPr>
            <a:endParaRPr lang="fr-FR" baseline="0" smtClean="0"/>
          </a:p>
          <a:p>
            <a:pPr marL="0" indent="0">
              <a:buFontTx/>
              <a:buNone/>
            </a:pPr>
            <a:r>
              <a:rPr lang="fr-FR" baseline="0" smtClean="0"/>
              <a:t>-Patate réagit comme un capteur capacitif varie en fonction du nombre de doigts</a:t>
            </a:r>
          </a:p>
          <a:p>
            <a:pPr marL="0" indent="0">
              <a:buFontTx/>
              <a:buNone/>
            </a:pPr>
            <a:endParaRPr lang="fr-FR" baseline="0" smtClean="0"/>
          </a:p>
          <a:p>
            <a:pPr marL="0" indent="0">
              <a:buFontTx/>
              <a:buNone/>
            </a:pPr>
            <a:r>
              <a:rPr lang="fr-FR" baseline="0" smtClean="0"/>
              <a:t>-Meme coubre que disney research donc on a un capteur capacitif</a:t>
            </a:r>
          </a:p>
          <a:p>
            <a:pPr marL="0" indent="0">
              <a:buFontTx/>
              <a:buNone/>
            </a:pPr>
            <a:endParaRPr lang="fr-FR" smtClean="0"/>
          </a:p>
          <a:p>
            <a:r>
              <a:rPr lang="fr-FR" smtClean="0"/>
              <a:t>-Explique</a:t>
            </a:r>
            <a:r>
              <a:rPr lang="fr-FR" baseline="0" smtClean="0"/>
              <a:t> les axes en montrant le lien avec le tableau</a:t>
            </a:r>
          </a:p>
          <a:p>
            <a:r>
              <a:rPr lang="fr-FR" baseline="0" smtClean="0"/>
              <a:t> </a:t>
            </a:r>
          </a:p>
          <a:p>
            <a:r>
              <a:rPr lang="fr-FR" baseline="0" smtClean="0"/>
              <a:t>- Comparaison humain condensateur = stock énergie et résistance ohmique corp fait chuter tension donc même fonction</a:t>
            </a:r>
          </a:p>
          <a:p>
            <a:endParaRPr lang="fr-FR" baseline="0" smtClean="0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F640E-7090-45A6-A98A-13CB8D9CB0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82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Ce qui a été modifié: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F640E-7090-45A6-A98A-13CB8D9CB0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5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Filtre</a:t>
            </a:r>
            <a:r>
              <a:rPr lang="fr-FR" baseline="0" smtClean="0"/>
              <a:t> coupe bande -&gt; filtre passe haut LC</a:t>
            </a:r>
          </a:p>
          <a:p>
            <a:endParaRPr lang="fr-FR" baseline="0" smtClean="0"/>
          </a:p>
          <a:p>
            <a:r>
              <a:rPr lang="fr-FR" smtClean="0"/>
              <a:t>La diode transmet un courant</a:t>
            </a:r>
            <a:r>
              <a:rPr lang="fr-FR" baseline="0" smtClean="0"/>
              <a:t> qui est lissé dans une broche analogique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F640E-7090-45A6-A98A-13CB8D9CB0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32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Principe de résonance&gt;</a:t>
            </a:r>
            <a:r>
              <a:rPr lang="fr-FR" baseline="0" smtClean="0"/>
              <a:t> fait varier le courant selon un parametre</a:t>
            </a:r>
          </a:p>
          <a:p>
            <a:endParaRPr lang="fr-FR" baseline="0" smtClean="0"/>
          </a:p>
          <a:p>
            <a:r>
              <a:rPr lang="fr-FR" baseline="0" smtClean="0"/>
              <a:t>Lissage: enlever les parasites, rendre le signal plus lisible</a:t>
            </a:r>
          </a:p>
          <a:p>
            <a:endParaRPr lang="fr-FR" baseline="0" smtClean="0"/>
          </a:p>
          <a:p>
            <a:r>
              <a:rPr lang="fr-FR" baseline="0" smtClean="0"/>
              <a:t>Pb de logiciel: le programme fourni pas opé,  alternative: reutiliser le programme arduino de la premiere experience et Graph_oscillo </a:t>
            </a:r>
          </a:p>
          <a:p>
            <a:endParaRPr lang="fr-FR" baseline="0" smtClean="0"/>
          </a:p>
          <a:p>
            <a:r>
              <a:rPr lang="fr-FR" baseline="0" smtClean="0"/>
              <a:t>Egalement pb de matos: arriver tardivement donc perte de temps.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F640E-7090-45A6-A98A-13CB8D9CB0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64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B89CC76-7980-4869-905C-CE9132FE2E0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B89CC76-7980-4869-905C-CE9132FE2E0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B89CC76-7980-4869-905C-CE9132FE2E0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bc5239c0-b5ec-464d-9945-6f6a5e096eab@prod.exchangelabs.co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3968" y="5013176"/>
            <a:ext cx="4744616" cy="1752600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Mercier Yanis </a:t>
            </a:r>
          </a:p>
          <a:p>
            <a:pPr algn="r"/>
            <a:r>
              <a:rPr lang="fr-FR" dirty="0">
                <a:solidFill>
                  <a:schemeClr val="tx1"/>
                </a:solidFill>
              </a:rPr>
              <a:t>Pottier Aurélien</a:t>
            </a:r>
          </a:p>
          <a:p>
            <a:pPr algn="r"/>
            <a:r>
              <a:rPr lang="fr-FR" dirty="0" err="1">
                <a:solidFill>
                  <a:schemeClr val="tx1"/>
                </a:solidFill>
              </a:rPr>
              <a:t>Castaing</a:t>
            </a:r>
            <a:r>
              <a:rPr lang="fr-FR" dirty="0">
                <a:solidFill>
                  <a:schemeClr val="tx1"/>
                </a:solidFill>
              </a:rPr>
              <a:t> Arthur </a:t>
            </a:r>
          </a:p>
          <a:p>
            <a:pPr algn="r"/>
            <a:r>
              <a:rPr lang="fr-FR" dirty="0" err="1">
                <a:solidFill>
                  <a:schemeClr val="tx1"/>
                </a:solidFill>
              </a:rPr>
              <a:t>Dassonville</a:t>
            </a:r>
            <a:r>
              <a:rPr lang="fr-FR" dirty="0">
                <a:solidFill>
                  <a:schemeClr val="tx1"/>
                </a:solidFill>
              </a:rPr>
              <a:t> Alexandre 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80256"/>
            <a:ext cx="7772400" cy="1752600"/>
          </a:xfrm>
        </p:spPr>
        <p:txBody>
          <a:bodyPr anchor="ctr"/>
          <a:lstStyle/>
          <a:p>
            <a:r>
              <a:rPr lang="fr-FR"/>
              <a:t>Projet Smart Patate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520" y="530120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Exia CESI</a:t>
            </a:r>
          </a:p>
          <a:p>
            <a:r>
              <a:rPr lang="fr-FR"/>
              <a:t>Année 2016-2017</a:t>
            </a:r>
          </a:p>
          <a:p>
            <a:r>
              <a:rPr lang="fr-FR"/>
              <a:t>Groupe 9</a:t>
            </a:r>
          </a:p>
        </p:txBody>
      </p:sp>
    </p:spTree>
    <p:extLst>
      <p:ext uri="{BB962C8B-B14F-4D97-AF65-F5344CB8AC3E}">
        <p14:creationId xmlns:p14="http://schemas.microsoft.com/office/powerpoint/2010/main" val="4799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solidFill>
                  <a:schemeClr val="accent1"/>
                </a:solidFill>
              </a:rPr>
              <a:t>Résultats </a:t>
            </a:r>
            <a:r>
              <a:rPr lang="fr-FR" dirty="0">
                <a:solidFill>
                  <a:schemeClr val="accent1"/>
                </a:solidFill>
              </a:rPr>
              <a:t>des expériences menées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7" y="1535338"/>
            <a:ext cx="895868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653136"/>
            <a:ext cx="5943600" cy="172402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460432" y="422108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f</a:t>
            </a:r>
            <a:r>
              <a:rPr lang="fr-FR" sz="1200" smtClean="0"/>
              <a:t>(Hz)</a:t>
            </a:r>
            <a:endParaRPr lang="fr-FR" sz="1200"/>
          </a:p>
        </p:txBody>
      </p:sp>
      <p:sp>
        <p:nvSpPr>
          <p:cNvPr id="5" name="ZoneTexte 4"/>
          <p:cNvSpPr txBox="1"/>
          <p:nvPr/>
        </p:nvSpPr>
        <p:spPr>
          <a:xfrm>
            <a:off x="4663480" y="2060847"/>
            <a:ext cx="120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/>
              <a:t>U(V)</a:t>
            </a:r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20597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84684" y="332656"/>
            <a:ext cx="7774632" cy="1224136"/>
          </a:xfrm>
        </p:spPr>
        <p:txBody>
          <a:bodyPr>
            <a:normAutofit/>
          </a:bodyPr>
          <a:lstStyle/>
          <a:p>
            <a:r>
              <a:rPr lang="fr-FR" dirty="0"/>
              <a:t>Présentation du prototype</a:t>
            </a:r>
          </a:p>
        </p:txBody>
      </p:sp>
      <p:pic>
        <p:nvPicPr>
          <p:cNvPr id="4" name="Image 3" descr="cid:bc5239c0-b5ec-464d-9945-6f6a5e096eab@prod.exchangelabs.com"/>
          <p:cNvPicPr/>
          <p:nvPr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4" r="4652" b="5264"/>
          <a:stretch>
            <a:fillRect/>
          </a:stretch>
        </p:blipFill>
        <p:spPr bwMode="auto">
          <a:xfrm>
            <a:off x="179512" y="2809176"/>
            <a:ext cx="4392488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1888"/>
            <a:ext cx="4464496" cy="28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fr-FR" smtClean="0">
                <a:solidFill>
                  <a:schemeClr val="accent1"/>
                </a:solidFill>
              </a:rPr>
              <a:t>Code réalisé</a:t>
            </a:r>
            <a:endParaRPr lang="fr-FR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48672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316835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7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2811117"/>
            <a:ext cx="5832648" cy="3861491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720688" y="381000"/>
            <a:ext cx="7702624" cy="1535832"/>
          </a:xfrm>
        </p:spPr>
        <p:txBody>
          <a:bodyPr>
            <a:normAutofit/>
          </a:bodyPr>
          <a:lstStyle/>
          <a:p>
            <a:r>
              <a:rPr lang="fr-FR" dirty="0"/>
              <a:t>Explication du fonctionnement du circuit et du capteur</a:t>
            </a:r>
          </a:p>
        </p:txBody>
      </p:sp>
      <p:cxnSp>
        <p:nvCxnSpPr>
          <p:cNvPr id="8" name="Connecteur droit avec flèche 7"/>
          <p:cNvCxnSpPr>
            <a:endCxn id="15" idx="1"/>
          </p:cNvCxnSpPr>
          <p:nvPr/>
        </p:nvCxnSpPr>
        <p:spPr>
          <a:xfrm flipV="1">
            <a:off x="1187624" y="3456771"/>
            <a:ext cx="685192" cy="1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44624" y="342900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Filtre LC passe haut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2816" y="2952715"/>
            <a:ext cx="1872208" cy="10081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303748" y="4535721"/>
            <a:ext cx="432048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79512" y="4157088"/>
            <a:ext cx="936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Laisse passer le courant dans un seul sens</a:t>
            </a:r>
          </a:p>
        </p:txBody>
      </p:sp>
      <p:cxnSp>
        <p:nvCxnSpPr>
          <p:cNvPr id="23" name="Connecteur droit avec flèche 22"/>
          <p:cNvCxnSpPr>
            <a:stCxn id="21" idx="3"/>
            <a:endCxn id="20" idx="1"/>
          </p:cNvCxnSpPr>
          <p:nvPr/>
        </p:nvCxnSpPr>
        <p:spPr>
          <a:xfrm>
            <a:off x="1115616" y="4741864"/>
            <a:ext cx="1188132" cy="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03748" y="5288146"/>
            <a:ext cx="2218185" cy="134898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79512" y="5661248"/>
            <a:ext cx="111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Lisse le courant</a:t>
            </a:r>
          </a:p>
        </p:txBody>
      </p:sp>
      <p:cxnSp>
        <p:nvCxnSpPr>
          <p:cNvPr id="27" name="Connecteur droit avec flèche 26"/>
          <p:cNvCxnSpPr>
            <a:stCxn id="25" idx="3"/>
            <a:endCxn id="24" idx="1"/>
          </p:cNvCxnSpPr>
          <p:nvPr/>
        </p:nvCxnSpPr>
        <p:spPr>
          <a:xfrm>
            <a:off x="1296752" y="5922858"/>
            <a:ext cx="1006996" cy="3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4632" cy="815752"/>
          </a:xfrm>
        </p:spPr>
        <p:txBody>
          <a:bodyPr/>
          <a:lstStyle/>
          <a:p>
            <a:r>
              <a:rPr lang="fr-FR" dirty="0"/>
              <a:t>Bilan du projet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9198" y="3429000"/>
            <a:ext cx="8567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utilisation du principe </a:t>
            </a:r>
            <a:r>
              <a:rPr lang="fr-FR" sz="2800"/>
              <a:t>de </a:t>
            </a:r>
            <a:r>
              <a:rPr lang="fr-FR" sz="2800" smtClean="0"/>
              <a:t>résonance 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lissage du courant pour enlever les parasites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problème de logiciel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problème de matériel</a:t>
            </a:r>
          </a:p>
        </p:txBody>
      </p:sp>
    </p:spTree>
    <p:extLst>
      <p:ext uri="{BB962C8B-B14F-4D97-AF65-F5344CB8AC3E}">
        <p14:creationId xmlns:p14="http://schemas.microsoft.com/office/powerpoint/2010/main" val="11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endParaRPr lang="fr-FR"/>
          </a:p>
          <a:p>
            <a:pPr marL="0" indent="0" algn="ctr">
              <a:buNone/>
            </a:pPr>
            <a:r>
              <a:rPr lang="fr-FR" sz="4400" smtClean="0"/>
              <a:t>Merci de votre attention </a:t>
            </a:r>
            <a:endParaRPr lang="fr-FR" sz="4400"/>
          </a:p>
        </p:txBody>
      </p:sp>
    </p:spTree>
    <p:extLst>
      <p:ext uri="{BB962C8B-B14F-4D97-AF65-F5344CB8AC3E}">
        <p14:creationId xmlns:p14="http://schemas.microsoft.com/office/powerpoint/2010/main" val="14883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E4F4B1C5F4F49A5F54DB981FE3923" ma:contentTypeVersion="0" ma:contentTypeDescription="Crée un document." ma:contentTypeScope="" ma:versionID="6a990fd36733811e6049b9d1b66d6b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412c90d4362bd29ffbb751b51201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54A812-5721-4710-BDF4-F600CD7E667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0326099-19DD-4399-A338-1D8C56FBCC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224E0AD-CB27-4001-8C0E-0183ECC30D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1997</TotalTime>
  <Words>283</Words>
  <Application>Microsoft Office PowerPoint</Application>
  <PresentationFormat>Affichage à l'écran (4:3)</PresentationFormat>
  <Paragraphs>66</Paragraphs>
  <Slides>7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Civil</vt:lpstr>
      <vt:lpstr>Projet Smart Patate</vt:lpstr>
      <vt:lpstr>Résultats des expériences menées</vt:lpstr>
      <vt:lpstr>Présentation du prototype</vt:lpstr>
      <vt:lpstr>Code réalisé</vt:lpstr>
      <vt:lpstr>Explication du fonctionnement du circuit et du capteur</vt:lpstr>
      <vt:lpstr>Bilan du projet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 Patate</dc:title>
  <dc:creator>Neros Fast</dc:creator>
  <cp:lastModifiedBy>Neros Fast</cp:lastModifiedBy>
  <cp:revision>31</cp:revision>
  <dcterms:created xsi:type="dcterms:W3CDTF">2016-11-14T10:22:43Z</dcterms:created>
  <dcterms:modified xsi:type="dcterms:W3CDTF">2016-11-16T13:34:56Z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0x0101003EDE4F4B1C5F4F49A5F54DB981FE3923</vt:lpwstr>
  </property>
</Properties>
</file>