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C" userId="26f7c6f152a12792" providerId="LiveId" clId="{13D01B4B-81C8-422F-975C-A0144FD530CD}"/>
    <pc:docChg chg="undo custSel addSld modSld">
      <pc:chgData name="Akshaya C" userId="26f7c6f152a12792" providerId="LiveId" clId="{13D01B4B-81C8-422F-975C-A0144FD530CD}" dt="2023-07-11T07:56:02.067" v="434" actId="27636"/>
      <pc:docMkLst>
        <pc:docMk/>
      </pc:docMkLst>
      <pc:sldChg chg="modSp mod">
        <pc:chgData name="Akshaya C" userId="26f7c6f152a12792" providerId="LiveId" clId="{13D01B4B-81C8-422F-975C-A0144FD530CD}" dt="2023-07-11T07:56:02.067" v="434" actId="27636"/>
        <pc:sldMkLst>
          <pc:docMk/>
          <pc:sldMk cId="673527983" sldId="256"/>
        </pc:sldMkLst>
        <pc:spChg chg="mod">
          <ac:chgData name="Akshaya C" userId="26f7c6f152a12792" providerId="LiveId" clId="{13D01B4B-81C8-422F-975C-A0144FD530CD}" dt="2023-07-11T07:53:43.227" v="400" actId="113"/>
          <ac:spMkLst>
            <pc:docMk/>
            <pc:sldMk cId="673527983" sldId="256"/>
            <ac:spMk id="2" creationId="{D8714021-38CC-F4C1-2E3A-F30F7EA1A663}"/>
          </ac:spMkLst>
        </pc:spChg>
        <pc:spChg chg="mod">
          <ac:chgData name="Akshaya C" userId="26f7c6f152a12792" providerId="LiveId" clId="{13D01B4B-81C8-422F-975C-A0144FD530CD}" dt="2023-07-11T07:56:02.067" v="434" actId="27636"/>
          <ac:spMkLst>
            <pc:docMk/>
            <pc:sldMk cId="673527983" sldId="256"/>
            <ac:spMk id="3" creationId="{C590A737-B32C-1C61-F014-A991474F0C9F}"/>
          </ac:spMkLst>
        </pc:spChg>
      </pc:sldChg>
      <pc:sldChg chg="addSp modSp new mod">
        <pc:chgData name="Akshaya C" userId="26f7c6f152a12792" providerId="LiveId" clId="{13D01B4B-81C8-422F-975C-A0144FD530CD}" dt="2023-07-11T06:28:29.126" v="13" actId="1076"/>
        <pc:sldMkLst>
          <pc:docMk/>
          <pc:sldMk cId="1653809882" sldId="258"/>
        </pc:sldMkLst>
        <pc:spChg chg="add mod">
          <ac:chgData name="Akshaya C" userId="26f7c6f152a12792" providerId="LiveId" clId="{13D01B4B-81C8-422F-975C-A0144FD530CD}" dt="2023-07-11T06:28:29.126" v="13" actId="1076"/>
          <ac:spMkLst>
            <pc:docMk/>
            <pc:sldMk cId="1653809882" sldId="258"/>
            <ac:spMk id="2" creationId="{2F92FEBB-0C3E-E34F-AF29-BECA784456F5}"/>
          </ac:spMkLst>
        </pc:spChg>
      </pc:sldChg>
      <pc:sldChg chg="addSp modSp new mod">
        <pc:chgData name="Akshaya C" userId="26f7c6f152a12792" providerId="LiveId" clId="{13D01B4B-81C8-422F-975C-A0144FD530CD}" dt="2023-07-11T06:33:10.272" v="38" actId="1076"/>
        <pc:sldMkLst>
          <pc:docMk/>
          <pc:sldMk cId="1911976046" sldId="259"/>
        </pc:sldMkLst>
        <pc:spChg chg="add mod">
          <ac:chgData name="Akshaya C" userId="26f7c6f152a12792" providerId="LiveId" clId="{13D01B4B-81C8-422F-975C-A0144FD530CD}" dt="2023-07-11T06:30:54.863" v="25" actId="1076"/>
          <ac:spMkLst>
            <pc:docMk/>
            <pc:sldMk cId="1911976046" sldId="259"/>
            <ac:spMk id="2" creationId="{63162F71-5736-0D76-9476-5721A1B274BD}"/>
          </ac:spMkLst>
        </pc:spChg>
        <pc:spChg chg="add mod">
          <ac:chgData name="Akshaya C" userId="26f7c6f152a12792" providerId="LiveId" clId="{13D01B4B-81C8-422F-975C-A0144FD530CD}" dt="2023-07-11T06:33:10.272" v="38" actId="1076"/>
          <ac:spMkLst>
            <pc:docMk/>
            <pc:sldMk cId="1911976046" sldId="259"/>
            <ac:spMk id="5" creationId="{8001F933-F53B-4C9B-B746-3BAC1AE93952}"/>
          </ac:spMkLst>
        </pc:spChg>
        <pc:picChg chg="add mod">
          <ac:chgData name="Akshaya C" userId="26f7c6f152a12792" providerId="LiveId" clId="{13D01B4B-81C8-422F-975C-A0144FD530CD}" dt="2023-07-11T06:32:06.398" v="30" actId="1076"/>
          <ac:picMkLst>
            <pc:docMk/>
            <pc:sldMk cId="1911976046" sldId="259"/>
            <ac:picMk id="4" creationId="{5332B78D-213C-5DFE-BFC6-B7C2D85DCB10}"/>
          </ac:picMkLst>
        </pc:picChg>
      </pc:sldChg>
      <pc:sldChg chg="addSp modSp new mod">
        <pc:chgData name="Akshaya C" userId="26f7c6f152a12792" providerId="LiveId" clId="{13D01B4B-81C8-422F-975C-A0144FD530CD}" dt="2023-07-11T06:35:42.408" v="56" actId="1076"/>
        <pc:sldMkLst>
          <pc:docMk/>
          <pc:sldMk cId="1922519709" sldId="260"/>
        </pc:sldMkLst>
        <pc:spChg chg="add mod">
          <ac:chgData name="Akshaya C" userId="26f7c6f152a12792" providerId="LiveId" clId="{13D01B4B-81C8-422F-975C-A0144FD530CD}" dt="2023-07-11T06:34:26.808" v="47" actId="20577"/>
          <ac:spMkLst>
            <pc:docMk/>
            <pc:sldMk cId="1922519709" sldId="260"/>
            <ac:spMk id="2" creationId="{9B9CF516-D4C2-9F09-69C3-0DD123E81D24}"/>
          </ac:spMkLst>
        </pc:spChg>
        <pc:spChg chg="add mod">
          <ac:chgData name="Akshaya C" userId="26f7c6f152a12792" providerId="LiveId" clId="{13D01B4B-81C8-422F-975C-A0144FD530CD}" dt="2023-07-11T06:35:42.408" v="56" actId="1076"/>
          <ac:spMkLst>
            <pc:docMk/>
            <pc:sldMk cId="1922519709" sldId="260"/>
            <ac:spMk id="5" creationId="{F540FE4E-1EDC-0949-67C6-82D1E3690031}"/>
          </ac:spMkLst>
        </pc:spChg>
        <pc:picChg chg="add mod">
          <ac:chgData name="Akshaya C" userId="26f7c6f152a12792" providerId="LiveId" clId="{13D01B4B-81C8-422F-975C-A0144FD530CD}" dt="2023-07-11T06:35:03.078" v="50" actId="1076"/>
          <ac:picMkLst>
            <pc:docMk/>
            <pc:sldMk cId="1922519709" sldId="260"/>
            <ac:picMk id="4" creationId="{3EAE4E91-2D1F-E30C-A44C-329644A6D4B2}"/>
          </ac:picMkLst>
        </pc:picChg>
      </pc:sldChg>
      <pc:sldChg chg="addSp modSp new mod">
        <pc:chgData name="Akshaya C" userId="26f7c6f152a12792" providerId="LiveId" clId="{13D01B4B-81C8-422F-975C-A0144FD530CD}" dt="2023-07-11T06:38:06.961" v="85" actId="313"/>
        <pc:sldMkLst>
          <pc:docMk/>
          <pc:sldMk cId="991283816" sldId="261"/>
        </pc:sldMkLst>
        <pc:spChg chg="add mod">
          <ac:chgData name="Akshaya C" userId="26f7c6f152a12792" providerId="LiveId" clId="{13D01B4B-81C8-422F-975C-A0144FD530CD}" dt="2023-07-11T06:38:02.069" v="84" actId="2711"/>
          <ac:spMkLst>
            <pc:docMk/>
            <pc:sldMk cId="991283816" sldId="261"/>
            <ac:spMk id="2" creationId="{F6191682-E8DD-E2CA-F3A3-4273F0F19D78}"/>
          </ac:spMkLst>
        </pc:spChg>
        <pc:spChg chg="add mod">
          <ac:chgData name="Akshaya C" userId="26f7c6f152a12792" providerId="LiveId" clId="{13D01B4B-81C8-422F-975C-A0144FD530CD}" dt="2023-07-11T06:38:06.961" v="85" actId="313"/>
          <ac:spMkLst>
            <pc:docMk/>
            <pc:sldMk cId="991283816" sldId="261"/>
            <ac:spMk id="5" creationId="{F93BFC17-C364-12FC-FE4E-4FAFCC0682CC}"/>
          </ac:spMkLst>
        </pc:spChg>
        <pc:picChg chg="add mod">
          <ac:chgData name="Akshaya C" userId="26f7c6f152a12792" providerId="LiveId" clId="{13D01B4B-81C8-422F-975C-A0144FD530CD}" dt="2023-07-11T06:37:17.275" v="69" actId="1076"/>
          <ac:picMkLst>
            <pc:docMk/>
            <pc:sldMk cId="991283816" sldId="261"/>
            <ac:picMk id="4" creationId="{D8CEEC8A-409F-3D54-5D27-1B1FBF4B2CEF}"/>
          </ac:picMkLst>
        </pc:picChg>
      </pc:sldChg>
      <pc:sldChg chg="addSp modSp new mod">
        <pc:chgData name="Akshaya C" userId="26f7c6f152a12792" providerId="LiveId" clId="{13D01B4B-81C8-422F-975C-A0144FD530CD}" dt="2023-07-11T06:41:10.540" v="107" actId="1076"/>
        <pc:sldMkLst>
          <pc:docMk/>
          <pc:sldMk cId="2925837532" sldId="262"/>
        </pc:sldMkLst>
        <pc:spChg chg="add mod">
          <ac:chgData name="Akshaya C" userId="26f7c6f152a12792" providerId="LiveId" clId="{13D01B4B-81C8-422F-975C-A0144FD530CD}" dt="2023-07-11T06:39:48.016" v="96" actId="20577"/>
          <ac:spMkLst>
            <pc:docMk/>
            <pc:sldMk cId="2925837532" sldId="262"/>
            <ac:spMk id="2" creationId="{7839A466-3DC0-171D-AB02-55E0AAD60DC3}"/>
          </ac:spMkLst>
        </pc:spChg>
        <pc:spChg chg="add mod">
          <ac:chgData name="Akshaya C" userId="26f7c6f152a12792" providerId="LiveId" clId="{13D01B4B-81C8-422F-975C-A0144FD530CD}" dt="2023-07-11T06:41:10.540" v="107" actId="1076"/>
          <ac:spMkLst>
            <pc:docMk/>
            <pc:sldMk cId="2925837532" sldId="262"/>
            <ac:spMk id="5" creationId="{20AF6BF1-DC5F-96C1-0EBE-C040CFA1F9B6}"/>
          </ac:spMkLst>
        </pc:spChg>
        <pc:picChg chg="add mod">
          <ac:chgData name="Akshaya C" userId="26f7c6f152a12792" providerId="LiveId" clId="{13D01B4B-81C8-422F-975C-A0144FD530CD}" dt="2023-07-11T06:40:22.111" v="98" actId="1076"/>
          <ac:picMkLst>
            <pc:docMk/>
            <pc:sldMk cId="2925837532" sldId="262"/>
            <ac:picMk id="4" creationId="{F285016B-68A2-837D-0AD2-7D9ABA0B5171}"/>
          </ac:picMkLst>
        </pc:picChg>
      </pc:sldChg>
      <pc:sldChg chg="addSp modSp new mod">
        <pc:chgData name="Akshaya C" userId="26f7c6f152a12792" providerId="LiveId" clId="{13D01B4B-81C8-422F-975C-A0144FD530CD}" dt="2023-07-11T07:12:45.831" v="125" actId="20577"/>
        <pc:sldMkLst>
          <pc:docMk/>
          <pc:sldMk cId="3284099943" sldId="263"/>
        </pc:sldMkLst>
        <pc:spChg chg="add mod">
          <ac:chgData name="Akshaya C" userId="26f7c6f152a12792" providerId="LiveId" clId="{13D01B4B-81C8-422F-975C-A0144FD530CD}" dt="2023-07-11T07:11:58.262" v="118" actId="113"/>
          <ac:spMkLst>
            <pc:docMk/>
            <pc:sldMk cId="3284099943" sldId="263"/>
            <ac:spMk id="2" creationId="{436AACD9-331C-FE55-2960-81F23BA3EAB4}"/>
          </ac:spMkLst>
        </pc:spChg>
        <pc:spChg chg="add mod">
          <ac:chgData name="Akshaya C" userId="26f7c6f152a12792" providerId="LiveId" clId="{13D01B4B-81C8-422F-975C-A0144FD530CD}" dt="2023-07-11T07:12:45.831" v="125" actId="20577"/>
          <ac:spMkLst>
            <pc:docMk/>
            <pc:sldMk cId="3284099943" sldId="263"/>
            <ac:spMk id="5" creationId="{354C8C60-69F7-C844-CF83-CD10E3916E94}"/>
          </ac:spMkLst>
        </pc:spChg>
        <pc:picChg chg="add mod">
          <ac:chgData name="Akshaya C" userId="26f7c6f152a12792" providerId="LiveId" clId="{13D01B4B-81C8-422F-975C-A0144FD530CD}" dt="2023-07-11T07:11:47.571" v="115" actId="1076"/>
          <ac:picMkLst>
            <pc:docMk/>
            <pc:sldMk cId="3284099943" sldId="263"/>
            <ac:picMk id="4" creationId="{E505E979-94D5-DF3A-8D16-31EC13EB92B8}"/>
          </ac:picMkLst>
        </pc:picChg>
      </pc:sldChg>
      <pc:sldChg chg="addSp modSp new mod">
        <pc:chgData name="Akshaya C" userId="26f7c6f152a12792" providerId="LiveId" clId="{13D01B4B-81C8-422F-975C-A0144FD530CD}" dt="2023-07-11T07:18:04.138" v="144" actId="1076"/>
        <pc:sldMkLst>
          <pc:docMk/>
          <pc:sldMk cId="3058175425" sldId="264"/>
        </pc:sldMkLst>
        <pc:spChg chg="add mod">
          <ac:chgData name="Akshaya C" userId="26f7c6f152a12792" providerId="LiveId" clId="{13D01B4B-81C8-422F-975C-A0144FD530CD}" dt="2023-07-11T07:16:42.606" v="133" actId="114"/>
          <ac:spMkLst>
            <pc:docMk/>
            <pc:sldMk cId="3058175425" sldId="264"/>
            <ac:spMk id="2" creationId="{18F0B743-8F8A-CFE8-18CA-F2EAF636F7B7}"/>
          </ac:spMkLst>
        </pc:spChg>
        <pc:spChg chg="add mod">
          <ac:chgData name="Akshaya C" userId="26f7c6f152a12792" providerId="LiveId" clId="{13D01B4B-81C8-422F-975C-A0144FD530CD}" dt="2023-07-11T07:18:04.138" v="144" actId="1076"/>
          <ac:spMkLst>
            <pc:docMk/>
            <pc:sldMk cId="3058175425" sldId="264"/>
            <ac:spMk id="5" creationId="{7C9F67BA-9966-39D3-7A2C-0D94EB718BCD}"/>
          </ac:spMkLst>
        </pc:spChg>
        <pc:picChg chg="add mod">
          <ac:chgData name="Akshaya C" userId="26f7c6f152a12792" providerId="LiveId" clId="{13D01B4B-81C8-422F-975C-A0144FD530CD}" dt="2023-07-11T07:17:21.736" v="137" actId="1076"/>
          <ac:picMkLst>
            <pc:docMk/>
            <pc:sldMk cId="3058175425" sldId="264"/>
            <ac:picMk id="4" creationId="{FC02DFBD-08D1-A872-AC36-726F2B86BA36}"/>
          </ac:picMkLst>
        </pc:picChg>
      </pc:sldChg>
      <pc:sldChg chg="addSp modSp new mod">
        <pc:chgData name="Akshaya C" userId="26f7c6f152a12792" providerId="LiveId" clId="{13D01B4B-81C8-422F-975C-A0144FD530CD}" dt="2023-07-11T07:19:40.921" v="157" actId="2711"/>
        <pc:sldMkLst>
          <pc:docMk/>
          <pc:sldMk cId="2995728279" sldId="265"/>
        </pc:sldMkLst>
        <pc:spChg chg="add mod">
          <ac:chgData name="Akshaya C" userId="26f7c6f152a12792" providerId="LiveId" clId="{13D01B4B-81C8-422F-975C-A0144FD530CD}" dt="2023-07-11T07:18:42.138" v="151" actId="114"/>
          <ac:spMkLst>
            <pc:docMk/>
            <pc:sldMk cId="2995728279" sldId="265"/>
            <ac:spMk id="2" creationId="{EF0DA83A-8D9C-452E-B28D-CC461E5D81B7}"/>
          </ac:spMkLst>
        </pc:spChg>
        <pc:spChg chg="add mod">
          <ac:chgData name="Akshaya C" userId="26f7c6f152a12792" providerId="LiveId" clId="{13D01B4B-81C8-422F-975C-A0144FD530CD}" dt="2023-07-11T07:19:40.921" v="157" actId="2711"/>
          <ac:spMkLst>
            <pc:docMk/>
            <pc:sldMk cId="2995728279" sldId="265"/>
            <ac:spMk id="5" creationId="{0CA35871-E8A9-A92E-9274-A87DF584E22D}"/>
          </ac:spMkLst>
        </pc:spChg>
        <pc:picChg chg="add mod">
          <ac:chgData name="Akshaya C" userId="26f7c6f152a12792" providerId="LiveId" clId="{13D01B4B-81C8-422F-975C-A0144FD530CD}" dt="2023-07-11T07:19:13.622" v="153" actId="1076"/>
          <ac:picMkLst>
            <pc:docMk/>
            <pc:sldMk cId="2995728279" sldId="265"/>
            <ac:picMk id="4" creationId="{1AD1450B-691F-9C19-C3AF-88FC016DBA13}"/>
          </ac:picMkLst>
        </pc:picChg>
      </pc:sldChg>
      <pc:sldChg chg="addSp modSp new mod">
        <pc:chgData name="Akshaya C" userId="26f7c6f152a12792" providerId="LiveId" clId="{13D01B4B-81C8-422F-975C-A0144FD530CD}" dt="2023-07-11T07:21:08.614" v="171" actId="2711"/>
        <pc:sldMkLst>
          <pc:docMk/>
          <pc:sldMk cId="2459331035" sldId="266"/>
        </pc:sldMkLst>
        <pc:spChg chg="add mod">
          <ac:chgData name="Akshaya C" userId="26f7c6f152a12792" providerId="LiveId" clId="{13D01B4B-81C8-422F-975C-A0144FD530CD}" dt="2023-07-11T07:20:17.410" v="165" actId="2711"/>
          <ac:spMkLst>
            <pc:docMk/>
            <pc:sldMk cId="2459331035" sldId="266"/>
            <ac:spMk id="2" creationId="{9444C280-D204-4F8A-A623-6BD475819BA7}"/>
          </ac:spMkLst>
        </pc:spChg>
        <pc:spChg chg="add mod">
          <ac:chgData name="Akshaya C" userId="26f7c6f152a12792" providerId="LiveId" clId="{13D01B4B-81C8-422F-975C-A0144FD530CD}" dt="2023-07-11T07:21:08.614" v="171" actId="2711"/>
          <ac:spMkLst>
            <pc:docMk/>
            <pc:sldMk cId="2459331035" sldId="266"/>
            <ac:spMk id="5" creationId="{5F53C724-772E-9E3B-A023-2797000527D4}"/>
          </ac:spMkLst>
        </pc:spChg>
        <pc:picChg chg="add mod">
          <ac:chgData name="Akshaya C" userId="26f7c6f152a12792" providerId="LiveId" clId="{13D01B4B-81C8-422F-975C-A0144FD530CD}" dt="2023-07-11T07:20:46.301" v="167" actId="1076"/>
          <ac:picMkLst>
            <pc:docMk/>
            <pc:sldMk cId="2459331035" sldId="266"/>
            <ac:picMk id="4" creationId="{0212D0C9-4B60-8E64-87EA-1B8D1E60F148}"/>
          </ac:picMkLst>
        </pc:picChg>
      </pc:sldChg>
      <pc:sldChg chg="addSp modSp new mod">
        <pc:chgData name="Akshaya C" userId="26f7c6f152a12792" providerId="LiveId" clId="{13D01B4B-81C8-422F-975C-A0144FD530CD}" dt="2023-07-11T07:22:55.412" v="187" actId="1076"/>
        <pc:sldMkLst>
          <pc:docMk/>
          <pc:sldMk cId="1313502065" sldId="267"/>
        </pc:sldMkLst>
        <pc:spChg chg="add mod">
          <ac:chgData name="Akshaya C" userId="26f7c6f152a12792" providerId="LiveId" clId="{13D01B4B-81C8-422F-975C-A0144FD530CD}" dt="2023-07-11T07:21:53.675" v="180" actId="2711"/>
          <ac:spMkLst>
            <pc:docMk/>
            <pc:sldMk cId="1313502065" sldId="267"/>
            <ac:spMk id="2" creationId="{6D536A51-2A26-6720-3C80-661E002D4075}"/>
          </ac:spMkLst>
        </pc:spChg>
        <pc:spChg chg="add mod">
          <ac:chgData name="Akshaya C" userId="26f7c6f152a12792" providerId="LiveId" clId="{13D01B4B-81C8-422F-975C-A0144FD530CD}" dt="2023-07-11T07:22:55.412" v="187" actId="1076"/>
          <ac:spMkLst>
            <pc:docMk/>
            <pc:sldMk cId="1313502065" sldId="267"/>
            <ac:spMk id="5" creationId="{F3739D3A-146E-41E1-4AE5-5E3FCB7B067C}"/>
          </ac:spMkLst>
        </pc:spChg>
        <pc:picChg chg="add mod">
          <ac:chgData name="Akshaya C" userId="26f7c6f152a12792" providerId="LiveId" clId="{13D01B4B-81C8-422F-975C-A0144FD530CD}" dt="2023-07-11T07:22:20.951" v="182" actId="1076"/>
          <ac:picMkLst>
            <pc:docMk/>
            <pc:sldMk cId="1313502065" sldId="267"/>
            <ac:picMk id="4" creationId="{9749ACA3-F4B2-8B06-3A8C-F342D6AD81A8}"/>
          </ac:picMkLst>
        </pc:picChg>
      </pc:sldChg>
      <pc:sldChg chg="addSp delSp modSp new mod">
        <pc:chgData name="Akshaya C" userId="26f7c6f152a12792" providerId="LiveId" clId="{13D01B4B-81C8-422F-975C-A0144FD530CD}" dt="2023-07-11T07:27:59.077" v="381" actId="2711"/>
        <pc:sldMkLst>
          <pc:docMk/>
          <pc:sldMk cId="3886097213" sldId="268"/>
        </pc:sldMkLst>
        <pc:spChg chg="add del mod">
          <ac:chgData name="Akshaya C" userId="26f7c6f152a12792" providerId="LiveId" clId="{13D01B4B-81C8-422F-975C-A0144FD530CD}" dt="2023-07-11T07:24:30.229" v="200" actId="478"/>
          <ac:spMkLst>
            <pc:docMk/>
            <pc:sldMk cId="3886097213" sldId="268"/>
            <ac:spMk id="4" creationId="{4ECDAA3C-F831-3650-A2AB-9D403CEED7F9}"/>
          </ac:spMkLst>
        </pc:spChg>
        <pc:spChg chg="add del">
          <ac:chgData name="Akshaya C" userId="26f7c6f152a12792" providerId="LiveId" clId="{13D01B4B-81C8-422F-975C-A0144FD530CD}" dt="2023-07-11T07:24:19.636" v="197"/>
          <ac:spMkLst>
            <pc:docMk/>
            <pc:sldMk cId="3886097213" sldId="268"/>
            <ac:spMk id="5" creationId="{FC364618-FA20-6FCA-3284-95C9DBA18187}"/>
          </ac:spMkLst>
        </pc:spChg>
        <pc:spChg chg="add del mod">
          <ac:chgData name="Akshaya C" userId="26f7c6f152a12792" providerId="LiveId" clId="{13D01B4B-81C8-422F-975C-A0144FD530CD}" dt="2023-07-11T07:24:19.218" v="196"/>
          <ac:spMkLst>
            <pc:docMk/>
            <pc:sldMk cId="3886097213" sldId="268"/>
            <ac:spMk id="6" creationId="{2FF87226-0306-EDF2-1FCF-EBC4BDFE5FF3}"/>
          </ac:spMkLst>
        </pc:spChg>
        <pc:spChg chg="add del mod">
          <ac:chgData name="Akshaya C" userId="26f7c6f152a12792" providerId="LiveId" clId="{13D01B4B-81C8-422F-975C-A0144FD530CD}" dt="2023-07-11T07:24:30.229" v="200" actId="478"/>
          <ac:spMkLst>
            <pc:docMk/>
            <pc:sldMk cId="3886097213" sldId="268"/>
            <ac:spMk id="7" creationId="{0D1091B0-AE5F-E085-BE86-0354DF0CF825}"/>
          </ac:spMkLst>
        </pc:spChg>
        <pc:spChg chg="add del mod">
          <ac:chgData name="Akshaya C" userId="26f7c6f152a12792" providerId="LiveId" clId="{13D01B4B-81C8-422F-975C-A0144FD530CD}" dt="2023-07-11T07:25:18.062" v="208"/>
          <ac:spMkLst>
            <pc:docMk/>
            <pc:sldMk cId="3886097213" sldId="268"/>
            <ac:spMk id="8" creationId="{06A24E4C-8184-8481-2A88-1F305A927EB0}"/>
          </ac:spMkLst>
        </pc:spChg>
        <pc:spChg chg="add mod">
          <ac:chgData name="Akshaya C" userId="26f7c6f152a12792" providerId="LiveId" clId="{13D01B4B-81C8-422F-975C-A0144FD530CD}" dt="2023-07-11T07:27:59.077" v="381" actId="2711"/>
          <ac:spMkLst>
            <pc:docMk/>
            <pc:sldMk cId="3886097213" sldId="268"/>
            <ac:spMk id="9" creationId="{4A89DCDD-0BC1-41EF-BF4C-6AC904251CC4}"/>
          </ac:spMkLst>
        </pc:spChg>
        <pc:picChg chg="add mod">
          <ac:chgData name="Akshaya C" userId="26f7c6f152a12792" providerId="LiveId" clId="{13D01B4B-81C8-422F-975C-A0144FD530CD}" dt="2023-07-11T07:23:56.408" v="192" actId="1076"/>
          <ac:picMkLst>
            <pc:docMk/>
            <pc:sldMk cId="3886097213" sldId="268"/>
            <ac:picMk id="3" creationId="{03B9BFC4-A0FA-0C06-6D01-CDFD3392FD55}"/>
          </ac:picMkLst>
        </pc:picChg>
      </pc:sldChg>
      <pc:sldChg chg="new">
        <pc:chgData name="Akshaya C" userId="26f7c6f152a12792" providerId="LiveId" clId="{13D01B4B-81C8-422F-975C-A0144FD530CD}" dt="2023-07-11T07:23:39.847" v="189" actId="680"/>
        <pc:sldMkLst>
          <pc:docMk/>
          <pc:sldMk cId="909411141" sldId="269"/>
        </pc:sldMkLst>
      </pc:sldChg>
      <pc:sldChg chg="addSp modSp new mod">
        <pc:chgData name="Akshaya C" userId="26f7c6f152a12792" providerId="LiveId" clId="{13D01B4B-81C8-422F-975C-A0144FD530CD}" dt="2023-07-11T07:52:33.136" v="396" actId="1076"/>
        <pc:sldMkLst>
          <pc:docMk/>
          <pc:sldMk cId="4253055112" sldId="270"/>
        </pc:sldMkLst>
        <pc:spChg chg="add mod">
          <ac:chgData name="Akshaya C" userId="26f7c6f152a12792" providerId="LiveId" clId="{13D01B4B-81C8-422F-975C-A0144FD530CD}" dt="2023-07-11T07:29:02.474" v="388" actId="114"/>
          <ac:spMkLst>
            <pc:docMk/>
            <pc:sldMk cId="4253055112" sldId="270"/>
            <ac:spMk id="2" creationId="{D8D40844-D5C3-7A8F-71DC-117BFB2215FF}"/>
          </ac:spMkLst>
        </pc:spChg>
        <pc:spChg chg="add mod">
          <ac:chgData name="Akshaya C" userId="26f7c6f152a12792" providerId="LiveId" clId="{13D01B4B-81C8-422F-975C-A0144FD530CD}" dt="2023-07-11T07:52:33.136" v="396" actId="1076"/>
          <ac:spMkLst>
            <pc:docMk/>
            <pc:sldMk cId="4253055112" sldId="270"/>
            <ac:spMk id="5" creationId="{B05E1505-5E6D-5318-30B0-3A10E2775470}"/>
          </ac:spMkLst>
        </pc:spChg>
        <pc:picChg chg="add mod">
          <ac:chgData name="Akshaya C" userId="26f7c6f152a12792" providerId="LiveId" clId="{13D01B4B-81C8-422F-975C-A0144FD530CD}" dt="2023-07-11T07:29:39.772" v="390" actId="1076"/>
          <ac:picMkLst>
            <pc:docMk/>
            <pc:sldMk cId="4253055112" sldId="270"/>
            <ac:picMk id="4" creationId="{0F8F0E5B-4E84-48AB-D9A9-B110A280588F}"/>
          </ac:picMkLst>
        </pc:picChg>
      </pc:sldChg>
      <pc:sldChg chg="new">
        <pc:chgData name="Akshaya C" userId="26f7c6f152a12792" providerId="LiveId" clId="{13D01B4B-81C8-422F-975C-A0144FD530CD}" dt="2023-07-11T07:28:37.442" v="382" actId="680"/>
        <pc:sldMkLst>
          <pc:docMk/>
          <pc:sldMk cId="177267512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3EFD6D-3F1B-4699-95E2-4B371321ECAF}" type="datetimeFigureOut">
              <a:rPr lang="en-IN" smtClean="0"/>
              <a:t>14-07-2023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20EA322-23A7-4B70-945B-8ACC01337CF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90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EFD6D-3F1B-4699-95E2-4B371321ECAF}"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EA322-23A7-4B70-945B-8ACC01337CF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79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EFD6D-3F1B-4699-95E2-4B371321ECAF}"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EA322-23A7-4B70-945B-8ACC01337CF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30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EFD6D-3F1B-4699-95E2-4B371321ECAF}"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EA322-23A7-4B70-945B-8ACC01337CF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336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FD6D-3F1B-4699-95E2-4B371321ECAF}"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0EA322-23A7-4B70-945B-8ACC01337CF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64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3EFD6D-3F1B-4699-95E2-4B371321ECAF}"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EA322-23A7-4B70-945B-8ACC01337CF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99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3EFD6D-3F1B-4699-95E2-4B371321ECAF}" type="datetimeFigureOut">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0EA322-23A7-4B70-945B-8ACC01337CF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7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3EFD6D-3F1B-4699-95E2-4B371321ECAF}"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0EA322-23A7-4B70-945B-8ACC01337CF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163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FD6D-3F1B-4699-95E2-4B371321ECAF}" type="datetimeFigureOut">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0EA322-23A7-4B70-945B-8ACC01337CFA}" type="slidenum">
              <a:rPr lang="en-IN" smtClean="0"/>
              <a:t>‹#›</a:t>
            </a:fld>
            <a:endParaRPr lang="en-IN"/>
          </a:p>
        </p:txBody>
      </p:sp>
    </p:spTree>
    <p:extLst>
      <p:ext uri="{BB962C8B-B14F-4D97-AF65-F5344CB8AC3E}">
        <p14:creationId xmlns:p14="http://schemas.microsoft.com/office/powerpoint/2010/main" val="210432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3EFD6D-3F1B-4699-95E2-4B371321ECAF}"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0EA322-23A7-4B70-945B-8ACC01337CF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52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63EFD6D-3F1B-4699-95E2-4B371321ECAF}" type="datetimeFigureOut">
              <a:rPr lang="en-IN" smtClean="0"/>
              <a:t>14-07-2023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20EA322-23A7-4B70-945B-8ACC01337CF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28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63EFD6D-3F1B-4699-95E2-4B371321ECAF}" type="datetimeFigureOut">
              <a:rPr lang="en-IN" smtClean="0"/>
              <a:t>14-07-2023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EA322-23A7-4B70-945B-8ACC01337CF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54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14021-38CC-F4C1-2E3A-F30F7EA1A663}"/>
              </a:ext>
            </a:extLst>
          </p:cNvPr>
          <p:cNvSpPr>
            <a:spLocks noGrp="1"/>
          </p:cNvSpPr>
          <p:nvPr>
            <p:ph type="ctrTitle"/>
          </p:nvPr>
        </p:nvSpPr>
        <p:spPr/>
        <p:txBody>
          <a:bodyPr>
            <a:normAutofit/>
          </a:bodyPr>
          <a:lstStyle/>
          <a:p>
            <a:r>
              <a:rPr lang="en-IN" sz="3200" b="1" i="0" dirty="0" err="1">
                <a:solidFill>
                  <a:srgbClr val="000000"/>
                </a:solidFill>
                <a:effectLst/>
                <a:latin typeface="Arial" panose="020B0604020202020204" pitchFamily="34" charset="0"/>
                <a:cs typeface="Arial" panose="020B0604020202020204" pitchFamily="34" charset="0"/>
              </a:rPr>
              <a:t>Telecom_Churn_Assignment</a:t>
            </a:r>
            <a:endParaRPr lang="en-IN"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C590A737-B32C-1C61-F014-A991474F0C9F}"/>
              </a:ext>
            </a:extLst>
          </p:cNvPr>
          <p:cNvSpPr>
            <a:spLocks noGrp="1"/>
          </p:cNvSpPr>
          <p:nvPr>
            <p:ph type="subTitle" idx="1"/>
          </p:nvPr>
        </p:nvSpPr>
        <p:spPr>
          <a:xfrm>
            <a:off x="2417780" y="3531204"/>
            <a:ext cx="8637072" cy="1310303"/>
          </a:xfrm>
        </p:spPr>
        <p:txBody>
          <a:bodyPr>
            <a:normAutofit lnSpcReduction="10000"/>
          </a:bodyPr>
          <a:lstStyle/>
          <a:p>
            <a:pPr algn="r"/>
            <a:r>
              <a:rPr lang="en-IN" sz="1700" b="1" i="0" dirty="0" smtClean="0">
                <a:effectLst/>
                <a:latin typeface="Arial" panose="020B0604020202020204" pitchFamily="34" charset="0"/>
                <a:cs typeface="Arial" panose="020B0604020202020204" pitchFamily="34" charset="0"/>
              </a:rPr>
              <a:t>Saurav Kumar</a:t>
            </a:r>
          </a:p>
          <a:p>
            <a:pPr algn="r"/>
            <a:r>
              <a:rPr lang="en-US" sz="1600" b="1" dirty="0" smtClean="0">
                <a:latin typeface="Arial" panose="020B0604020202020204" pitchFamily="34" charset="0"/>
                <a:cs typeface="Arial" panose="020B0604020202020204" pitchFamily="34" charset="0"/>
              </a:rPr>
              <a:t>Anish P</a:t>
            </a:r>
          </a:p>
          <a:p>
            <a:pPr algn="r"/>
            <a:r>
              <a:rPr lang="en-US" sz="1600" b="1" i="0" dirty="0" err="1" smtClean="0">
                <a:effectLst/>
                <a:latin typeface="Arial" panose="020B0604020202020204" pitchFamily="34" charset="0"/>
                <a:cs typeface="Arial" panose="020B0604020202020204" pitchFamily="34" charset="0"/>
              </a:rPr>
              <a:t>Drishant</a:t>
            </a:r>
            <a:r>
              <a:rPr lang="en-US" sz="1600" b="1" i="0" dirty="0" smtClean="0">
                <a:effectLst/>
                <a:latin typeface="Arial" panose="020B0604020202020204" pitchFamily="34" charset="0"/>
                <a:cs typeface="Arial" panose="020B0604020202020204" pitchFamily="34" charset="0"/>
              </a:rPr>
              <a:t> </a:t>
            </a:r>
            <a:r>
              <a:rPr lang="en-US" sz="1600" b="1" i="0" dirty="0" err="1" smtClean="0">
                <a:effectLst/>
                <a:latin typeface="Arial" panose="020B0604020202020204" pitchFamily="34" charset="0"/>
                <a:cs typeface="Arial" panose="020B0604020202020204" pitchFamily="34" charset="0"/>
              </a:rPr>
              <a:t>Dey</a:t>
            </a:r>
            <a:endParaRPr lang="en-IN" sz="1600" b="1" i="0" dirty="0">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7352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F0DA83A-8D9C-452E-B28D-CC461E5D81B7}"/>
              </a:ext>
            </a:extLst>
          </p:cNvPr>
          <p:cNvSpPr txBox="1"/>
          <p:nvPr/>
        </p:nvSpPr>
        <p:spPr>
          <a:xfrm>
            <a:off x="1309036" y="924025"/>
            <a:ext cx="9573928" cy="584775"/>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Analysis of churn rate by the decreasing recharge amount and number of recharge in the action phase</a:t>
            </a:r>
          </a:p>
          <a:p>
            <a:endParaRPr lang="en-IN" dirty="0"/>
          </a:p>
        </p:txBody>
      </p:sp>
      <p:pic>
        <p:nvPicPr>
          <p:cNvPr id="4" name="Picture 3">
            <a:extLst>
              <a:ext uri="{FF2B5EF4-FFF2-40B4-BE49-F238E27FC236}">
                <a16:creationId xmlns:a16="http://schemas.microsoft.com/office/drawing/2014/main" xmlns="" id="{1AD1450B-691F-9C19-C3AF-88FC016DB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249" y="1673798"/>
            <a:ext cx="4127712" cy="2413124"/>
          </a:xfrm>
          <a:prstGeom prst="rect">
            <a:avLst/>
          </a:prstGeom>
        </p:spPr>
      </p:pic>
      <p:sp>
        <p:nvSpPr>
          <p:cNvPr id="5" name="TextBox 4">
            <a:extLst>
              <a:ext uri="{FF2B5EF4-FFF2-40B4-BE49-F238E27FC236}">
                <a16:creationId xmlns:a16="http://schemas.microsoft.com/office/drawing/2014/main" xmlns="" id="{0CA35871-E8A9-A92E-9274-A87DF584E22D}"/>
              </a:ext>
            </a:extLst>
          </p:cNvPr>
          <p:cNvSpPr txBox="1"/>
          <p:nvPr/>
        </p:nvSpPr>
        <p:spPr>
          <a:xfrm>
            <a:off x="1309036" y="4880008"/>
            <a:ext cx="9452008" cy="523220"/>
          </a:xfrm>
          <a:prstGeom prst="rect">
            <a:avLst/>
          </a:prstGeom>
          <a:noFill/>
        </p:spPr>
        <p:txBody>
          <a:bodyPr wrap="square" rtlCol="0">
            <a:spAutoFit/>
          </a:bodyPr>
          <a:lstStyle/>
          <a:p>
            <a:r>
              <a:rPr lang="en-US" sz="1400" b="0" i="0" dirty="0">
                <a:solidFill>
                  <a:srgbClr val="000000"/>
                </a:solidFill>
                <a:effectLst/>
                <a:latin typeface="Arial" panose="020B0604020202020204" pitchFamily="34" charset="0"/>
                <a:cs typeface="Arial" panose="020B0604020202020204" pitchFamily="34" charset="0"/>
              </a:rPr>
              <a:t>We can see from the above plot, that the churn rate is more for the customers, whose recharge amount as well as number of recharge have decreased in the action phase than the good phase.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72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444C280-D204-4F8A-A623-6BD475819BA7}"/>
              </a:ext>
            </a:extLst>
          </p:cNvPr>
          <p:cNvSpPr txBox="1"/>
          <p:nvPr/>
        </p:nvSpPr>
        <p:spPr>
          <a:xfrm>
            <a:off x="933651" y="683394"/>
            <a:ext cx="9692640" cy="584775"/>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Analysis of churn rate by the decreasing recharge amount and volume based cost in the action phase.</a:t>
            </a:r>
          </a:p>
          <a:p>
            <a:endParaRPr lang="en-IN" dirty="0"/>
          </a:p>
        </p:txBody>
      </p:sp>
      <p:pic>
        <p:nvPicPr>
          <p:cNvPr id="4" name="Picture 3">
            <a:extLst>
              <a:ext uri="{FF2B5EF4-FFF2-40B4-BE49-F238E27FC236}">
                <a16:creationId xmlns:a16="http://schemas.microsoft.com/office/drawing/2014/main" xmlns="" id="{0212D0C9-4B60-8E64-87EA-1B8D1E60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634" y="1494691"/>
            <a:ext cx="3905451" cy="2521080"/>
          </a:xfrm>
          <a:prstGeom prst="rect">
            <a:avLst/>
          </a:prstGeom>
        </p:spPr>
      </p:pic>
      <p:sp>
        <p:nvSpPr>
          <p:cNvPr id="5" name="TextBox 4">
            <a:extLst>
              <a:ext uri="{FF2B5EF4-FFF2-40B4-BE49-F238E27FC236}">
                <a16:creationId xmlns:a16="http://schemas.microsoft.com/office/drawing/2014/main" xmlns="" id="{5F53C724-772E-9E3B-A023-2797000527D4}"/>
              </a:ext>
            </a:extLst>
          </p:cNvPr>
          <p:cNvSpPr txBox="1"/>
          <p:nvPr/>
        </p:nvSpPr>
        <p:spPr>
          <a:xfrm>
            <a:off x="933651" y="4677878"/>
            <a:ext cx="10539663" cy="523220"/>
          </a:xfrm>
          <a:prstGeom prst="rect">
            <a:avLst/>
          </a:prstGeom>
          <a:noFill/>
        </p:spPr>
        <p:txBody>
          <a:bodyPr wrap="square" rtlCol="0">
            <a:spAutoFit/>
          </a:bodyPr>
          <a:lstStyle/>
          <a:p>
            <a:r>
              <a:rPr lang="en-US" sz="1400" b="0" i="0" dirty="0">
                <a:solidFill>
                  <a:srgbClr val="000000"/>
                </a:solidFill>
                <a:effectLst/>
                <a:latin typeface="Arial" panose="020B0604020202020204" pitchFamily="34" charset="0"/>
                <a:cs typeface="Arial" panose="020B0604020202020204" pitchFamily="34" charset="0"/>
              </a:rPr>
              <a:t>Here, also we can see that the churn rate is more for the customers, whose recharge amount is decreased along with the volume based cost is increased in the action month.</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33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536A51-2A26-6720-3C80-661E002D4075}"/>
              </a:ext>
            </a:extLst>
          </p:cNvPr>
          <p:cNvSpPr txBox="1"/>
          <p:nvPr/>
        </p:nvSpPr>
        <p:spPr>
          <a:xfrm>
            <a:off x="616017" y="866274"/>
            <a:ext cx="9480884" cy="584775"/>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Analysis of recharge amount and number of recharge in action month.</a:t>
            </a:r>
          </a:p>
          <a:p>
            <a:endParaRPr lang="en-IN" dirty="0"/>
          </a:p>
        </p:txBody>
      </p:sp>
      <p:pic>
        <p:nvPicPr>
          <p:cNvPr id="4" name="Picture 3">
            <a:extLst>
              <a:ext uri="{FF2B5EF4-FFF2-40B4-BE49-F238E27FC236}">
                <a16:creationId xmlns:a16="http://schemas.microsoft.com/office/drawing/2014/main" xmlns="" id="{9749ACA3-F4B2-8B06-3A8C-F342D6AD8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430" y="1355701"/>
            <a:ext cx="6242371" cy="3549832"/>
          </a:xfrm>
          <a:prstGeom prst="rect">
            <a:avLst/>
          </a:prstGeom>
        </p:spPr>
      </p:pic>
      <p:sp>
        <p:nvSpPr>
          <p:cNvPr id="5" name="TextBox 4">
            <a:extLst>
              <a:ext uri="{FF2B5EF4-FFF2-40B4-BE49-F238E27FC236}">
                <a16:creationId xmlns:a16="http://schemas.microsoft.com/office/drawing/2014/main" xmlns="" id="{F3739D3A-146E-41E1-4AE5-5E3FCB7B067C}"/>
              </a:ext>
            </a:extLst>
          </p:cNvPr>
          <p:cNvSpPr txBox="1"/>
          <p:nvPr/>
        </p:nvSpPr>
        <p:spPr>
          <a:xfrm>
            <a:off x="616017" y="5216893"/>
            <a:ext cx="10818796" cy="523220"/>
          </a:xfrm>
          <a:prstGeom prst="rect">
            <a:avLst/>
          </a:prstGeom>
          <a:noFill/>
        </p:spPr>
        <p:txBody>
          <a:bodyPr wrap="square" rtlCol="0">
            <a:spAutoFit/>
          </a:bodyPr>
          <a:lstStyle/>
          <a:p>
            <a:r>
              <a:rPr lang="en-US" sz="1400" b="0" i="0" dirty="0">
                <a:solidFill>
                  <a:srgbClr val="000000"/>
                </a:solidFill>
                <a:effectLst/>
                <a:latin typeface="Arial" panose="020B0604020202020204" pitchFamily="34" charset="0"/>
                <a:cs typeface="Arial" panose="020B0604020202020204" pitchFamily="34" charset="0"/>
              </a:rPr>
              <a:t>We can see from the above pattern that the recharge number and the recharge amount are mostly </a:t>
            </a:r>
            <a:r>
              <a:rPr lang="en-US" sz="1400" b="0" i="0" dirty="0" err="1">
                <a:solidFill>
                  <a:srgbClr val="000000"/>
                </a:solidFill>
                <a:effectLst/>
                <a:latin typeface="Arial" panose="020B0604020202020204" pitchFamily="34" charset="0"/>
                <a:cs typeface="Arial" panose="020B0604020202020204" pitchFamily="34" charset="0"/>
              </a:rPr>
              <a:t>propotional</a:t>
            </a:r>
            <a:r>
              <a:rPr lang="en-US" sz="1400" b="0" i="0" dirty="0">
                <a:solidFill>
                  <a:srgbClr val="000000"/>
                </a:solidFill>
                <a:effectLst/>
                <a:latin typeface="Arial" panose="020B0604020202020204" pitchFamily="34" charset="0"/>
                <a:cs typeface="Arial" panose="020B0604020202020204" pitchFamily="34" charset="0"/>
              </a:rPr>
              <a:t>. More the number of recharge, more the amount of the recharge.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350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3B9BFC4-A0FA-0C06-6D01-CDFD3392F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577" y="409948"/>
            <a:ext cx="6286823" cy="3689540"/>
          </a:xfrm>
          <a:prstGeom prst="rect">
            <a:avLst/>
          </a:prstGeom>
        </p:spPr>
      </p:pic>
      <p:sp>
        <p:nvSpPr>
          <p:cNvPr id="9" name="TextBox 8">
            <a:extLst>
              <a:ext uri="{FF2B5EF4-FFF2-40B4-BE49-F238E27FC236}">
                <a16:creationId xmlns:a16="http://schemas.microsoft.com/office/drawing/2014/main" xmlns="" id="{4A89DCDD-0BC1-41EF-BF4C-6AC904251CC4}"/>
              </a:ext>
            </a:extLst>
          </p:cNvPr>
          <p:cNvSpPr txBox="1"/>
          <p:nvPr/>
        </p:nvSpPr>
        <p:spPr>
          <a:xfrm>
            <a:off x="481263" y="4360244"/>
            <a:ext cx="1162731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 can see that 60 components explain almost more than 90% variance of the data. So, we will perform PCA with 60 components</a:t>
            </a:r>
          </a:p>
        </p:txBody>
      </p:sp>
    </p:spTree>
    <p:extLst>
      <p:ext uri="{BB962C8B-B14F-4D97-AF65-F5344CB8AC3E}">
        <p14:creationId xmlns:p14="http://schemas.microsoft.com/office/powerpoint/2010/main" val="3886097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D40844-D5C3-7A8F-71DC-117BFB2215FF}"/>
              </a:ext>
            </a:extLst>
          </p:cNvPr>
          <p:cNvSpPr txBox="1"/>
          <p:nvPr/>
        </p:nvSpPr>
        <p:spPr>
          <a:xfrm>
            <a:off x="847023" y="924025"/>
            <a:ext cx="9567512" cy="584775"/>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Plotting the accuracy with various C and gamma values</a:t>
            </a:r>
          </a:p>
          <a:p>
            <a:endParaRPr lang="en-IN" dirty="0"/>
          </a:p>
        </p:txBody>
      </p:sp>
      <p:pic>
        <p:nvPicPr>
          <p:cNvPr id="4" name="Picture 3">
            <a:extLst>
              <a:ext uri="{FF2B5EF4-FFF2-40B4-BE49-F238E27FC236}">
                <a16:creationId xmlns:a16="http://schemas.microsoft.com/office/drawing/2014/main" xmlns="" id="{0F8F0E5B-4E84-48AB-D9A9-B110A2805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29" y="1508800"/>
            <a:ext cx="9569942" cy="3632387"/>
          </a:xfrm>
          <a:prstGeom prst="rect">
            <a:avLst/>
          </a:prstGeom>
        </p:spPr>
      </p:pic>
      <p:sp>
        <p:nvSpPr>
          <p:cNvPr id="5" name="TextBox 4">
            <a:extLst>
              <a:ext uri="{FF2B5EF4-FFF2-40B4-BE49-F238E27FC236}">
                <a16:creationId xmlns:a16="http://schemas.microsoft.com/office/drawing/2014/main" xmlns="" id="{B05E1505-5E6D-5318-30B0-3A10E2775470}"/>
              </a:ext>
            </a:extLst>
          </p:cNvPr>
          <p:cNvSpPr txBox="1"/>
          <p:nvPr/>
        </p:nvSpPr>
        <p:spPr>
          <a:xfrm>
            <a:off x="433137" y="5337128"/>
            <a:ext cx="11325726" cy="1015663"/>
          </a:xfrm>
          <a:prstGeom prst="rect">
            <a:avLst/>
          </a:prstGeom>
          <a:noFill/>
        </p:spPr>
        <p:txBody>
          <a:bodyPr wrap="square" rtlCol="0">
            <a:spAutoFit/>
          </a:bodyPr>
          <a:lstStyle/>
          <a:p>
            <a:pPr algn="l"/>
            <a:r>
              <a:rPr lang="en-US" sz="1400" b="0" i="0" dirty="0">
                <a:solidFill>
                  <a:srgbClr val="000000"/>
                </a:solidFill>
                <a:effectLst/>
                <a:latin typeface="Arial" panose="020B0604020202020204" pitchFamily="34" charset="0"/>
                <a:cs typeface="Arial" panose="020B0604020202020204" pitchFamily="34" charset="0"/>
              </a:rPr>
              <a:t>From the above plot, we can see that higher value of gamma leads to overfitting the model. With the lowest value of gamma (0.0001) we have train and test accuracy almost same.</a:t>
            </a:r>
          </a:p>
          <a:p>
            <a:pPr algn="l"/>
            <a:r>
              <a:rPr lang="en-US" sz="1400" b="0" i="0" dirty="0">
                <a:solidFill>
                  <a:srgbClr val="000000"/>
                </a:solidFill>
                <a:effectLst/>
                <a:latin typeface="Arial" panose="020B0604020202020204" pitchFamily="34" charset="0"/>
                <a:cs typeface="Arial" panose="020B0604020202020204" pitchFamily="34" charset="0"/>
              </a:rPr>
              <a:t>Also, at C=100 we have a good accuracy and the train and test scores are comparable.</a:t>
            </a:r>
          </a:p>
          <a:p>
            <a:endParaRPr lang="en-IN" dirty="0"/>
          </a:p>
        </p:txBody>
      </p:sp>
    </p:spTree>
    <p:extLst>
      <p:ext uri="{BB962C8B-B14F-4D97-AF65-F5344CB8AC3E}">
        <p14:creationId xmlns:p14="http://schemas.microsoft.com/office/powerpoint/2010/main" val="425305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51FF2E-3D4E-56C6-BD48-C76604308E8C}"/>
              </a:ext>
            </a:extLst>
          </p:cNvPr>
          <p:cNvSpPr txBox="1"/>
          <p:nvPr/>
        </p:nvSpPr>
        <p:spPr>
          <a:xfrm>
            <a:off x="734728" y="1087655"/>
            <a:ext cx="10722544" cy="2776209"/>
          </a:xfrm>
          <a:prstGeom prst="rect">
            <a:avLst/>
          </a:prstGeom>
          <a:noFill/>
        </p:spPr>
        <p:txBody>
          <a:bodyPr wrap="square" rtlCol="0">
            <a:spAutoFit/>
          </a:bodyPr>
          <a:lstStyle/>
          <a:p>
            <a:pPr algn="ctr"/>
            <a:r>
              <a:rPr lang="en-US" sz="2400" b="1" i="0" dirty="0">
                <a:solidFill>
                  <a:srgbClr val="000000"/>
                </a:solidFill>
                <a:effectLst/>
                <a:latin typeface="Arial" panose="020B0604020202020204" pitchFamily="34" charset="0"/>
                <a:cs typeface="Arial" panose="020B0604020202020204" pitchFamily="34" charset="0"/>
              </a:rPr>
              <a:t>Introduction</a:t>
            </a: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pPr algn="just">
              <a:lnSpc>
                <a:spcPct val="150000"/>
              </a:lnSpc>
            </a:pPr>
            <a:r>
              <a:rPr lang="en-US" sz="1400" b="0" i="0" dirty="0">
                <a:solidFill>
                  <a:srgbClr val="000000"/>
                </a:solidFill>
                <a:effectLst/>
                <a:latin typeface="Arial" panose="020B0604020202020204" pitchFamily="34" charset="0"/>
                <a:cs typeface="Arial" panose="020B0604020202020204" pitchFamily="34" charset="0"/>
              </a:rPr>
              <a:t>To reduce customer churn, telecom companies need to predict which customers are at high risk of churn. </a:t>
            </a:r>
          </a:p>
          <a:p>
            <a:pPr algn="just">
              <a:lnSpc>
                <a:spcPct val="150000"/>
              </a:lnSpc>
            </a:pPr>
            <a:r>
              <a:rPr lang="en-US" sz="1400" b="0" i="0" dirty="0">
                <a:solidFill>
                  <a:srgbClr val="000000"/>
                </a:solidFill>
                <a:effectLst/>
                <a:latin typeface="Arial" panose="020B0604020202020204" pitchFamily="34" charset="0"/>
                <a:cs typeface="Arial" panose="020B0604020202020204" pitchFamily="34" charset="0"/>
              </a:rPr>
              <a:t>In this project, we will analyze customer-level data of a leading telecom firm, build predictive models to identify customers at high risk of churn and identify the main indicators of churn.</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37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F92FEBB-0C3E-E34F-AF29-BECA784456F5}"/>
              </a:ext>
            </a:extLst>
          </p:cNvPr>
          <p:cNvSpPr txBox="1"/>
          <p:nvPr/>
        </p:nvSpPr>
        <p:spPr>
          <a:xfrm>
            <a:off x="2550694" y="1925053"/>
            <a:ext cx="5823285" cy="2154436"/>
          </a:xfrm>
          <a:prstGeom prst="rect">
            <a:avLst/>
          </a:prstGeom>
          <a:noFill/>
        </p:spPr>
        <p:txBody>
          <a:bodyPr wrap="square" rtlCol="0">
            <a:spAutoFit/>
          </a:bodyPr>
          <a:lstStyle/>
          <a:p>
            <a:pPr algn="l"/>
            <a:r>
              <a:rPr lang="en-US" sz="2400" b="1" i="0" dirty="0">
                <a:solidFill>
                  <a:srgbClr val="000000"/>
                </a:solidFill>
                <a:effectLst/>
                <a:latin typeface="Arial" panose="020B0604020202020204" pitchFamily="34" charset="0"/>
                <a:cs typeface="Arial" panose="020B0604020202020204" pitchFamily="34" charset="0"/>
              </a:rPr>
              <a:t>Steps:-</a:t>
            </a:r>
          </a:p>
          <a:p>
            <a:pPr algn="l"/>
            <a:endParaRPr lang="en-US" b="1" dirty="0">
              <a:solidFill>
                <a:srgbClr val="000000"/>
              </a:solidFill>
              <a:latin typeface="Helvetica Neue"/>
            </a:endParaRPr>
          </a:p>
          <a:p>
            <a:pPr algn="l"/>
            <a:endParaRPr lang="en-US" b="1" i="0" dirty="0">
              <a:solidFill>
                <a:srgbClr val="000000"/>
              </a:solidFill>
              <a:effectLst/>
              <a:latin typeface="Helvetica Neue"/>
            </a:endParaRPr>
          </a:p>
          <a:p>
            <a:pPr algn="l"/>
            <a:endParaRPr lang="en-US" b="1" i="0" dirty="0">
              <a:solidFill>
                <a:srgbClr val="000000"/>
              </a:solidFill>
              <a:effectLst/>
              <a:latin typeface="Helvetica Neue"/>
            </a:endParaRPr>
          </a:p>
          <a:p>
            <a:pPr algn="l">
              <a:buFont typeface="+mj-lt"/>
              <a:buAutoNum type="arabicPeriod"/>
            </a:pPr>
            <a:r>
              <a:rPr lang="en-US" sz="1400" b="0" i="0" dirty="0">
                <a:solidFill>
                  <a:srgbClr val="000000"/>
                </a:solidFill>
                <a:effectLst/>
                <a:latin typeface="Arial" panose="020B0604020202020204" pitchFamily="34" charset="0"/>
                <a:cs typeface="Arial" panose="020B0604020202020204" pitchFamily="34" charset="0"/>
              </a:rPr>
              <a:t>Reading, understanding and visualizing the data.</a:t>
            </a:r>
          </a:p>
          <a:p>
            <a:pPr algn="l">
              <a:buFont typeface="+mj-lt"/>
              <a:buAutoNum type="arabicPeriod"/>
            </a:pPr>
            <a:r>
              <a:rPr lang="en-US" sz="1400" b="0" i="0" dirty="0">
                <a:solidFill>
                  <a:srgbClr val="000000"/>
                </a:solidFill>
                <a:effectLst/>
                <a:latin typeface="Arial" panose="020B0604020202020204" pitchFamily="34" charset="0"/>
                <a:cs typeface="Arial" panose="020B0604020202020204" pitchFamily="34" charset="0"/>
              </a:rPr>
              <a:t>Preparing the data for modelling.</a:t>
            </a:r>
          </a:p>
          <a:p>
            <a:pPr algn="l">
              <a:buFont typeface="+mj-lt"/>
              <a:buAutoNum type="arabicPeriod"/>
            </a:pPr>
            <a:r>
              <a:rPr lang="en-US" sz="1400" b="0" i="0" dirty="0">
                <a:solidFill>
                  <a:srgbClr val="000000"/>
                </a:solidFill>
                <a:effectLst/>
                <a:latin typeface="Arial" panose="020B0604020202020204" pitchFamily="34" charset="0"/>
                <a:cs typeface="Arial" panose="020B0604020202020204" pitchFamily="34" charset="0"/>
              </a:rPr>
              <a:t>Building the model.</a:t>
            </a:r>
          </a:p>
          <a:p>
            <a:pPr algn="l">
              <a:buFont typeface="+mj-lt"/>
              <a:buAutoNum type="arabicPeriod"/>
            </a:pPr>
            <a:r>
              <a:rPr lang="en-US" sz="1400" b="0" i="0" dirty="0">
                <a:solidFill>
                  <a:srgbClr val="000000"/>
                </a:solidFill>
                <a:effectLst/>
                <a:latin typeface="Arial" panose="020B0604020202020204" pitchFamily="34" charset="0"/>
                <a:cs typeface="Arial" panose="020B0604020202020204" pitchFamily="34" charset="0"/>
              </a:rPr>
              <a:t>Evaluate the model.</a:t>
            </a:r>
          </a:p>
        </p:txBody>
      </p:sp>
    </p:spTree>
    <p:extLst>
      <p:ext uri="{BB962C8B-B14F-4D97-AF65-F5344CB8AC3E}">
        <p14:creationId xmlns:p14="http://schemas.microsoft.com/office/powerpoint/2010/main" val="165380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3162F71-5736-0D76-9476-5721A1B274BD}"/>
              </a:ext>
            </a:extLst>
          </p:cNvPr>
          <p:cNvSpPr txBox="1"/>
          <p:nvPr/>
        </p:nvSpPr>
        <p:spPr>
          <a:xfrm>
            <a:off x="288757" y="770021"/>
            <a:ext cx="8893743" cy="307777"/>
          </a:xfrm>
          <a:prstGeom prst="rect">
            <a:avLst/>
          </a:prstGeom>
          <a:noFill/>
        </p:spPr>
        <p:txBody>
          <a:bodyPr wrap="square" rtlCol="0">
            <a:spAutoFit/>
          </a:bodyPr>
          <a:lstStyle/>
          <a:p>
            <a:pPr algn="l"/>
            <a:r>
              <a:rPr lang="en-US" sz="1400">
                <a:solidFill>
                  <a:srgbClr val="000000"/>
                </a:solidFill>
                <a:effectLst/>
                <a:latin typeface="Arial" panose="020B0604020202020204" pitchFamily="34" charset="0"/>
                <a:cs typeface="Arial" panose="020B0604020202020204" pitchFamily="34" charset="0"/>
              </a:rPr>
              <a:t>Churn rate on the basis whether the customer decreased her/his MOU in action month.</a:t>
            </a:r>
          </a:p>
        </p:txBody>
      </p:sp>
      <p:pic>
        <p:nvPicPr>
          <p:cNvPr id="4" name="Picture 3">
            <a:extLst>
              <a:ext uri="{FF2B5EF4-FFF2-40B4-BE49-F238E27FC236}">
                <a16:creationId xmlns:a16="http://schemas.microsoft.com/office/drawing/2014/main" xmlns="" id="{5332B78D-213C-5DFE-BFC6-B7C2D85DC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639" y="1724999"/>
            <a:ext cx="4179204" cy="2490866"/>
          </a:xfrm>
          <a:prstGeom prst="rect">
            <a:avLst/>
          </a:prstGeom>
        </p:spPr>
      </p:pic>
      <p:sp>
        <p:nvSpPr>
          <p:cNvPr id="5" name="TextBox 4">
            <a:extLst>
              <a:ext uri="{FF2B5EF4-FFF2-40B4-BE49-F238E27FC236}">
                <a16:creationId xmlns:a16="http://schemas.microsoft.com/office/drawing/2014/main" xmlns="" id="{8001F933-F53B-4C9B-B746-3BAC1AE93952}"/>
              </a:ext>
            </a:extLst>
          </p:cNvPr>
          <p:cNvSpPr txBox="1"/>
          <p:nvPr/>
        </p:nvSpPr>
        <p:spPr>
          <a:xfrm>
            <a:off x="125128" y="4629750"/>
            <a:ext cx="11261558" cy="307777"/>
          </a:xfrm>
          <a:prstGeom prst="rect">
            <a:avLst/>
          </a:prstGeom>
          <a:noFill/>
        </p:spPr>
        <p:txBody>
          <a:bodyPr wrap="square" rtlCol="0">
            <a:spAutoFit/>
          </a:bodyPr>
          <a:lstStyle/>
          <a:p>
            <a:r>
              <a:rPr lang="en-US" sz="1400" b="0" i="0" dirty="0">
                <a:solidFill>
                  <a:srgbClr val="000000"/>
                </a:solidFill>
                <a:effectLst/>
                <a:latin typeface="Arial" panose="020B0604020202020204" pitchFamily="34" charset="0"/>
                <a:cs typeface="Arial" panose="020B0604020202020204" pitchFamily="34" charset="0"/>
              </a:rPr>
              <a:t>We can see that the churn rate is more for the customers, whose minutes of usage(</a:t>
            </a:r>
            <a:r>
              <a:rPr lang="en-US" sz="1400" b="0" i="0" dirty="0" err="1">
                <a:solidFill>
                  <a:srgbClr val="000000"/>
                </a:solidFill>
                <a:effectLst/>
                <a:latin typeface="Arial" panose="020B0604020202020204" pitchFamily="34" charset="0"/>
                <a:cs typeface="Arial" panose="020B0604020202020204" pitchFamily="34" charset="0"/>
              </a:rPr>
              <a:t>mou</a:t>
            </a:r>
            <a:r>
              <a:rPr lang="en-US" sz="1400" b="0" i="0" dirty="0">
                <a:solidFill>
                  <a:srgbClr val="000000"/>
                </a:solidFill>
                <a:effectLst/>
                <a:latin typeface="Arial" panose="020B0604020202020204" pitchFamily="34" charset="0"/>
                <a:cs typeface="Arial" panose="020B0604020202020204" pitchFamily="34" charset="0"/>
              </a:rPr>
              <a:t>) decreased in the action phase than the good phase.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97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9CF516-D4C2-9F09-69C3-0DD123E81D24}"/>
              </a:ext>
            </a:extLst>
          </p:cNvPr>
          <p:cNvSpPr txBox="1"/>
          <p:nvPr/>
        </p:nvSpPr>
        <p:spPr>
          <a:xfrm>
            <a:off x="1010653" y="712269"/>
            <a:ext cx="8826366" cy="646331"/>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Churn rate on the basis whether the customer decreased her/his number of recharge in action month</a:t>
            </a:r>
            <a:r>
              <a:rPr lang="en-US" b="1" i="1" dirty="0">
                <a:solidFill>
                  <a:srgbClr val="000000"/>
                </a:solidFill>
                <a:effectLst/>
                <a:latin typeface="Helvetica Neue"/>
              </a:rPr>
              <a:t>.</a:t>
            </a:r>
          </a:p>
          <a:p>
            <a:endParaRPr lang="en-IN" dirty="0"/>
          </a:p>
        </p:txBody>
      </p:sp>
      <p:pic>
        <p:nvPicPr>
          <p:cNvPr id="4" name="Picture 3">
            <a:extLst>
              <a:ext uri="{FF2B5EF4-FFF2-40B4-BE49-F238E27FC236}">
                <a16:creationId xmlns:a16="http://schemas.microsoft.com/office/drawing/2014/main" xmlns="" id="{3EAE4E91-2D1F-E30C-A44C-329644A6D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059" y="1734823"/>
            <a:ext cx="3943553" cy="2425825"/>
          </a:xfrm>
          <a:prstGeom prst="rect">
            <a:avLst/>
          </a:prstGeom>
        </p:spPr>
      </p:pic>
      <p:sp>
        <p:nvSpPr>
          <p:cNvPr id="5" name="TextBox 4">
            <a:extLst>
              <a:ext uri="{FF2B5EF4-FFF2-40B4-BE49-F238E27FC236}">
                <a16:creationId xmlns:a16="http://schemas.microsoft.com/office/drawing/2014/main" xmlns="" id="{F540FE4E-1EDC-0949-67C6-82D1E3690031}"/>
              </a:ext>
            </a:extLst>
          </p:cNvPr>
          <p:cNvSpPr txBox="1"/>
          <p:nvPr/>
        </p:nvSpPr>
        <p:spPr>
          <a:xfrm>
            <a:off x="827773" y="4726005"/>
            <a:ext cx="10231655" cy="523220"/>
          </a:xfrm>
          <a:prstGeom prst="rect">
            <a:avLst/>
          </a:prstGeom>
          <a:noFill/>
        </p:spPr>
        <p:txBody>
          <a:bodyPr wrap="square" rtlCol="0">
            <a:spAutoFit/>
          </a:bodyPr>
          <a:lstStyle/>
          <a:p>
            <a:r>
              <a:rPr lang="en-US" sz="1400" b="0" i="0" dirty="0">
                <a:solidFill>
                  <a:srgbClr val="000000"/>
                </a:solidFill>
                <a:effectLst/>
                <a:latin typeface="Arial" panose="020B0604020202020204" pitchFamily="34" charset="0"/>
                <a:cs typeface="Arial" panose="020B0604020202020204" pitchFamily="34" charset="0"/>
              </a:rPr>
              <a:t>As expected, the churn rate is more for the customers, whose number of recharge in the action phase is lesser than the number in good phase.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51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6191682-E8DD-E2CA-F3A3-4273F0F19D78}"/>
              </a:ext>
            </a:extLst>
          </p:cNvPr>
          <p:cNvSpPr txBox="1"/>
          <p:nvPr/>
        </p:nvSpPr>
        <p:spPr>
          <a:xfrm>
            <a:off x="933650" y="683394"/>
            <a:ext cx="8441356" cy="584775"/>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Churn rate on the basis whether the customer decreased her/his amount of recharge in action month.</a:t>
            </a:r>
          </a:p>
          <a:p>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D8CEEC8A-409F-3D54-5D27-1B1FBF4B2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754" y="1545793"/>
            <a:ext cx="4000706" cy="2476627"/>
          </a:xfrm>
          <a:prstGeom prst="rect">
            <a:avLst/>
          </a:prstGeom>
        </p:spPr>
      </p:pic>
      <p:sp>
        <p:nvSpPr>
          <p:cNvPr id="5" name="TextBox 4">
            <a:extLst>
              <a:ext uri="{FF2B5EF4-FFF2-40B4-BE49-F238E27FC236}">
                <a16:creationId xmlns:a16="http://schemas.microsoft.com/office/drawing/2014/main" xmlns="" id="{F93BFC17-C364-12FC-FE4E-4FAFCC0682CC}"/>
              </a:ext>
            </a:extLst>
          </p:cNvPr>
          <p:cNvSpPr txBox="1"/>
          <p:nvPr/>
        </p:nvSpPr>
        <p:spPr>
          <a:xfrm>
            <a:off x="946484" y="4687503"/>
            <a:ext cx="10299032" cy="800219"/>
          </a:xfrm>
          <a:prstGeom prst="rect">
            <a:avLst/>
          </a:prstGeom>
          <a:noFill/>
        </p:spPr>
        <p:txBody>
          <a:bodyPr wrap="square" rtlCol="0">
            <a:spAutoFit/>
          </a:bodyPr>
          <a:lstStyle/>
          <a:p>
            <a:pPr algn="l"/>
            <a:endParaRPr lang="en-US" b="0" i="0" dirty="0">
              <a:solidFill>
                <a:srgbClr val="000000"/>
              </a:solidFill>
              <a:effectLst/>
              <a:latin typeface="Helvetica Neue"/>
            </a:endParaRPr>
          </a:p>
          <a:p>
            <a:pPr algn="l"/>
            <a:r>
              <a:rPr lang="en-US" sz="1400" b="0" i="0" dirty="0">
                <a:solidFill>
                  <a:srgbClr val="000000"/>
                </a:solidFill>
                <a:effectLst/>
                <a:latin typeface="Helvetica Neue"/>
              </a:rPr>
              <a:t>Here also we see the same behavior. The churn rate is more for the customers, whose amount of recharge in the action phase is lesser than the amount in good phase.</a:t>
            </a:r>
          </a:p>
        </p:txBody>
      </p:sp>
    </p:spTree>
    <p:extLst>
      <p:ext uri="{BB962C8B-B14F-4D97-AF65-F5344CB8AC3E}">
        <p14:creationId xmlns:p14="http://schemas.microsoft.com/office/powerpoint/2010/main" val="99128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839A466-3DC0-171D-AB02-55E0AAD60DC3}"/>
              </a:ext>
            </a:extLst>
          </p:cNvPr>
          <p:cNvSpPr txBox="1"/>
          <p:nvPr/>
        </p:nvSpPr>
        <p:spPr>
          <a:xfrm>
            <a:off x="914400" y="1145405"/>
            <a:ext cx="9702265" cy="307777"/>
          </a:xfrm>
          <a:prstGeom prst="rect">
            <a:avLst/>
          </a:prstGeom>
          <a:noFill/>
        </p:spPr>
        <p:txBody>
          <a:bodyPr wrap="square" rtlCol="0">
            <a:spAutoFit/>
          </a:bodyPr>
          <a:lstStyle/>
          <a:p>
            <a:pPr algn="l"/>
            <a:r>
              <a:rPr lang="en-US" sz="1400" dirty="0">
                <a:solidFill>
                  <a:srgbClr val="000000"/>
                </a:solidFill>
                <a:effectLst/>
                <a:latin typeface="Arial" panose="020B0604020202020204" pitchFamily="34" charset="0"/>
                <a:cs typeface="Arial" panose="020B0604020202020204" pitchFamily="34" charset="0"/>
              </a:rPr>
              <a:t>Churn rate on the basis whether the customer decreased her/his volume based cost in action month.</a:t>
            </a:r>
          </a:p>
        </p:txBody>
      </p:sp>
      <p:pic>
        <p:nvPicPr>
          <p:cNvPr id="4" name="Picture 3">
            <a:extLst>
              <a:ext uri="{FF2B5EF4-FFF2-40B4-BE49-F238E27FC236}">
                <a16:creationId xmlns:a16="http://schemas.microsoft.com/office/drawing/2014/main" xmlns="" id="{F285016B-68A2-837D-0AD2-7D9ABA0B5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619" y="1693347"/>
            <a:ext cx="4337273" cy="2470277"/>
          </a:xfrm>
          <a:prstGeom prst="rect">
            <a:avLst/>
          </a:prstGeom>
        </p:spPr>
      </p:pic>
      <p:sp>
        <p:nvSpPr>
          <p:cNvPr id="5" name="TextBox 4">
            <a:extLst>
              <a:ext uri="{FF2B5EF4-FFF2-40B4-BE49-F238E27FC236}">
                <a16:creationId xmlns:a16="http://schemas.microsoft.com/office/drawing/2014/main" xmlns="" id="{20AF6BF1-DC5F-96C1-0EBE-C040CFA1F9B6}"/>
              </a:ext>
            </a:extLst>
          </p:cNvPr>
          <p:cNvSpPr txBox="1"/>
          <p:nvPr/>
        </p:nvSpPr>
        <p:spPr>
          <a:xfrm>
            <a:off x="914400" y="4831883"/>
            <a:ext cx="10607041" cy="523220"/>
          </a:xfrm>
          <a:prstGeom prst="rect">
            <a:avLst/>
          </a:prstGeom>
          <a:noFill/>
        </p:spPr>
        <p:txBody>
          <a:bodyPr wrap="square" rtlCol="0">
            <a:spAutoFit/>
          </a:bodyPr>
          <a:lstStyle/>
          <a:p>
            <a:r>
              <a:rPr lang="en-US" sz="1400" b="0" i="0" dirty="0">
                <a:solidFill>
                  <a:srgbClr val="000000"/>
                </a:solidFill>
                <a:effectLst/>
                <a:latin typeface="Arial" panose="020B0604020202020204" pitchFamily="34" charset="0"/>
                <a:cs typeface="Arial" panose="020B0604020202020204" pitchFamily="34" charset="0"/>
              </a:rPr>
              <a:t>Here we see the expected result. The churn rate is more for the customers, whose volume based cost in action month is increased. That means the customers do not do the monthly recharge more when they are in the action phase.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583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6AACD9-331C-FE55-2960-81F23BA3EAB4}"/>
              </a:ext>
            </a:extLst>
          </p:cNvPr>
          <p:cNvSpPr txBox="1"/>
          <p:nvPr/>
        </p:nvSpPr>
        <p:spPr>
          <a:xfrm>
            <a:off x="1020278" y="712270"/>
            <a:ext cx="9182501" cy="646331"/>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Analysis of the average revenue per customer (churn and not churn) in the action phase</a:t>
            </a:r>
            <a:r>
              <a:rPr lang="en-US" b="1" i="1" dirty="0">
                <a:solidFill>
                  <a:srgbClr val="000000"/>
                </a:solidFill>
                <a:effectLst/>
                <a:latin typeface="Helvetica Neue"/>
              </a:rPr>
              <a:t>.</a:t>
            </a:r>
          </a:p>
          <a:p>
            <a:endParaRPr lang="en-IN" dirty="0"/>
          </a:p>
        </p:txBody>
      </p:sp>
      <p:pic>
        <p:nvPicPr>
          <p:cNvPr id="4" name="Picture 3">
            <a:extLst>
              <a:ext uri="{FF2B5EF4-FFF2-40B4-BE49-F238E27FC236}">
                <a16:creationId xmlns:a16="http://schemas.microsoft.com/office/drawing/2014/main" xmlns="" id="{E505E979-94D5-DF3A-8D16-31EC13EB9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993" y="1638970"/>
            <a:ext cx="4127712" cy="2502029"/>
          </a:xfrm>
          <a:prstGeom prst="rect">
            <a:avLst/>
          </a:prstGeom>
        </p:spPr>
      </p:pic>
      <p:sp>
        <p:nvSpPr>
          <p:cNvPr id="5" name="TextBox 4">
            <a:extLst>
              <a:ext uri="{FF2B5EF4-FFF2-40B4-BE49-F238E27FC236}">
                <a16:creationId xmlns:a16="http://schemas.microsoft.com/office/drawing/2014/main" xmlns="" id="{354C8C60-69F7-C844-CF83-CD10E3916E94}"/>
              </a:ext>
            </a:extLst>
          </p:cNvPr>
          <p:cNvSpPr txBox="1"/>
          <p:nvPr/>
        </p:nvSpPr>
        <p:spPr>
          <a:xfrm>
            <a:off x="1020278" y="4421368"/>
            <a:ext cx="10953549" cy="1231106"/>
          </a:xfrm>
          <a:prstGeom prst="rect">
            <a:avLst/>
          </a:prstGeom>
          <a:noFill/>
        </p:spPr>
        <p:txBody>
          <a:bodyPr wrap="square" rtlCol="0">
            <a:spAutoFit/>
          </a:bodyPr>
          <a:lstStyle/>
          <a:p>
            <a:pPr algn="l"/>
            <a:r>
              <a:rPr lang="en-US" sz="1400" b="0" i="0" dirty="0">
                <a:solidFill>
                  <a:srgbClr val="000000"/>
                </a:solidFill>
                <a:effectLst/>
                <a:latin typeface="Arial" panose="020B0604020202020204" pitchFamily="34" charset="0"/>
                <a:cs typeface="Arial" panose="020B0604020202020204" pitchFamily="34" charset="0"/>
              </a:rPr>
              <a:t>Average revenue per user (ARPU) for the churned customers is mostly </a:t>
            </a:r>
            <a:r>
              <a:rPr lang="en-US" sz="1400" b="0" i="0" dirty="0" err="1">
                <a:solidFill>
                  <a:srgbClr val="000000"/>
                </a:solidFill>
                <a:effectLst/>
                <a:latin typeface="Arial" panose="020B0604020202020204" pitchFamily="34" charset="0"/>
                <a:cs typeface="Arial" panose="020B0604020202020204" pitchFamily="34" charset="0"/>
              </a:rPr>
              <a:t>densed</a:t>
            </a:r>
            <a:r>
              <a:rPr lang="en-US" sz="1400" b="0" i="0" dirty="0">
                <a:solidFill>
                  <a:srgbClr val="000000"/>
                </a:solidFill>
                <a:effectLst/>
                <a:latin typeface="Arial" panose="020B0604020202020204" pitchFamily="34" charset="0"/>
                <a:cs typeface="Arial" panose="020B0604020202020204" pitchFamily="34" charset="0"/>
              </a:rPr>
              <a:t> on the 0 to 900. The higher ARPU customers are less likely to be churned.</a:t>
            </a:r>
          </a:p>
          <a:p>
            <a:pPr algn="l"/>
            <a:endParaRPr lang="en-US" sz="1400" b="0" i="0" dirty="0">
              <a:solidFill>
                <a:srgbClr val="000000"/>
              </a:solidFill>
              <a:effectLst/>
              <a:latin typeface="Arial" panose="020B0604020202020204" pitchFamily="34" charset="0"/>
              <a:cs typeface="Arial" panose="020B0604020202020204" pitchFamily="34" charset="0"/>
            </a:endParaRPr>
          </a:p>
          <a:p>
            <a:pPr algn="l"/>
            <a:r>
              <a:rPr lang="en-US" sz="1400" b="0" i="0" dirty="0">
                <a:solidFill>
                  <a:srgbClr val="000000"/>
                </a:solidFill>
                <a:effectLst/>
                <a:latin typeface="Arial" panose="020B0604020202020204" pitchFamily="34" charset="0"/>
                <a:cs typeface="Arial" panose="020B0604020202020204" pitchFamily="34" charset="0"/>
              </a:rPr>
              <a:t>ARPU for the not churned customers is mostly </a:t>
            </a:r>
            <a:r>
              <a:rPr lang="en-US" sz="1400" b="0" i="0" dirty="0" err="1">
                <a:solidFill>
                  <a:srgbClr val="000000"/>
                </a:solidFill>
                <a:effectLst/>
                <a:latin typeface="Arial" panose="020B0604020202020204" pitchFamily="34" charset="0"/>
                <a:cs typeface="Arial" panose="020B0604020202020204" pitchFamily="34" charset="0"/>
              </a:rPr>
              <a:t>densed</a:t>
            </a:r>
            <a:r>
              <a:rPr lang="en-US" sz="1400" b="0" i="0" dirty="0">
                <a:solidFill>
                  <a:srgbClr val="000000"/>
                </a:solidFill>
                <a:effectLst/>
                <a:latin typeface="Arial" panose="020B0604020202020204" pitchFamily="34" charset="0"/>
                <a:cs typeface="Arial" panose="020B0604020202020204" pitchFamily="34" charset="0"/>
              </a:rPr>
              <a:t> on the 0 to 1000.</a:t>
            </a:r>
          </a:p>
          <a:p>
            <a:endParaRPr lang="en-IN" dirty="0"/>
          </a:p>
        </p:txBody>
      </p:sp>
    </p:spTree>
    <p:extLst>
      <p:ext uri="{BB962C8B-B14F-4D97-AF65-F5344CB8AC3E}">
        <p14:creationId xmlns:p14="http://schemas.microsoft.com/office/powerpoint/2010/main" val="328409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8F0B743-8F8A-CFE8-18CA-F2EAF636F7B7}"/>
              </a:ext>
            </a:extLst>
          </p:cNvPr>
          <p:cNvSpPr txBox="1"/>
          <p:nvPr/>
        </p:nvSpPr>
        <p:spPr>
          <a:xfrm>
            <a:off x="1280160" y="943276"/>
            <a:ext cx="9298004" cy="646331"/>
          </a:xfrm>
          <a:prstGeom prst="rect">
            <a:avLst/>
          </a:prstGeom>
          <a:noFill/>
        </p:spPr>
        <p:txBody>
          <a:bodyPr wrap="square" rtlCol="0">
            <a:spAutoFit/>
          </a:bodyPr>
          <a:lstStyle/>
          <a:p>
            <a:r>
              <a:rPr lang="en-US" sz="1400" dirty="0">
                <a:solidFill>
                  <a:srgbClr val="000000"/>
                </a:solidFill>
                <a:effectLst/>
                <a:latin typeface="Arial" panose="020B0604020202020204" pitchFamily="34" charset="0"/>
                <a:cs typeface="Arial" panose="020B0604020202020204" pitchFamily="34" charset="0"/>
              </a:rPr>
              <a:t>Analysis of the minutes of usage MOU (churn and not churn) in the action phase</a:t>
            </a:r>
            <a:r>
              <a:rPr lang="en-US" b="1" i="1" dirty="0">
                <a:solidFill>
                  <a:srgbClr val="000000"/>
                </a:solidFill>
                <a:effectLst/>
                <a:latin typeface="Helvetica Neue"/>
              </a:rPr>
              <a:t>.</a:t>
            </a:r>
          </a:p>
          <a:p>
            <a:endParaRPr lang="en-IN" dirty="0"/>
          </a:p>
        </p:txBody>
      </p:sp>
      <p:pic>
        <p:nvPicPr>
          <p:cNvPr id="4" name="Picture 3">
            <a:extLst>
              <a:ext uri="{FF2B5EF4-FFF2-40B4-BE49-F238E27FC236}">
                <a16:creationId xmlns:a16="http://schemas.microsoft.com/office/drawing/2014/main" xmlns="" id="{FC02DFBD-08D1-A872-AC36-726F2B86B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57" y="1809250"/>
            <a:ext cx="3981655" cy="2546481"/>
          </a:xfrm>
          <a:prstGeom prst="rect">
            <a:avLst/>
          </a:prstGeom>
        </p:spPr>
      </p:pic>
      <p:sp>
        <p:nvSpPr>
          <p:cNvPr id="5" name="TextBox 4">
            <a:extLst>
              <a:ext uri="{FF2B5EF4-FFF2-40B4-BE49-F238E27FC236}">
                <a16:creationId xmlns:a16="http://schemas.microsoft.com/office/drawing/2014/main" xmlns="" id="{7C9F67BA-9966-39D3-7A2C-0D94EB718BCD}"/>
              </a:ext>
            </a:extLst>
          </p:cNvPr>
          <p:cNvSpPr txBox="1"/>
          <p:nvPr/>
        </p:nvSpPr>
        <p:spPr>
          <a:xfrm>
            <a:off x="1140593" y="4835256"/>
            <a:ext cx="9577137" cy="523220"/>
          </a:xfrm>
          <a:prstGeom prst="rect">
            <a:avLst/>
          </a:prstGeom>
          <a:noFill/>
        </p:spPr>
        <p:txBody>
          <a:bodyPr wrap="square" rtlCol="0">
            <a:spAutoFit/>
          </a:bodyPr>
          <a:lstStyle/>
          <a:p>
            <a:r>
              <a:rPr lang="en-US" sz="1400" b="0" i="0" dirty="0">
                <a:solidFill>
                  <a:srgbClr val="000000"/>
                </a:solidFill>
                <a:effectLst/>
                <a:latin typeface="Arial" panose="020B0604020202020204" pitchFamily="34" charset="0"/>
                <a:cs typeface="Arial" panose="020B0604020202020204" pitchFamily="34" charset="0"/>
              </a:rPr>
              <a:t>Minutes of usage(MOU) of the churn customers is mostly populated on the 0 to 2500 range. Higher the MOU, lesser the churn probability.</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1754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439</TotalTime>
  <Words>637</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Helvetica Neue</vt:lpstr>
      <vt:lpstr>Gallery</vt:lpstr>
      <vt:lpstr>Telecom_Churn_Assignment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C</dc:creator>
  <cp:lastModifiedBy>LENOVO</cp:lastModifiedBy>
  <cp:revision>2</cp:revision>
  <dcterms:created xsi:type="dcterms:W3CDTF">2023-07-11T06:20:08Z</dcterms:created>
  <dcterms:modified xsi:type="dcterms:W3CDTF">2023-07-14T13:07:07Z</dcterms:modified>
</cp:coreProperties>
</file>