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4"/>
  </p:notesMasterIdLst>
  <p:handoutMasterIdLst>
    <p:handoutMasterId r:id="rId15"/>
  </p:handoutMasterIdLst>
  <p:sldIdLst>
    <p:sldId id="296" r:id="rId5"/>
    <p:sldId id="313" r:id="rId6"/>
    <p:sldId id="319" r:id="rId7"/>
    <p:sldId id="320" r:id="rId8"/>
    <p:sldId id="321" r:id="rId9"/>
    <p:sldId id="325" r:id="rId10"/>
    <p:sldId id="326" r:id="rId11"/>
    <p:sldId id="327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dhar sreedhar" userId="07c7b0984392488a" providerId="LiveId" clId="{A9930209-4688-4223-A597-0FC47A8137C9}"/>
    <pc:docChg chg="custSel addSld delSld modSld sldOrd">
      <pc:chgData name="sreedhar sreedhar" userId="07c7b0984392488a" providerId="LiveId" clId="{A9930209-4688-4223-A597-0FC47A8137C9}" dt="2024-07-17T11:10:49.882" v="122" actId="1076"/>
      <pc:docMkLst>
        <pc:docMk/>
      </pc:docMkLst>
      <pc:sldChg chg="del">
        <pc:chgData name="sreedhar sreedhar" userId="07c7b0984392488a" providerId="LiveId" clId="{A9930209-4688-4223-A597-0FC47A8137C9}" dt="2024-07-17T11:09:14.597" v="104" actId="47"/>
        <pc:sldMkLst>
          <pc:docMk/>
          <pc:sldMk cId="1153327679" sldId="288"/>
        </pc:sldMkLst>
      </pc:sldChg>
      <pc:sldChg chg="del">
        <pc:chgData name="sreedhar sreedhar" userId="07c7b0984392488a" providerId="LiveId" clId="{A9930209-4688-4223-A597-0FC47A8137C9}" dt="2024-07-17T11:09:05.845" v="100" actId="47"/>
        <pc:sldMkLst>
          <pc:docMk/>
          <pc:sldMk cId="3365604883" sldId="314"/>
        </pc:sldMkLst>
      </pc:sldChg>
      <pc:sldChg chg="del">
        <pc:chgData name="sreedhar sreedhar" userId="07c7b0984392488a" providerId="LiveId" clId="{A9930209-4688-4223-A597-0FC47A8137C9}" dt="2024-07-17T11:09:08.323" v="101" actId="47"/>
        <pc:sldMkLst>
          <pc:docMk/>
          <pc:sldMk cId="227943597" sldId="315"/>
        </pc:sldMkLst>
      </pc:sldChg>
      <pc:sldChg chg="del">
        <pc:chgData name="sreedhar sreedhar" userId="07c7b0984392488a" providerId="LiveId" clId="{A9930209-4688-4223-A597-0FC47A8137C9}" dt="2024-07-17T11:09:10.365" v="102" actId="47"/>
        <pc:sldMkLst>
          <pc:docMk/>
          <pc:sldMk cId="3022155529" sldId="316"/>
        </pc:sldMkLst>
      </pc:sldChg>
      <pc:sldChg chg="del">
        <pc:chgData name="sreedhar sreedhar" userId="07c7b0984392488a" providerId="LiveId" clId="{A9930209-4688-4223-A597-0FC47A8137C9}" dt="2024-07-17T11:09:13.090" v="103" actId="47"/>
        <pc:sldMkLst>
          <pc:docMk/>
          <pc:sldMk cId="2668108862" sldId="317"/>
        </pc:sldMkLst>
      </pc:sldChg>
      <pc:sldChg chg="addSp delSp modSp mod">
        <pc:chgData name="sreedhar sreedhar" userId="07c7b0984392488a" providerId="LiveId" clId="{A9930209-4688-4223-A597-0FC47A8137C9}" dt="2024-07-17T11:10:49.882" v="122" actId="1076"/>
        <pc:sldMkLst>
          <pc:docMk/>
          <pc:sldMk cId="1048883242" sldId="318"/>
        </pc:sldMkLst>
        <pc:spChg chg="add del mod">
          <ac:chgData name="sreedhar sreedhar" userId="07c7b0984392488a" providerId="LiveId" clId="{A9930209-4688-4223-A597-0FC47A8137C9}" dt="2024-07-17T11:10:03.946" v="106"/>
          <ac:spMkLst>
            <pc:docMk/>
            <pc:sldMk cId="1048883242" sldId="318"/>
            <ac:spMk id="3" creationId="{3659A68D-298D-048E-9BA0-77CE46ECBFEE}"/>
          </ac:spMkLst>
        </pc:spChg>
        <pc:spChg chg="add del mod">
          <ac:chgData name="sreedhar sreedhar" userId="07c7b0984392488a" providerId="LiveId" clId="{A9930209-4688-4223-A597-0FC47A8137C9}" dt="2024-07-17T11:10:20.695" v="116" actId="478"/>
          <ac:spMkLst>
            <pc:docMk/>
            <pc:sldMk cId="1048883242" sldId="318"/>
            <ac:spMk id="5" creationId="{AF759885-E75F-A539-2CDC-E010C7FF0768}"/>
          </ac:spMkLst>
        </pc:spChg>
        <pc:spChg chg="del mod">
          <ac:chgData name="sreedhar sreedhar" userId="07c7b0984392488a" providerId="LiveId" clId="{A9930209-4688-4223-A597-0FC47A8137C9}" dt="2024-07-17T11:10:18.582" v="114" actId="478"/>
          <ac:spMkLst>
            <pc:docMk/>
            <pc:sldMk cId="1048883242" sldId="318"/>
            <ac:spMk id="13" creationId="{A64777FC-99CE-D7D5-132F-9A5CD5126417}"/>
          </ac:spMkLst>
        </pc:spChg>
        <pc:spChg chg="del mod">
          <ac:chgData name="sreedhar sreedhar" userId="07c7b0984392488a" providerId="LiveId" clId="{A9930209-4688-4223-A597-0FC47A8137C9}" dt="2024-07-17T11:10:16.433" v="112" actId="478"/>
          <ac:spMkLst>
            <pc:docMk/>
            <pc:sldMk cId="1048883242" sldId="318"/>
            <ac:spMk id="15" creationId="{C2304883-A247-1151-C58C-A464EDAEB520}"/>
          </ac:spMkLst>
        </pc:spChg>
        <pc:picChg chg="del">
          <ac:chgData name="sreedhar sreedhar" userId="07c7b0984392488a" providerId="LiveId" clId="{A9930209-4688-4223-A597-0FC47A8137C9}" dt="2024-07-17T11:09:20.687" v="105" actId="478"/>
          <ac:picMkLst>
            <pc:docMk/>
            <pc:sldMk cId="1048883242" sldId="318"/>
            <ac:picMk id="20" creationId="{9668A41A-8DDF-D3FB-6B31-728C899D8E59}"/>
          </ac:picMkLst>
        </pc:picChg>
        <pc:picChg chg="add mod">
          <ac:chgData name="sreedhar sreedhar" userId="07c7b0984392488a" providerId="LiveId" clId="{A9930209-4688-4223-A597-0FC47A8137C9}" dt="2024-07-17T11:10:49.882" v="122" actId="1076"/>
          <ac:picMkLst>
            <pc:docMk/>
            <pc:sldMk cId="1048883242" sldId="318"/>
            <ac:picMk id="1026" creationId="{36D12208-0422-CC4F-508A-E536CAEE28E4}"/>
          </ac:picMkLst>
        </pc:picChg>
      </pc:sldChg>
      <pc:sldChg chg="addSp modSp mod">
        <pc:chgData name="sreedhar sreedhar" userId="07c7b0984392488a" providerId="LiveId" clId="{A9930209-4688-4223-A597-0FC47A8137C9}" dt="2024-07-17T11:00:05.456" v="9" actId="1076"/>
        <pc:sldMkLst>
          <pc:docMk/>
          <pc:sldMk cId="1621017549" sldId="322"/>
        </pc:sldMkLst>
        <pc:spChg chg="mod">
          <ac:chgData name="sreedhar sreedhar" userId="07c7b0984392488a" providerId="LiveId" clId="{A9930209-4688-4223-A597-0FC47A8137C9}" dt="2024-07-17T10:58:33.889" v="0" actId="14100"/>
          <ac:spMkLst>
            <pc:docMk/>
            <pc:sldMk cId="1621017549" sldId="322"/>
            <ac:spMk id="2" creationId="{A2EA1EE9-5FC0-72FE-9EAF-F33922E07BE1}"/>
          </ac:spMkLst>
        </pc:spChg>
        <pc:picChg chg="add mod">
          <ac:chgData name="sreedhar sreedhar" userId="07c7b0984392488a" providerId="LiveId" clId="{A9930209-4688-4223-A597-0FC47A8137C9}" dt="2024-07-17T11:00:05.456" v="9" actId="1076"/>
          <ac:picMkLst>
            <pc:docMk/>
            <pc:sldMk cId="1621017549" sldId="322"/>
            <ac:picMk id="5" creationId="{4DF282EB-9AFA-6EF0-974A-3AFCDC8A7C5E}"/>
          </ac:picMkLst>
        </pc:picChg>
      </pc:sldChg>
      <pc:sldChg chg="addSp delSp modSp new mod">
        <pc:chgData name="sreedhar sreedhar" userId="07c7b0984392488a" providerId="LiveId" clId="{A9930209-4688-4223-A597-0FC47A8137C9}" dt="2024-07-17T11:01:21.128" v="21" actId="1076"/>
        <pc:sldMkLst>
          <pc:docMk/>
          <pc:sldMk cId="3457850498" sldId="323"/>
        </pc:sldMkLst>
        <pc:spChg chg="del mod">
          <ac:chgData name="sreedhar sreedhar" userId="07c7b0984392488a" providerId="LiveId" clId="{A9930209-4688-4223-A597-0FC47A8137C9}" dt="2024-07-17T11:00:25.403" v="12" actId="478"/>
          <ac:spMkLst>
            <pc:docMk/>
            <pc:sldMk cId="3457850498" sldId="323"/>
            <ac:spMk id="2" creationId="{39913C04-02CA-EB55-D78A-5CFEBE591948}"/>
          </ac:spMkLst>
        </pc:spChg>
        <pc:picChg chg="add mod">
          <ac:chgData name="sreedhar sreedhar" userId="07c7b0984392488a" providerId="LiveId" clId="{A9930209-4688-4223-A597-0FC47A8137C9}" dt="2024-07-17T11:01:21.128" v="21" actId="1076"/>
          <ac:picMkLst>
            <pc:docMk/>
            <pc:sldMk cId="3457850498" sldId="323"/>
            <ac:picMk id="5" creationId="{029E52A3-BFE1-0C00-EE75-2BCE6DCE2149}"/>
          </ac:picMkLst>
        </pc:picChg>
      </pc:sldChg>
      <pc:sldChg chg="addSp delSp modSp new mod">
        <pc:chgData name="sreedhar sreedhar" userId="07c7b0984392488a" providerId="LiveId" clId="{A9930209-4688-4223-A597-0FC47A8137C9}" dt="2024-07-17T11:02:19.750" v="26" actId="1076"/>
        <pc:sldMkLst>
          <pc:docMk/>
          <pc:sldMk cId="3056058987" sldId="324"/>
        </pc:sldMkLst>
        <pc:spChg chg="del mod">
          <ac:chgData name="sreedhar sreedhar" userId="07c7b0984392488a" providerId="LiveId" clId="{A9930209-4688-4223-A597-0FC47A8137C9}" dt="2024-07-17T11:01:30.959" v="24" actId="478"/>
          <ac:spMkLst>
            <pc:docMk/>
            <pc:sldMk cId="3056058987" sldId="324"/>
            <ac:spMk id="2" creationId="{796798C1-9A6D-579E-9D60-D321618021E6}"/>
          </ac:spMkLst>
        </pc:spChg>
        <pc:picChg chg="add mod">
          <ac:chgData name="sreedhar sreedhar" userId="07c7b0984392488a" providerId="LiveId" clId="{A9930209-4688-4223-A597-0FC47A8137C9}" dt="2024-07-17T11:02:19.750" v="26" actId="1076"/>
          <ac:picMkLst>
            <pc:docMk/>
            <pc:sldMk cId="3056058987" sldId="324"/>
            <ac:picMk id="5" creationId="{52574C5D-CA09-47BA-F0BC-242407F54F0D}"/>
          </ac:picMkLst>
        </pc:picChg>
      </pc:sldChg>
      <pc:sldChg chg="addSp modSp new mod ord">
        <pc:chgData name="sreedhar sreedhar" userId="07c7b0984392488a" providerId="LiveId" clId="{A9930209-4688-4223-A597-0FC47A8137C9}" dt="2024-07-17T11:07:38.040" v="84" actId="14100"/>
        <pc:sldMkLst>
          <pc:docMk/>
          <pc:sldMk cId="3708152936" sldId="325"/>
        </pc:sldMkLst>
        <pc:spChg chg="mod">
          <ac:chgData name="sreedhar sreedhar" userId="07c7b0984392488a" providerId="LiveId" clId="{A9930209-4688-4223-A597-0FC47A8137C9}" dt="2024-07-17T11:07:30.285" v="81" actId="14100"/>
          <ac:spMkLst>
            <pc:docMk/>
            <pc:sldMk cId="3708152936" sldId="325"/>
            <ac:spMk id="2" creationId="{548D80A3-3F57-46DB-CF0B-D8DC0ED0AEF1}"/>
          </ac:spMkLst>
        </pc:spChg>
        <pc:picChg chg="add mod">
          <ac:chgData name="sreedhar sreedhar" userId="07c7b0984392488a" providerId="LiveId" clId="{A9930209-4688-4223-A597-0FC47A8137C9}" dt="2024-07-17T11:07:38.040" v="84" actId="14100"/>
          <ac:picMkLst>
            <pc:docMk/>
            <pc:sldMk cId="3708152936" sldId="325"/>
            <ac:picMk id="5" creationId="{3ADAEF35-67E2-BCEC-E792-75A395C898A8}"/>
          </ac:picMkLst>
        </pc:picChg>
      </pc:sldChg>
      <pc:sldChg chg="addSp delSp modSp new mod">
        <pc:chgData name="sreedhar sreedhar" userId="07c7b0984392488a" providerId="LiveId" clId="{A9930209-4688-4223-A597-0FC47A8137C9}" dt="2024-07-17T11:08:08.827" v="90" actId="1076"/>
        <pc:sldMkLst>
          <pc:docMk/>
          <pc:sldMk cId="4012360404" sldId="326"/>
        </pc:sldMkLst>
        <pc:spChg chg="del mod">
          <ac:chgData name="sreedhar sreedhar" userId="07c7b0984392488a" providerId="LiveId" clId="{A9930209-4688-4223-A597-0FC47A8137C9}" dt="2024-07-17T11:07:24.363" v="79" actId="478"/>
          <ac:spMkLst>
            <pc:docMk/>
            <pc:sldMk cId="4012360404" sldId="326"/>
            <ac:spMk id="2" creationId="{958039FE-6D6D-8512-BD3D-5E4881B3912F}"/>
          </ac:spMkLst>
        </pc:spChg>
        <pc:picChg chg="add mod">
          <ac:chgData name="sreedhar sreedhar" userId="07c7b0984392488a" providerId="LiveId" clId="{A9930209-4688-4223-A597-0FC47A8137C9}" dt="2024-07-17T11:08:08.827" v="90" actId="1076"/>
          <ac:picMkLst>
            <pc:docMk/>
            <pc:sldMk cId="4012360404" sldId="326"/>
            <ac:picMk id="5" creationId="{2E877B1F-83FE-5CE9-9515-C2CDF26917AD}"/>
          </ac:picMkLst>
        </pc:picChg>
      </pc:sldChg>
      <pc:sldChg chg="addSp delSp modSp new mod">
        <pc:chgData name="sreedhar sreedhar" userId="07c7b0984392488a" providerId="LiveId" clId="{A9930209-4688-4223-A597-0FC47A8137C9}" dt="2024-07-17T11:08:52.439" v="99" actId="14100"/>
        <pc:sldMkLst>
          <pc:docMk/>
          <pc:sldMk cId="656381273" sldId="327"/>
        </pc:sldMkLst>
        <pc:spChg chg="del mod">
          <ac:chgData name="sreedhar sreedhar" userId="07c7b0984392488a" providerId="LiveId" clId="{A9930209-4688-4223-A597-0FC47A8137C9}" dt="2024-07-17T11:08:20.208" v="93" actId="478"/>
          <ac:spMkLst>
            <pc:docMk/>
            <pc:sldMk cId="656381273" sldId="327"/>
            <ac:spMk id="2" creationId="{A602DAF0-6324-EA0A-8739-885A8D44A5A1}"/>
          </ac:spMkLst>
        </pc:spChg>
        <pc:picChg chg="add mod">
          <ac:chgData name="sreedhar sreedhar" userId="07c7b0984392488a" providerId="LiveId" clId="{A9930209-4688-4223-A597-0FC47A8137C9}" dt="2024-07-17T11:08:52.439" v="99" actId="14100"/>
          <ac:picMkLst>
            <pc:docMk/>
            <pc:sldMk cId="656381273" sldId="327"/>
            <ac:picMk id="5" creationId="{6ABABC6B-B804-44B0-B6E4-3EFF24A256EB}"/>
          </ac:picMkLst>
        </pc:picChg>
      </pc:sldChg>
      <pc:sldMasterChg chg="delSldLayout">
        <pc:chgData name="sreedhar sreedhar" userId="07c7b0984392488a" providerId="LiveId" clId="{A9930209-4688-4223-A597-0FC47A8137C9}" dt="2024-07-17T11:09:14.597" v="104" actId="47"/>
        <pc:sldMasterMkLst>
          <pc:docMk/>
          <pc:sldMasterMk cId="3597948155" sldId="2147483728"/>
        </pc:sldMasterMkLst>
        <pc:sldLayoutChg chg="del">
          <pc:chgData name="sreedhar sreedhar" userId="07c7b0984392488a" providerId="LiveId" clId="{A9930209-4688-4223-A597-0FC47A8137C9}" dt="2024-07-17T11:09:05.845" v="100" actId="47"/>
          <pc:sldLayoutMkLst>
            <pc:docMk/>
            <pc:sldMasterMk cId="3597948155" sldId="2147483728"/>
            <pc:sldLayoutMk cId="532345452" sldId="2147483747"/>
          </pc:sldLayoutMkLst>
        </pc:sldLayoutChg>
        <pc:sldLayoutChg chg="del">
          <pc:chgData name="sreedhar sreedhar" userId="07c7b0984392488a" providerId="LiveId" clId="{A9930209-4688-4223-A597-0FC47A8137C9}" dt="2024-07-17T11:09:08.323" v="101" actId="47"/>
          <pc:sldLayoutMkLst>
            <pc:docMk/>
            <pc:sldMasterMk cId="3597948155" sldId="2147483728"/>
            <pc:sldLayoutMk cId="913399155" sldId="2147483748"/>
          </pc:sldLayoutMkLst>
        </pc:sldLayoutChg>
        <pc:sldLayoutChg chg="del">
          <pc:chgData name="sreedhar sreedhar" userId="07c7b0984392488a" providerId="LiveId" clId="{A9930209-4688-4223-A597-0FC47A8137C9}" dt="2024-07-17T11:09:10.365" v="102" actId="47"/>
          <pc:sldLayoutMkLst>
            <pc:docMk/>
            <pc:sldMasterMk cId="3597948155" sldId="2147483728"/>
            <pc:sldLayoutMk cId="2580044048" sldId="2147483749"/>
          </pc:sldLayoutMkLst>
        </pc:sldLayoutChg>
        <pc:sldLayoutChg chg="del">
          <pc:chgData name="sreedhar sreedhar" userId="07c7b0984392488a" providerId="LiveId" clId="{A9930209-4688-4223-A597-0FC47A8137C9}" dt="2024-07-17T11:09:13.090" v="103" actId="47"/>
          <pc:sldLayoutMkLst>
            <pc:docMk/>
            <pc:sldMasterMk cId="3597948155" sldId="2147483728"/>
            <pc:sldLayoutMk cId="612383702" sldId="2147483750"/>
          </pc:sldLayoutMkLst>
        </pc:sldLayoutChg>
        <pc:sldLayoutChg chg="del">
          <pc:chgData name="sreedhar sreedhar" userId="07c7b0984392488a" providerId="LiveId" clId="{A9930209-4688-4223-A597-0FC47A8137C9}" dt="2024-07-17T11:09:14.597" v="104" actId="47"/>
          <pc:sldLayoutMkLst>
            <pc:docMk/>
            <pc:sldMasterMk cId="3597948155" sldId="2147483728"/>
            <pc:sldLayoutMk cId="1460897257" sldId="2147483751"/>
          </pc:sldLayoutMkLst>
        </pc:sldLayoutChg>
      </pc:sldMasterChg>
    </pc:docChg>
  </pc:docChgLst>
  <pc:docChgLst>
    <pc:chgData name="sreedhar sreedhar" userId="07c7b0984392488a" providerId="LiveId" clId="{1F558C38-4FE2-4CAC-BD65-FF58F24AB198}"/>
    <pc:docChg chg="delSld modSld">
      <pc:chgData name="sreedhar sreedhar" userId="07c7b0984392488a" providerId="LiveId" clId="{1F558C38-4FE2-4CAC-BD65-FF58F24AB198}" dt="2024-07-21T07:07:26.739" v="93" actId="20577"/>
      <pc:docMkLst>
        <pc:docMk/>
      </pc:docMkLst>
      <pc:sldChg chg="modSp mod">
        <pc:chgData name="sreedhar sreedhar" userId="07c7b0984392488a" providerId="LiveId" clId="{1F558C38-4FE2-4CAC-BD65-FF58F24AB198}" dt="2024-07-21T07:07:26.739" v="93" actId="20577"/>
        <pc:sldMkLst>
          <pc:docMk/>
          <pc:sldMk cId="3899882204" sldId="296"/>
        </pc:sldMkLst>
        <pc:spChg chg="mod">
          <ac:chgData name="sreedhar sreedhar" userId="07c7b0984392488a" providerId="LiveId" clId="{1F558C38-4FE2-4CAC-BD65-FF58F24AB198}" dt="2024-07-21T07:07:26.739" v="93" actId="20577"/>
          <ac:spMkLst>
            <pc:docMk/>
            <pc:sldMk cId="3899882204" sldId="296"/>
            <ac:spMk id="4" creationId="{E3AF9457-EA34-41A0-9F53-10FAD695E003}"/>
          </ac:spMkLst>
        </pc:spChg>
      </pc:sldChg>
      <pc:sldChg chg="del">
        <pc:chgData name="sreedhar sreedhar" userId="07c7b0984392488a" providerId="LiveId" clId="{1F558C38-4FE2-4CAC-BD65-FF58F24AB198}" dt="2024-07-21T07:06:26.647" v="44" actId="47"/>
        <pc:sldMkLst>
          <pc:docMk/>
          <pc:sldMk cId="1621017549" sldId="322"/>
        </pc:sldMkLst>
      </pc:sldChg>
      <pc:sldChg chg="del">
        <pc:chgData name="sreedhar sreedhar" userId="07c7b0984392488a" providerId="LiveId" clId="{1F558C38-4FE2-4CAC-BD65-FF58F24AB198}" dt="2024-07-21T07:06:29.227" v="45" actId="47"/>
        <pc:sldMkLst>
          <pc:docMk/>
          <pc:sldMk cId="3457850498" sldId="323"/>
        </pc:sldMkLst>
      </pc:sldChg>
      <pc:sldChg chg="del">
        <pc:chgData name="sreedhar sreedhar" userId="07c7b0984392488a" providerId="LiveId" clId="{1F558C38-4FE2-4CAC-BD65-FF58F24AB198}" dt="2024-07-21T07:06:32.367" v="46" actId="47"/>
        <pc:sldMkLst>
          <pc:docMk/>
          <pc:sldMk cId="3056058987" sldId="3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1816-AF2F-1242-F46B-D491A845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A44CE-7EA8-1458-D688-33AE22854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EC9CE-4E9C-5EDC-E164-36D0F5B6D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87164-08E0-C6EF-2F03-E48C6796A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583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378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180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94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7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9266C16-8EA6-D555-3ADA-1DE20493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216238" cy="3382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409944"/>
          </a:xfrm>
          <a:solidFill>
            <a:schemeClr val="accent6"/>
          </a:solidFill>
        </p:spPr>
        <p:txBody>
          <a:bodyPr tIns="274320" anchor="t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3923818"/>
            <a:ext cx="5216239" cy="2349660"/>
          </a:xfrm>
        </p:spPr>
        <p:txBody>
          <a:bodyPr tIns="91440">
            <a:noAutofit/>
          </a:bodyPr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272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861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046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037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77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358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716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90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8DBF93-D603-D808-A70E-4FA75C281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FC0FD2-4638-A73E-C9F9-35DDA047C627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9ED2BD-B9B6-4596-DB73-861D6ADCCE5F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79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6" r:id="rId13"/>
    <p:sldLayoutId id="2147483752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469204"/>
            <a:ext cx="10241280" cy="2784297"/>
          </a:xfrm>
        </p:spPr>
        <p:txBody>
          <a:bodyPr/>
          <a:lstStyle/>
          <a:p>
            <a:r>
              <a:rPr lang="en-US" dirty="0"/>
              <a:t>Entertainer Data Analytics</a:t>
            </a:r>
          </a:p>
        </p:txBody>
      </p:sp>
      <p:pic>
        <p:nvPicPr>
          <p:cNvPr id="1026" name="Picture 2" descr="An entertainer in a red suit who has an ...">
            <a:extLst>
              <a:ext uri="{FF2B5EF4-FFF2-40B4-BE49-F238E27FC236}">
                <a16:creationId xmlns:a16="http://schemas.microsoft.com/office/drawing/2014/main" id="{E88FFA5A-73E1-97A1-D5C0-6993613E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79" y="292333"/>
            <a:ext cx="1649483" cy="1649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F9457-EA34-41A0-9F53-10FAD695E003}"/>
              </a:ext>
            </a:extLst>
          </p:cNvPr>
          <p:cNvSpPr txBox="1"/>
          <p:nvPr/>
        </p:nvSpPr>
        <p:spPr>
          <a:xfrm>
            <a:off x="6287784" y="4798031"/>
            <a:ext cx="5904215" cy="76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Mentor Data Science Internship Project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I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Dasthagiri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1D41-5286-2B6E-EE70-7893A03C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87676"/>
            <a:ext cx="10241280" cy="81165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D02C0-0922-7872-ED77-5519F821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37330C-E9E9-D3C2-A9CF-E04CD952D4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2756" y="1273996"/>
            <a:ext cx="10736494" cy="49213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leveraging data analytics techniques, the project aims to provide actionable insights into entertainer preferences, audience demographics, performance trends, and audience satisfaction.</a:t>
            </a:r>
          </a:p>
          <a:p>
            <a:endParaRPr lang="en-IN" dirty="0"/>
          </a:p>
        </p:txBody>
      </p:sp>
      <p:pic>
        <p:nvPicPr>
          <p:cNvPr id="2050" name="Picture 2" descr="Keyword Overview tool from Semrush ...">
            <a:extLst>
              <a:ext uri="{FF2B5EF4-FFF2-40B4-BE49-F238E27FC236}">
                <a16:creationId xmlns:a16="http://schemas.microsoft.com/office/drawing/2014/main" id="{5662CBF4-A77D-7FD1-C4C7-B49908887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201" y="3429000"/>
            <a:ext cx="2857875" cy="23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10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966C-4FE6-5F26-C539-8F30A0D2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76" y="410966"/>
            <a:ext cx="10304980" cy="945223"/>
          </a:xfrm>
        </p:spPr>
        <p:txBody>
          <a:bodyPr/>
          <a:lstStyle/>
          <a:p>
            <a:r>
              <a:rPr lang="en-US" dirty="0"/>
              <a:t>Tools and Technologies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FB521-FAC6-66A6-B91B-C47317E0E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176" y="1458930"/>
            <a:ext cx="10732386" cy="46309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b="1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Language:</a:t>
            </a:r>
            <a:r>
              <a:rPr lang="en-IN" sz="2400" b="0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50000"/>
              </a:lnSpc>
            </a:pPr>
            <a:r>
              <a:rPr lang="en-IN" sz="2400" b="1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: </a:t>
            </a:r>
            <a:r>
              <a:rPr lang="en-IN" sz="2400" cap="none" spc="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2400" b="0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andas, </a:t>
            </a:r>
            <a:r>
              <a:rPr lang="en-IN" sz="2400" cap="none" spc="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400" b="0" cap="none" spc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umpy</a:t>
            </a:r>
            <a:r>
              <a:rPr lang="en-IN" sz="2400" b="0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Matplotlib, Seaborn</a:t>
            </a:r>
          </a:p>
          <a:p>
            <a:pPr>
              <a:lnSpc>
                <a:spcPct val="150000"/>
              </a:lnSpc>
            </a:pPr>
            <a:r>
              <a:rPr lang="en-IN" sz="2400" b="1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Environment: </a:t>
            </a:r>
            <a:r>
              <a:rPr lang="en-IN" sz="2400" cap="none" spc="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IN" sz="2400" b="0" cap="none" spc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upyter</a:t>
            </a:r>
            <a:r>
              <a:rPr lang="en-IN" sz="2400" cap="none" spc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0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D46F6-B2D2-63D8-66C3-AFDBF3BA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 descr="Python (programming language) - Wikipedia">
            <a:extLst>
              <a:ext uri="{FF2B5EF4-FFF2-40B4-BE49-F238E27FC236}">
                <a16:creationId xmlns:a16="http://schemas.microsoft.com/office/drawing/2014/main" id="{674231FE-E385-6F06-F35B-184ACB64A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90" y="3770795"/>
            <a:ext cx="2038350" cy="191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01F016-B893-5869-ED8A-A5910DDD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836" y="3708971"/>
            <a:ext cx="1981200" cy="196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umpy,pandas and data visualisation ...">
            <a:extLst>
              <a:ext uri="{FF2B5EF4-FFF2-40B4-BE49-F238E27FC236}">
                <a16:creationId xmlns:a16="http://schemas.microsoft.com/office/drawing/2014/main" id="{0324712A-D1D3-37C5-5FA6-52CA968C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96" y="3775646"/>
            <a:ext cx="2739775" cy="196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0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4A95-A803-63F5-81E6-FBAAF067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46" y="472612"/>
            <a:ext cx="10469366" cy="750013"/>
          </a:xfrm>
        </p:spPr>
        <p:txBody>
          <a:bodyPr/>
          <a:lstStyle/>
          <a:p>
            <a:r>
              <a:rPr lang="en-IN" dirty="0">
                <a:effectLst/>
              </a:rPr>
              <a:t>Deliverables</a:t>
            </a:r>
            <a:r>
              <a:rPr lang="en-IN" b="0" dirty="0">
                <a:effectLst/>
              </a:rPr>
              <a:t>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D2CDF-9617-87BB-FDFA-2B386358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B37BF-9238-8F18-BD3E-1BC0556C8787}"/>
              </a:ext>
            </a:extLst>
          </p:cNvPr>
          <p:cNvSpPr txBox="1"/>
          <p:nvPr/>
        </p:nvSpPr>
        <p:spPr>
          <a:xfrm>
            <a:off x="729465" y="1715784"/>
            <a:ext cx="11147461" cy="19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 with code and explanations.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Visualizations showcasing segmentation and insights.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Concise report summarizing analysis and recommendations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ECCDC-E422-87DB-2658-FC63F165D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284" y="3924204"/>
            <a:ext cx="2268448" cy="223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umpy,pandas and data visualisation ...">
            <a:extLst>
              <a:ext uri="{FF2B5EF4-FFF2-40B4-BE49-F238E27FC236}">
                <a16:creationId xmlns:a16="http://schemas.microsoft.com/office/drawing/2014/main" id="{0145303C-600F-CC53-EEE5-C70C1FE45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08" y="4537623"/>
            <a:ext cx="2110485" cy="176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38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18E5-D26A-8EE5-BA83-E1883E6D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41789"/>
            <a:ext cx="11088623" cy="832207"/>
          </a:xfrm>
        </p:spPr>
        <p:txBody>
          <a:bodyPr/>
          <a:lstStyle/>
          <a:p>
            <a:r>
              <a:rPr lang="en-US" dirty="0"/>
              <a:t>Details of data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D18232-9CFC-7FE5-D31E-838B7B6F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35087-869D-CDAE-44B7-8DB522F8B643}"/>
              </a:ext>
            </a:extLst>
          </p:cNvPr>
          <p:cNvSpPr txBox="1"/>
          <p:nvPr/>
        </p:nvSpPr>
        <p:spPr>
          <a:xfrm>
            <a:off x="579121" y="1541124"/>
            <a:ext cx="110886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1" i="0" dirty="0">
                <a:effectLst/>
                <a:latin typeface="Consolas" panose="020B0609020204030204" pitchFamily="49" charset="0"/>
              </a:rPr>
              <a:t>Columns: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 Entertainer', 'Gender (traditional)', 'Birth Year', 'Entertainer', 'Year of Breakthrough/#1 Hit/Award Nomination', 'Breakthrough Name', 'Year of First Oscar/Grammy/Emmy', 'Entertainer', 'Year of Last Major Work (arguable)', 'Year of Death’</a:t>
            </a:r>
          </a:p>
          <a:p>
            <a:r>
              <a:rPr lang="en-US" sz="2400" b="1" i="0" dirty="0">
                <a:effectLst/>
                <a:latin typeface="Consolas" panose="020B0609020204030204" pitchFamily="49" charset="0"/>
              </a:rPr>
              <a:t> Range Index: 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70 entries, 0 to 69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970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80A3-3F57-46DB-CF0B-D8DC0ED0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79" y="287677"/>
            <a:ext cx="11013896" cy="647272"/>
          </a:xfrm>
        </p:spPr>
        <p:txBody>
          <a:bodyPr/>
          <a:lstStyle/>
          <a:p>
            <a:r>
              <a:rPr lang="en-IN" dirty="0"/>
              <a:t>My dashboards Using Tableau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B7344-EFDB-94EC-D34A-BC5EC247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AEF35-67E2-BCEC-E792-75A395C8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9" y="1227761"/>
            <a:ext cx="10623478" cy="5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5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709CCD-B208-8D5E-EAFF-2063B3BA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77B1F-83FE-5CE9-9515-C2CDF269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5" y="349321"/>
            <a:ext cx="11236229" cy="58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6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55CF2-15BD-A84D-7B86-1E55CF7F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ABC6B-B804-44B0-B6E4-3EFF24A2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37" y="256853"/>
            <a:ext cx="10962525" cy="59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86F80-7215-47FB-657E-C8F2797A7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A628-6E9B-44AE-A7C9-B2E98784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Tropical Leaves Background Isolated ...">
            <a:extLst>
              <a:ext uri="{FF2B5EF4-FFF2-40B4-BE49-F238E27FC236}">
                <a16:creationId xmlns:a16="http://schemas.microsoft.com/office/drawing/2014/main" id="{36D12208-0422-CC4F-508A-E536CAEE28E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2" r="9662"/>
          <a:stretch>
            <a:fillRect/>
          </a:stretch>
        </p:blipFill>
        <p:spPr bwMode="auto">
          <a:xfrm>
            <a:off x="3082247" y="325680"/>
            <a:ext cx="5784351" cy="58973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04888324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20DDD3-DDF8-4D0B-9E2A-B5DEFDF01E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88D8A8-6649-44E8-BF8C-735A193CAF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A7445E-EF73-4976-B9D7-E7A3C6566F8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45</TotalTime>
  <Words>156</Words>
  <Application>Microsoft Office PowerPoint</Application>
  <PresentationFormat>Widescreen</PresentationFormat>
  <Paragraphs>27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Consolas</vt:lpstr>
      <vt:lpstr>GradientRiseVTI</vt:lpstr>
      <vt:lpstr>Entertainer Data Analytics</vt:lpstr>
      <vt:lpstr>Overview</vt:lpstr>
      <vt:lpstr>Tools and Technologies</vt:lpstr>
      <vt:lpstr>Deliverables:</vt:lpstr>
      <vt:lpstr>Details of data</vt:lpstr>
      <vt:lpstr>My dashboards Using Tableau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sreedhar sreedhar</dc:creator>
  <cp:lastModifiedBy>sreedhar sreedhar</cp:lastModifiedBy>
  <cp:revision>1</cp:revision>
  <dcterms:created xsi:type="dcterms:W3CDTF">2024-07-17T10:23:21Z</dcterms:created>
  <dcterms:modified xsi:type="dcterms:W3CDTF">2024-07-21T07:07:31Z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