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60" r:id="rId4"/>
    <p:sldId id="261" r:id="rId5"/>
    <p:sldId id="262" r:id="rId6"/>
    <p:sldId id="263" r:id="rId7"/>
    <p:sldId id="284" r:id="rId8"/>
    <p:sldId id="264" r:id="rId9"/>
    <p:sldId id="265" r:id="rId10"/>
    <p:sldId id="278" r:id="rId11"/>
    <p:sldId id="279" r:id="rId12"/>
    <p:sldId id="280" r:id="rId13"/>
    <p:sldId id="281" r:id="rId14"/>
    <p:sldId id="282" r:id="rId15"/>
    <p:sldId id="266" r:id="rId16"/>
    <p:sldId id="283" r:id="rId17"/>
    <p:sldId id="267" r:id="rId18"/>
    <p:sldId id="268" r:id="rId19"/>
    <p:sldId id="269" r:id="rId20"/>
    <p:sldId id="270" r:id="rId21"/>
    <p:sldId id="271" r:id="rId22"/>
    <p:sldId id="287" r:id="rId23"/>
    <p:sldId id="272" r:id="rId24"/>
    <p:sldId id="273" r:id="rId25"/>
    <p:sldId id="275" r:id="rId26"/>
    <p:sldId id="276" r:id="rId27"/>
    <p:sldId id="274" r:id="rId28"/>
    <p:sldId id="277" r:id="rId29"/>
    <p:sldId id="285" r:id="rId30"/>
    <p:sldId id="286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5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67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0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56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1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90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42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6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4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54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6E1A-230A-4E3F-B9F8-A15548ED8DD1}" type="datetimeFigureOut">
              <a:rPr lang="it-IT" smtClean="0"/>
              <a:t>12/04/2021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3B13-D28C-4163-9AF7-3D7037B5FA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91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491409"/>
            <a:ext cx="12192000" cy="4366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 </a:t>
            </a:r>
            <a:r>
              <a:rPr lang="it-IT" sz="2200" dirty="0" smtClean="0"/>
              <a:t>Per implementare gli script della pagina si utilizza JavaScript. Ogni prodotto vieni aggiunto dinamicamente grazie all’utilizzo opportuno di </a:t>
            </a:r>
            <a:r>
              <a:rPr lang="it-IT" sz="2200" u="sng" dirty="0" err="1" smtClean="0"/>
              <a:t>createElement</a:t>
            </a:r>
            <a:r>
              <a:rPr lang="it-IT" sz="2200" u="sng" dirty="0" smtClean="0"/>
              <a:t>()</a:t>
            </a:r>
            <a:r>
              <a:rPr lang="it-IT" sz="2200" dirty="0" smtClean="0"/>
              <a:t> e </a:t>
            </a:r>
            <a:r>
              <a:rPr lang="it-IT" sz="2200" u="sng" dirty="0" err="1" smtClean="0"/>
              <a:t>appendChild</a:t>
            </a:r>
            <a:r>
              <a:rPr lang="it-IT" sz="2200" u="sng" dirty="0" smtClean="0"/>
              <a:t>()</a:t>
            </a:r>
            <a:r>
              <a:rPr lang="it-IT" sz="2200" dirty="0" smtClean="0"/>
              <a:t>.</a:t>
            </a:r>
            <a:r>
              <a:rPr lang="it-IT" sz="2200" u="sng" dirty="0" smtClean="0"/>
              <a:t> </a:t>
            </a:r>
            <a:r>
              <a:rPr lang="it-IT" sz="2200" dirty="0" smtClean="0"/>
              <a:t>Queste funzione servono rispettivamente a creare un elemento HTML e ad aggiungerlo come figlio. Le caratteristiche dei prodotti vengono recuperati da un file esterno detenuti nella forma di un array di oggetti. </a:t>
            </a:r>
          </a:p>
          <a:p>
            <a:pPr marL="0" indent="0">
              <a:buNone/>
            </a:pPr>
            <a:r>
              <a:rPr lang="it-IT" sz="2200" dirty="0" smtClean="0"/>
              <a:t>Per ogni pulsante di riduzione delle </a:t>
            </a:r>
            <a:r>
              <a:rPr lang="it-IT" sz="2200" dirty="0" err="1" smtClean="0"/>
              <a:t>quantita’</a:t>
            </a:r>
            <a:r>
              <a:rPr lang="it-IT" sz="2200" dirty="0" smtClean="0"/>
              <a:t> viene aggiunto un </a:t>
            </a:r>
            <a:r>
              <a:rPr lang="it-IT" sz="2200" u="sng" dirty="0" err="1" smtClean="0"/>
              <a:t>eventListener</a:t>
            </a:r>
            <a:r>
              <a:rPr lang="it-IT" sz="2200" dirty="0"/>
              <a:t> </a:t>
            </a:r>
            <a:r>
              <a:rPr lang="it-IT" sz="2200" dirty="0" smtClean="0"/>
              <a:t>che cattura gli eventuali click. La funzione chiamata, </a:t>
            </a:r>
            <a:r>
              <a:rPr lang="it-IT" sz="2200" u="sng" dirty="0" err="1" smtClean="0"/>
              <a:t>onClickMinus</a:t>
            </a:r>
            <a:r>
              <a:rPr lang="it-IT" sz="2200" u="sng" dirty="0" smtClean="0"/>
              <a:t>()</a:t>
            </a:r>
            <a:r>
              <a:rPr lang="it-IT" sz="2200" dirty="0" smtClean="0"/>
              <a:t>,</a:t>
            </a:r>
            <a:r>
              <a:rPr lang="it-IT" sz="2200" dirty="0"/>
              <a:t> </a:t>
            </a:r>
            <a:r>
              <a:rPr lang="it-IT" sz="2200" dirty="0" err="1" smtClean="0"/>
              <a:t>decrementera’</a:t>
            </a:r>
            <a:r>
              <a:rPr lang="it-IT" sz="2200" dirty="0" smtClean="0"/>
              <a:t> il contatore del prodotto. </a:t>
            </a:r>
            <a:r>
              <a:rPr lang="it-IT" sz="2200" dirty="0" err="1" smtClean="0"/>
              <a:t>Cio’</a:t>
            </a:r>
            <a:r>
              <a:rPr lang="it-IT" sz="2200" dirty="0" smtClean="0"/>
              <a:t> non puo’ avvenire se il contatore </a:t>
            </a:r>
            <a:r>
              <a:rPr lang="it-IT" sz="2200" dirty="0" err="1" smtClean="0"/>
              <a:t>e’</a:t>
            </a:r>
            <a:r>
              <a:rPr lang="it-IT" sz="2200" dirty="0" smtClean="0"/>
              <a:t> 0. Simile </a:t>
            </a:r>
            <a:r>
              <a:rPr lang="it-IT" sz="2200" dirty="0" err="1" smtClean="0"/>
              <a:t>e’</a:t>
            </a:r>
            <a:r>
              <a:rPr lang="it-IT" sz="2200" dirty="0" smtClean="0"/>
              <a:t> la gestione dei pulsanti di incremento. Questi chiameranno la funzione </a:t>
            </a:r>
            <a:r>
              <a:rPr lang="it-IT" sz="2200" u="sng" dirty="0" err="1" smtClean="0"/>
              <a:t>onClickPlus</a:t>
            </a:r>
            <a:r>
              <a:rPr lang="it-IT" sz="2200" u="sng" dirty="0" smtClean="0"/>
              <a:t>()</a:t>
            </a:r>
            <a:r>
              <a:rPr lang="it-IT" sz="2200" dirty="0" smtClean="0"/>
              <a:t>, che </a:t>
            </a:r>
            <a:r>
              <a:rPr lang="it-IT" sz="2200" dirty="0" err="1" smtClean="0"/>
              <a:t>incrementera’</a:t>
            </a:r>
            <a:r>
              <a:rPr lang="it-IT" sz="2200" dirty="0" smtClean="0"/>
              <a:t> il contatore del prodotto. Si utilizza </a:t>
            </a:r>
            <a:r>
              <a:rPr lang="it-IT" sz="2200" u="sng" dirty="0" err="1" smtClean="0"/>
              <a:t>paretElement</a:t>
            </a:r>
            <a:r>
              <a:rPr lang="it-IT" sz="2200" dirty="0"/>
              <a:t> </a:t>
            </a:r>
            <a:r>
              <a:rPr lang="it-IT" sz="2200" dirty="0" smtClean="0"/>
              <a:t>per recuperare il genitore dei vari elementi. Molto utile se si vuole accedere ai contatori dei prodotti, ricercando, grazie al </a:t>
            </a:r>
            <a:r>
              <a:rPr lang="it-IT" sz="2200" u="sng" dirty="0" err="1" smtClean="0"/>
              <a:t>querySelector</a:t>
            </a:r>
            <a:r>
              <a:rPr lang="it-IT" sz="2200" u="sng" dirty="0" smtClean="0"/>
              <a:t>,</a:t>
            </a:r>
            <a:r>
              <a:rPr lang="it-IT" sz="2200" dirty="0" smtClean="0"/>
              <a:t> direttamente dal padre.</a:t>
            </a:r>
          </a:p>
          <a:p>
            <a:pPr marL="0" indent="0">
              <a:buNone/>
            </a:pPr>
            <a:endParaRPr lang="it-IT" sz="2200" dirty="0" smtClean="0"/>
          </a:p>
          <a:p>
            <a:pPr marL="0" indent="0">
              <a:buNone/>
            </a:pPr>
            <a:endParaRPr lang="it-IT" sz="2200" u="sng" dirty="0"/>
          </a:p>
          <a:p>
            <a:pPr marL="0" indent="0">
              <a:buNone/>
            </a:pPr>
            <a:endParaRPr lang="it-IT" sz="2200" dirty="0"/>
          </a:p>
        </p:txBody>
      </p:sp>
      <p:sp>
        <p:nvSpPr>
          <p:cNvPr id="4" name="Rettangolo 3"/>
          <p:cNvSpPr/>
          <p:nvPr/>
        </p:nvSpPr>
        <p:spPr>
          <a:xfrm>
            <a:off x="3321489" y="-106017"/>
            <a:ext cx="554902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400" dirty="0"/>
              <a:t>SAEP ICP </a:t>
            </a:r>
            <a:r>
              <a:rPr lang="it-IT" sz="4400" dirty="0" smtClean="0"/>
              <a:t>ENGINEERING</a:t>
            </a:r>
          </a:p>
          <a:p>
            <a:pPr algn="ctr"/>
            <a:r>
              <a:rPr lang="it-IT" sz="4400" dirty="0" err="1" smtClean="0"/>
              <a:t>Homework</a:t>
            </a:r>
            <a:r>
              <a:rPr lang="it-IT" sz="4400" dirty="0" smtClean="0"/>
              <a:t> 2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6704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71" y="0"/>
            <a:ext cx="5087257" cy="68580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5035375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cart_element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10px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05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32" y="0"/>
            <a:ext cx="5374336" cy="68580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-596348" y="5472697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= 21.060px 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62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71" y="0"/>
            <a:ext cx="6106657" cy="68580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-401988" y="5419688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= 18px,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-bottom = 18px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901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36" y="0"/>
            <a:ext cx="5848328" cy="68580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-272823" y="5379931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.delete: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= 18px,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-bottom = 18px,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24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9" y="690180"/>
            <a:ext cx="581106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1761892"/>
            <a:ext cx="5649113" cy="333421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5711235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&lt;p&gt;: 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= 18px,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-bottom = 18px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145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60" y="2100077"/>
            <a:ext cx="3972479" cy="2657846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0" y="5459444"/>
            <a:ext cx="956807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padding-left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right = 2px,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e bottom = 1px 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371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8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525"/>
            <a:ext cx="121920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35"/>
            <a:ext cx="12192000" cy="490855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5379931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margin-left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38.047px,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-right = 38.047px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35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Per aggiunger al carrello si usa la funzione </a:t>
            </a:r>
            <a:r>
              <a:rPr lang="it-IT" sz="2200" u="sng" dirty="0" err="1"/>
              <a:t>onClickAddCart</a:t>
            </a:r>
            <a:r>
              <a:rPr lang="it-IT" sz="2200" u="sng" dirty="0"/>
              <a:t>()</a:t>
            </a:r>
            <a:r>
              <a:rPr lang="it-IT" sz="2200" dirty="0"/>
              <a:t>. Questa </a:t>
            </a:r>
            <a:r>
              <a:rPr lang="it-IT" sz="2200" dirty="0" err="1"/>
              <a:t>verra’</a:t>
            </a:r>
            <a:r>
              <a:rPr lang="it-IT" sz="2200" dirty="0"/>
              <a:t> chiamata dal click sul pulsante aggiungi al carrello di qualsiasi prodotto. </a:t>
            </a:r>
            <a:r>
              <a:rPr lang="it-IT" sz="2200" dirty="0" err="1"/>
              <a:t>Cio’</a:t>
            </a:r>
            <a:r>
              <a:rPr lang="it-IT" sz="2200" dirty="0"/>
              <a:t>, </a:t>
            </a:r>
            <a:r>
              <a:rPr lang="it-IT" sz="2200" dirty="0" err="1"/>
              <a:t>pero’</a:t>
            </a:r>
            <a:r>
              <a:rPr lang="it-IT" sz="2200" dirty="0"/>
              <a:t>, avviene solo se la </a:t>
            </a:r>
            <a:r>
              <a:rPr lang="it-IT" sz="2200" dirty="0" err="1"/>
              <a:t>quantita’</a:t>
            </a:r>
            <a:r>
              <a:rPr lang="it-IT" sz="2200" dirty="0"/>
              <a:t> </a:t>
            </a:r>
            <a:r>
              <a:rPr lang="it-IT" sz="2200" dirty="0" err="1"/>
              <a:t>e’</a:t>
            </a:r>
            <a:r>
              <a:rPr lang="it-IT" sz="2200" dirty="0"/>
              <a:t> almeno 1.</a:t>
            </a:r>
          </a:p>
          <a:p>
            <a:pPr marL="0" indent="0">
              <a:buNone/>
            </a:pPr>
            <a:r>
              <a:rPr lang="it-IT" sz="2200" dirty="0"/>
              <a:t>Il pulsante descrizione, al click, visualizza una breve descrizione del prodotto. La funzione </a:t>
            </a:r>
            <a:r>
              <a:rPr lang="it-IT" sz="2200" u="sng" dirty="0" err="1"/>
              <a:t>onClickDescr</a:t>
            </a:r>
            <a:r>
              <a:rPr lang="it-IT" sz="2200" u="sng" dirty="0"/>
              <a:t>()</a:t>
            </a:r>
            <a:r>
              <a:rPr lang="it-IT" sz="2200" dirty="0"/>
              <a:t> si </a:t>
            </a:r>
            <a:r>
              <a:rPr lang="it-IT" sz="2200" dirty="0" err="1"/>
              <a:t>occupera’</a:t>
            </a:r>
            <a:r>
              <a:rPr lang="it-IT" sz="2200" dirty="0"/>
              <a:t> di </a:t>
            </a:r>
            <a:r>
              <a:rPr lang="it-IT" sz="2200" dirty="0" err="1"/>
              <a:t>cio’</a:t>
            </a:r>
            <a:r>
              <a:rPr lang="it-IT" sz="2200" dirty="0"/>
              <a:t>, banalmente cambiando il contenuto di se stesso con la descrizione.</a:t>
            </a:r>
          </a:p>
          <a:p>
            <a:pPr marL="0" indent="0">
              <a:buNone/>
            </a:pPr>
            <a:r>
              <a:rPr lang="it-IT" sz="2200" dirty="0"/>
              <a:t>Per ricercare un prodotto, si utilizza una barra di ricerca. Questa sfrutta la funzione </a:t>
            </a:r>
            <a:r>
              <a:rPr lang="it-IT" sz="2200" u="sng" dirty="0" err="1"/>
              <a:t>includes</a:t>
            </a:r>
            <a:r>
              <a:rPr lang="it-IT" sz="2200" u="sng" dirty="0"/>
              <a:t>()</a:t>
            </a:r>
            <a:r>
              <a:rPr lang="it-IT" sz="2200" dirty="0"/>
              <a:t> per verificare la presenza di del contenuto di essa nei vari prodotti. Questi se non sono coerenti con il contenuto della stringa inserita, verranno nascosti. Si utilizza la funzione </a:t>
            </a:r>
            <a:r>
              <a:rPr lang="it-IT" sz="2200" u="sng" dirty="0" err="1"/>
              <a:t>onInsert</a:t>
            </a:r>
            <a:r>
              <a:rPr lang="it-IT" sz="2200" u="sng" dirty="0"/>
              <a:t>()</a:t>
            </a:r>
            <a:r>
              <a:rPr lang="it-IT" sz="2200" dirty="0"/>
              <a:t>, chiamata dall’evento </a:t>
            </a:r>
            <a:r>
              <a:rPr lang="it-IT" sz="2200" u="sng" dirty="0" err="1"/>
              <a:t>keyup</a:t>
            </a:r>
            <a:r>
              <a:rPr lang="it-IT" sz="2200" dirty="0"/>
              <a:t> catturato dalla barra di ricerca.</a:t>
            </a:r>
            <a:endParaRPr lang="it-IT" sz="2200" u="sng" dirty="0"/>
          </a:p>
          <a:p>
            <a:pPr marL="0" indent="0">
              <a:buNone/>
            </a:pPr>
            <a:r>
              <a:rPr lang="it-IT" sz="2200" dirty="0"/>
              <a:t>Ogni elemento che viene aggiunto al carrello ha un pulsante per eliminare se stesso dalla lista. La funzione </a:t>
            </a:r>
            <a:r>
              <a:rPr lang="it-IT" sz="2200" u="sng" dirty="0" err="1"/>
              <a:t>onClickDelete</a:t>
            </a:r>
            <a:r>
              <a:rPr lang="it-IT" sz="2200" u="sng" dirty="0"/>
              <a:t>()</a:t>
            </a:r>
            <a:r>
              <a:rPr lang="it-IT" sz="2200" dirty="0"/>
              <a:t> </a:t>
            </a:r>
            <a:r>
              <a:rPr lang="it-IT" sz="2200" dirty="0" err="1"/>
              <a:t>effettuera’</a:t>
            </a:r>
            <a:r>
              <a:rPr lang="it-IT" sz="2200" dirty="0"/>
              <a:t> tale azione.</a:t>
            </a:r>
          </a:p>
          <a:p>
            <a:pPr marL="0" indent="0">
              <a:buNone/>
            </a:pPr>
            <a:r>
              <a:rPr lang="it-IT" sz="2200" dirty="0"/>
              <a:t>Il pulsante check-out serve a simulare l’acquisto dei prodotti presenti nel carrello. Al click, la funzione</a:t>
            </a:r>
            <a:r>
              <a:rPr lang="it-IT" sz="2200" u="sng" dirty="0"/>
              <a:t> </a:t>
            </a:r>
            <a:r>
              <a:rPr lang="it-IT" sz="2200" u="sng" dirty="0" err="1"/>
              <a:t>onCheckOutClick</a:t>
            </a:r>
            <a:r>
              <a:rPr lang="it-IT" sz="2200" u="sng" dirty="0"/>
              <a:t>()</a:t>
            </a:r>
            <a:r>
              <a:rPr lang="it-IT" sz="2200" dirty="0"/>
              <a:t> </a:t>
            </a:r>
            <a:r>
              <a:rPr lang="it-IT" sz="2200" dirty="0" err="1"/>
              <a:t>verra’</a:t>
            </a:r>
            <a:r>
              <a:rPr lang="it-IT" sz="2200" dirty="0"/>
              <a:t> chiamata pulendo il carrello</a:t>
            </a:r>
            <a:r>
              <a:rPr lang="it-IT" sz="2200" dirty="0" smtClean="0"/>
              <a:t>.</a:t>
            </a:r>
            <a:endParaRPr lang="it-IT" sz="2200" dirty="0"/>
          </a:p>
          <a:p>
            <a:pPr marL="0" indent="0">
              <a:buNone/>
            </a:pPr>
            <a:r>
              <a:rPr lang="it-IT" sz="2200" dirty="0" smtClean="0"/>
              <a:t>Il carrello </a:t>
            </a:r>
            <a:r>
              <a:rPr lang="it-IT" sz="2200" dirty="0" err="1" smtClean="0"/>
              <a:t>verra’</a:t>
            </a:r>
            <a:r>
              <a:rPr lang="it-IT" sz="2200" dirty="0" smtClean="0"/>
              <a:t> visualizzato/nascosto dal click sull’icona presente nel &lt;</a:t>
            </a:r>
            <a:r>
              <a:rPr lang="it-IT" sz="2200" dirty="0" err="1" smtClean="0"/>
              <a:t>nav</a:t>
            </a:r>
            <a:r>
              <a:rPr lang="it-IT" sz="2200" dirty="0" smtClean="0"/>
              <a:t>&gt;. La funzione che si occupa di tale funzione </a:t>
            </a:r>
            <a:r>
              <a:rPr lang="it-IT" sz="2200" dirty="0" err="1" smtClean="0"/>
              <a:t>e’</a:t>
            </a:r>
            <a:r>
              <a:rPr lang="it-IT" sz="2200" dirty="0" smtClean="0"/>
              <a:t> </a:t>
            </a:r>
            <a:r>
              <a:rPr lang="it-IT" sz="2200" u="sng" dirty="0" err="1"/>
              <a:t>onClickShowCart</a:t>
            </a:r>
            <a:r>
              <a:rPr lang="it-IT" sz="2200" u="sng" dirty="0" smtClean="0"/>
              <a:t>()</a:t>
            </a:r>
            <a:r>
              <a:rPr lang="it-IT" sz="2200" dirty="0" smtClean="0"/>
              <a:t>.</a:t>
            </a:r>
            <a:endParaRPr lang="it-IT" sz="2200" u="sng" dirty="0"/>
          </a:p>
          <a:p>
            <a:pPr marL="0" indent="0">
              <a:buNone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8481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7525"/>
            <a:ext cx="12192000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6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73"/>
            <a:ext cx="12192000" cy="6651853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-516835" y="6241323"/>
            <a:ext cx="94222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e bottom =  15.109px,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15.109px,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217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50" y="0"/>
            <a:ext cx="616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5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47" y="0"/>
            <a:ext cx="5893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2" y="0"/>
            <a:ext cx="6816736" cy="68580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-106018" y="5697984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minus_plus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e bottom = 18px,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1px 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5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49" y="0"/>
            <a:ext cx="5819702" cy="68580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-258510" y="5446192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counter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e bottom = 18px,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2px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848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77" y="0"/>
            <a:ext cx="5987846" cy="68580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-342582" y="5287166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add_cart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e bottom = 18px,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10px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00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08" y="0"/>
            <a:ext cx="5731383" cy="68580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-342582" y="5287166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e bottom = 18px,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10px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967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76" y="0"/>
            <a:ext cx="5744377" cy="572532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-342583" y="6082296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img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margin-left</a:t>
            </a:r>
            <a:r>
              <a:rPr lang="it-I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right = 10px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924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750"/>
            <a:ext cx="12192000" cy="146050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-289574" y="4730575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footer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= 15px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074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28"/>
            <a:ext cx="12192000" cy="64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73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58" y="1085523"/>
            <a:ext cx="6325483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97" y="0"/>
            <a:ext cx="5372850" cy="437258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4723314"/>
            <a:ext cx="465968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#logo: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59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40" y="0"/>
            <a:ext cx="6432719" cy="4400678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0" y="4598053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&lt;a&gt; (tutti quelli presenti nel &lt;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&gt;):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5px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6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751" y="0"/>
            <a:ext cx="6118498" cy="685800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5913286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3px,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-top: 15.172px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79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48" y="795642"/>
            <a:ext cx="5172797" cy="4039164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187890" y="5448582"/>
            <a:ext cx="68893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h2: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= 22.410px,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-bottom = 22.410px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674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1099812"/>
            <a:ext cx="583964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1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96" y="590154"/>
            <a:ext cx="5249008" cy="567769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6837" y="5621515"/>
            <a:ext cx="68893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check_out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-top = 22.410px,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margin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-bottom = 22.410px, </a:t>
            </a:r>
            <a:r>
              <a:rPr lang="it-IT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</a:t>
            </a:r>
            <a:r>
              <a:rPr lang="it-IT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10.109px</a:t>
            </a:r>
            <a:endParaRPr lang="it-IT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4065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583</Words>
  <Application>Microsoft Office PowerPoint</Application>
  <PresentationFormat>Widescreen</PresentationFormat>
  <Paragraphs>30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Salvo Alì</dc:creator>
  <cp:lastModifiedBy>Salvo Alì</cp:lastModifiedBy>
  <cp:revision>50</cp:revision>
  <dcterms:created xsi:type="dcterms:W3CDTF">2021-04-11T14:40:34Z</dcterms:created>
  <dcterms:modified xsi:type="dcterms:W3CDTF">2021-04-12T13:46:56Z</dcterms:modified>
</cp:coreProperties>
</file>