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568B-4F52-4A50-810C-8549C07745C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A7D-7059-4CE6-BBBF-54C1A2B02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01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568B-4F52-4A50-810C-8549C07745C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A7D-7059-4CE6-BBBF-54C1A2B02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03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568B-4F52-4A50-810C-8549C07745C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A7D-7059-4CE6-BBBF-54C1A2B02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68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568B-4F52-4A50-810C-8549C07745C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A7D-7059-4CE6-BBBF-54C1A2B02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0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568B-4F52-4A50-810C-8549C07745C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A7D-7059-4CE6-BBBF-54C1A2B02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3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568B-4F52-4A50-810C-8549C07745C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A7D-7059-4CE6-BBBF-54C1A2B02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59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568B-4F52-4A50-810C-8549C07745C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A7D-7059-4CE6-BBBF-54C1A2B02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36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568B-4F52-4A50-810C-8549C07745C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A7D-7059-4CE6-BBBF-54C1A2B02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7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568B-4F52-4A50-810C-8549C07745C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A7D-7059-4CE6-BBBF-54C1A2B02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10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568B-4F52-4A50-810C-8549C07745C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A7D-7059-4CE6-BBBF-54C1A2B02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81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568B-4F52-4A50-810C-8549C07745C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BA7D-7059-4CE6-BBBF-54C1A2B02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61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568B-4F52-4A50-810C-8549C07745CE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BA7D-7059-4CE6-BBBF-54C1A2B02A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97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064487" cy="1623392"/>
          </a:xfrm>
        </p:spPr>
        <p:txBody>
          <a:bodyPr>
            <a:normAutofit fontScale="90000"/>
          </a:bodyPr>
          <a:lstStyle/>
          <a:p>
            <a:r>
              <a:rPr lang="it-IT" dirty="0"/>
              <a:t>SAEP ICP ENGINEERING</a:t>
            </a:r>
            <a:br>
              <a:rPr lang="it-IT" dirty="0"/>
            </a:br>
            <a:r>
              <a:rPr lang="it-IT" dirty="0" err="1"/>
              <a:t>Homework</a:t>
            </a:r>
            <a:r>
              <a:rPr lang="it-IT" dirty="0"/>
              <a:t> </a:t>
            </a:r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2206488"/>
            <a:ext cx="12192000" cy="4651512"/>
          </a:xfrm>
        </p:spPr>
        <p:txBody>
          <a:bodyPr>
            <a:normAutofit/>
          </a:bodyPr>
          <a:lstStyle/>
          <a:p>
            <a:pPr algn="l"/>
            <a:r>
              <a:rPr lang="it-IT" sz="2800" dirty="0" smtClean="0"/>
              <a:t>Le pagine dell’</a:t>
            </a:r>
            <a:r>
              <a:rPr lang="it-IT" sz="2800" dirty="0" err="1" smtClean="0"/>
              <a:t>homework</a:t>
            </a:r>
            <a:r>
              <a:rPr lang="it-IT" sz="2800" dirty="0" smtClean="0"/>
              <a:t> sono state modificate per permettere l’implementazione delle API REST. Nella pagina </a:t>
            </a:r>
            <a:r>
              <a:rPr lang="it-IT" sz="2800" u="sng" dirty="0" smtClean="0"/>
              <a:t>Home</a:t>
            </a:r>
            <a:r>
              <a:rPr lang="it-IT" sz="2800" dirty="0" smtClean="0"/>
              <a:t> </a:t>
            </a:r>
            <a:r>
              <a:rPr lang="it-IT" sz="2800" dirty="0" err="1" smtClean="0"/>
              <a:t>e’</a:t>
            </a:r>
            <a:r>
              <a:rPr lang="it-IT" sz="2800" dirty="0" smtClean="0"/>
              <a:t> stata aggiunta una sezione dedicata alle news, aventi come argomento, i software. Si utilizza per tale, un API REST che recupera informazioni dall’</a:t>
            </a:r>
            <a:r>
              <a:rPr lang="it-IT" sz="2800" dirty="0" err="1" smtClean="0"/>
              <a:t>endpoint</a:t>
            </a:r>
            <a:r>
              <a:rPr lang="it-IT" sz="2800" dirty="0" smtClean="0"/>
              <a:t> The </a:t>
            </a:r>
            <a:r>
              <a:rPr lang="it-IT" sz="2800" dirty="0" err="1" smtClean="0"/>
              <a:t>Guardian</a:t>
            </a:r>
            <a:r>
              <a:rPr lang="it-IT" sz="2800" dirty="0" smtClean="0"/>
              <a:t>. Questa utilizza una chiave come sistema di sicurezza che identifica l’utilizzatore del servizio. La funzione </a:t>
            </a:r>
            <a:r>
              <a:rPr lang="it-IT" sz="2800" u="sng" dirty="0" err="1" smtClean="0"/>
              <a:t>onResponse</a:t>
            </a:r>
            <a:r>
              <a:rPr lang="it-IT" sz="2800" u="sng" dirty="0" smtClean="0"/>
              <a:t>()</a:t>
            </a:r>
            <a:r>
              <a:rPr lang="it-IT" sz="2800" dirty="0" smtClean="0"/>
              <a:t>, recupera il JSON della prima </a:t>
            </a:r>
            <a:r>
              <a:rPr lang="it-IT" sz="2800" u="sng" dirty="0" smtClean="0"/>
              <a:t>promise</a:t>
            </a:r>
            <a:r>
              <a:rPr lang="it-IT" sz="2800" dirty="0" smtClean="0"/>
              <a:t> ritornata dal </a:t>
            </a:r>
            <a:r>
              <a:rPr lang="it-IT" sz="2800" u="sng" dirty="0" err="1" smtClean="0"/>
              <a:t>fetch</a:t>
            </a:r>
            <a:r>
              <a:rPr lang="it-IT" sz="2800" dirty="0" smtClean="0"/>
              <a:t>. Se l’esito di questa </a:t>
            </a:r>
            <a:r>
              <a:rPr lang="it-IT" sz="2800" dirty="0" err="1" smtClean="0"/>
              <a:t>e’</a:t>
            </a:r>
            <a:r>
              <a:rPr lang="it-IT" sz="2800" dirty="0" smtClean="0"/>
              <a:t> positivo, allora il documento JSON </a:t>
            </a:r>
            <a:r>
              <a:rPr lang="it-IT" sz="2800" dirty="0" err="1" smtClean="0"/>
              <a:t>verra’</a:t>
            </a:r>
            <a:r>
              <a:rPr lang="it-IT" sz="2800" dirty="0" smtClean="0"/>
              <a:t> passato alla funzione </a:t>
            </a:r>
            <a:r>
              <a:rPr lang="it-IT" sz="2800" u="sng" dirty="0" err="1" smtClean="0"/>
              <a:t>newsJson</a:t>
            </a:r>
            <a:r>
              <a:rPr lang="it-IT" sz="2800" u="sng" dirty="0" smtClean="0"/>
              <a:t>()</a:t>
            </a:r>
            <a:r>
              <a:rPr lang="it-IT" sz="2800" dirty="0"/>
              <a:t> </a:t>
            </a:r>
            <a:r>
              <a:rPr lang="it-IT" sz="2800" dirty="0" smtClean="0"/>
              <a:t>usata per creare la sezione delle news avente le notizie recuperate dal JSON e dei pulsanti, che, al click, permettono di scorrere i risultati. Per fare </a:t>
            </a:r>
            <a:r>
              <a:rPr lang="it-IT" sz="2800" dirty="0" err="1" smtClean="0"/>
              <a:t>cio’</a:t>
            </a:r>
            <a:r>
              <a:rPr lang="it-IT" sz="2800" dirty="0" smtClean="0"/>
              <a:t> si usano due funzioni: </a:t>
            </a:r>
            <a:r>
              <a:rPr lang="it-IT" sz="2800" u="sng" dirty="0" err="1"/>
              <a:t>onButtonLeftClick</a:t>
            </a:r>
            <a:r>
              <a:rPr lang="it-IT" sz="2800" u="sng" dirty="0" smtClean="0"/>
              <a:t>() </a:t>
            </a:r>
            <a:r>
              <a:rPr lang="it-IT" sz="2800" dirty="0" smtClean="0"/>
              <a:t>e  </a:t>
            </a:r>
            <a:r>
              <a:rPr lang="it-IT" sz="2800" u="sng" dirty="0" err="1" smtClean="0"/>
              <a:t>onButtonRightClick</a:t>
            </a:r>
            <a:r>
              <a:rPr lang="it-IT" sz="2800" u="sng" dirty="0" smtClean="0"/>
              <a:t>()</a:t>
            </a:r>
            <a:r>
              <a:rPr lang="it-IT" sz="2800" dirty="0" smtClean="0"/>
              <a:t>. Inoltre, ogni notizia, presenta il link alla pagina dell’articolo.</a:t>
            </a:r>
          </a:p>
          <a:p>
            <a:pPr algn="l"/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316823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Nella pagina </a:t>
            </a:r>
            <a:r>
              <a:rPr lang="it-IT" u="sng" dirty="0"/>
              <a:t>Shop</a:t>
            </a:r>
            <a:r>
              <a:rPr lang="it-IT" dirty="0"/>
              <a:t>, </a:t>
            </a:r>
            <a:r>
              <a:rPr lang="it-IT" dirty="0" err="1"/>
              <a:t>e’</a:t>
            </a:r>
            <a:r>
              <a:rPr lang="it-IT" dirty="0"/>
              <a:t> possibile effettuare gli acquisti dei prodotti (videoludici) recuperati dall’API REST di RAWG. Anch’essa sfrutta le chiavi per identificare l’utilizzatore del servizio. Come nella pagina Home, utilizziamo la funzione </a:t>
            </a:r>
            <a:r>
              <a:rPr lang="it-IT" dirty="0" err="1"/>
              <a:t>onResponse</a:t>
            </a:r>
            <a:r>
              <a:rPr lang="it-IT" dirty="0"/>
              <a:t>() per gestire la promise della </a:t>
            </a:r>
            <a:r>
              <a:rPr lang="it-IT" dirty="0" err="1"/>
              <a:t>fetch</a:t>
            </a:r>
            <a:r>
              <a:rPr lang="it-IT" dirty="0"/>
              <a:t>. Poi il JSON recuperato </a:t>
            </a:r>
            <a:r>
              <a:rPr lang="it-IT" dirty="0" err="1"/>
              <a:t>verra’</a:t>
            </a:r>
            <a:r>
              <a:rPr lang="it-IT" dirty="0"/>
              <a:t> usato per costruire il set di prodotti acquistabili. Per fare </a:t>
            </a:r>
            <a:r>
              <a:rPr lang="it-IT" dirty="0" err="1"/>
              <a:t>cio’</a:t>
            </a:r>
            <a:r>
              <a:rPr lang="it-IT" dirty="0"/>
              <a:t> si utilizza la funzione </a:t>
            </a:r>
            <a:r>
              <a:rPr lang="it-IT" u="sng" dirty="0" err="1"/>
              <a:t>onJson</a:t>
            </a:r>
            <a:r>
              <a:rPr lang="it-IT" u="sng" dirty="0"/>
              <a:t>()</a:t>
            </a:r>
            <a:r>
              <a:rPr lang="it-IT" dirty="0"/>
              <a:t>. Inoltre, per ricercare i prodotti, si utilizza la barra di ricerca contenuta nel </a:t>
            </a:r>
            <a:r>
              <a:rPr lang="it-IT" u="sng" dirty="0" err="1"/>
              <a:t>form</a:t>
            </a:r>
            <a:r>
              <a:rPr lang="it-IT" dirty="0"/>
              <a:t>. Al click sul pulsante </a:t>
            </a:r>
            <a:r>
              <a:rPr lang="it-IT" u="sng" dirty="0"/>
              <a:t>cerca</a:t>
            </a:r>
            <a:r>
              <a:rPr lang="it-IT" dirty="0"/>
              <a:t>, viene effettuata la GET. Di norma la funzione </a:t>
            </a:r>
            <a:r>
              <a:rPr lang="it-IT" u="sng" dirty="0" err="1"/>
              <a:t>gameAPI</a:t>
            </a:r>
            <a:r>
              <a:rPr lang="it-IT" u="sng" dirty="0"/>
              <a:t>()</a:t>
            </a:r>
            <a:r>
              <a:rPr lang="it-IT" dirty="0"/>
              <a:t> viene chiamata per avere sempre dei risultati nel negozio. Effettuando la ricerca, i prodotti attualmente visibili vengo eliminati per far spazio a quelli </a:t>
            </a:r>
            <a:r>
              <a:rPr lang="it-IT" dirty="0" err="1"/>
              <a:t>piu’</a:t>
            </a:r>
            <a:r>
              <a:rPr lang="it-IT" dirty="0"/>
              <a:t> coerenti.</a:t>
            </a:r>
            <a:endParaRPr lang="it-IT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27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SAEP ICP ENGINEERING Homework 3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Salvo Alì</dc:creator>
  <cp:lastModifiedBy>Salvo Alì</cp:lastModifiedBy>
  <cp:revision>19</cp:revision>
  <dcterms:created xsi:type="dcterms:W3CDTF">2021-04-25T12:47:51Z</dcterms:created>
  <dcterms:modified xsi:type="dcterms:W3CDTF">2021-04-25T13:44:36Z</dcterms:modified>
</cp:coreProperties>
</file>