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nah Spiller" userId="f42f1aa8-bbe2-42da-86ac-84a2e4ce8dc6" providerId="ADAL" clId="{59D2E12F-F9B0-4E04-9789-F113E91D4CC8}"/>
    <pc:docChg chg="undo custSel modSld">
      <pc:chgData name="Hannah Spiller" userId="f42f1aa8-bbe2-42da-86ac-84a2e4ce8dc6" providerId="ADAL" clId="{59D2E12F-F9B0-4E04-9789-F113E91D4CC8}" dt="2022-12-02T21:47:20.021" v="23" actId="2711"/>
      <pc:docMkLst>
        <pc:docMk/>
      </pc:docMkLst>
      <pc:sldChg chg="addSp modSp mod">
        <pc:chgData name="Hannah Spiller" userId="f42f1aa8-bbe2-42da-86ac-84a2e4ce8dc6" providerId="ADAL" clId="{59D2E12F-F9B0-4E04-9789-F113E91D4CC8}" dt="2022-12-02T21:47:20.021" v="23" actId="2711"/>
        <pc:sldMkLst>
          <pc:docMk/>
          <pc:sldMk cId="630002603" sldId="256"/>
        </pc:sldMkLst>
        <pc:spChg chg="mod">
          <ac:chgData name="Hannah Spiller" userId="f42f1aa8-bbe2-42da-86ac-84a2e4ce8dc6" providerId="ADAL" clId="{59D2E12F-F9B0-4E04-9789-F113E91D4CC8}" dt="2022-12-02T21:43:54.001" v="13" actId="1076"/>
          <ac:spMkLst>
            <pc:docMk/>
            <pc:sldMk cId="630002603" sldId="256"/>
            <ac:spMk id="24" creationId="{54706E3A-27F0-5C3E-CBFE-38B05D58D2C1}"/>
          </ac:spMkLst>
        </pc:spChg>
        <pc:spChg chg="mod">
          <ac:chgData name="Hannah Spiller" userId="f42f1aa8-bbe2-42da-86ac-84a2e4ce8dc6" providerId="ADAL" clId="{59D2E12F-F9B0-4E04-9789-F113E91D4CC8}" dt="2022-12-02T21:47:20.021" v="23" actId="2711"/>
          <ac:spMkLst>
            <pc:docMk/>
            <pc:sldMk cId="630002603" sldId="256"/>
            <ac:spMk id="1070" creationId="{1C856D5A-29B2-2D6A-2694-667E63D6EC68}"/>
          </ac:spMkLst>
        </pc:spChg>
        <pc:picChg chg="add mod">
          <ac:chgData name="Hannah Spiller" userId="f42f1aa8-bbe2-42da-86ac-84a2e4ce8dc6" providerId="ADAL" clId="{59D2E12F-F9B0-4E04-9789-F113E91D4CC8}" dt="2022-12-02T21:44:10.745" v="14" actId="1076"/>
          <ac:picMkLst>
            <pc:docMk/>
            <pc:sldMk cId="630002603" sldId="256"/>
            <ac:picMk id="2" creationId="{839B377F-35EA-A9A2-60AF-CFAD39CDF185}"/>
          </ac:picMkLst>
        </pc:picChg>
        <pc:picChg chg="mod">
          <ac:chgData name="Hannah Spiller" userId="f42f1aa8-bbe2-42da-86ac-84a2e4ce8dc6" providerId="ADAL" clId="{59D2E12F-F9B0-4E04-9789-F113E91D4CC8}" dt="2022-12-02T21:44:42.234" v="19" actId="1076"/>
          <ac:picMkLst>
            <pc:docMk/>
            <pc:sldMk cId="630002603" sldId="256"/>
            <ac:picMk id="1036" creationId="{331E5FB6-8153-5E8C-B5E2-BD98F7E2E9F3}"/>
          </ac:picMkLst>
        </pc:picChg>
        <pc:picChg chg="mod">
          <ac:chgData name="Hannah Spiller" userId="f42f1aa8-bbe2-42da-86ac-84a2e4ce8dc6" providerId="ADAL" clId="{59D2E12F-F9B0-4E04-9789-F113E91D4CC8}" dt="2022-12-02T21:44:28.593" v="16" actId="1076"/>
          <ac:picMkLst>
            <pc:docMk/>
            <pc:sldMk cId="630002603" sldId="256"/>
            <ac:picMk id="1069" creationId="{3ED15391-95B1-3DD3-A603-025D50C602EA}"/>
          </ac:picMkLst>
        </pc:picChg>
      </pc:sldChg>
    </pc:docChg>
  </pc:docChgLst>
  <pc:docChgLst>
    <pc:chgData name="Wolf, Jacob D." userId="05576282-d74a-4647-9cd1-42b570626f82" providerId="ADAL" clId="{D2EB2C28-0F6F-4CC9-AA93-68525DC82D67}"/>
    <pc:docChg chg="undo custSel modSld">
      <pc:chgData name="Wolf, Jacob D." userId="05576282-d74a-4647-9cd1-42b570626f82" providerId="ADAL" clId="{D2EB2C28-0F6F-4CC9-AA93-68525DC82D67}" dt="2022-12-05T22:34:01.968" v="374" actId="1037"/>
      <pc:docMkLst>
        <pc:docMk/>
      </pc:docMkLst>
      <pc:sldChg chg="addSp delSp modSp mod">
        <pc:chgData name="Wolf, Jacob D." userId="05576282-d74a-4647-9cd1-42b570626f82" providerId="ADAL" clId="{D2EB2C28-0F6F-4CC9-AA93-68525DC82D67}" dt="2022-12-05T22:34:01.968" v="374" actId="1037"/>
        <pc:sldMkLst>
          <pc:docMk/>
          <pc:sldMk cId="630002603" sldId="256"/>
        </pc:sldMkLst>
        <pc:spChg chg="mod">
          <ac:chgData name="Wolf, Jacob D." userId="05576282-d74a-4647-9cd1-42b570626f82" providerId="ADAL" clId="{D2EB2C28-0F6F-4CC9-AA93-68525DC82D67}" dt="2022-12-05T22:24:45.253" v="295" actId="403"/>
          <ac:spMkLst>
            <pc:docMk/>
            <pc:sldMk cId="630002603" sldId="256"/>
            <ac:spMk id="22" creationId="{2589C182-ADBF-6D0C-ED01-D6C168212320}"/>
          </ac:spMkLst>
        </pc:spChg>
        <pc:spChg chg="mod">
          <ac:chgData name="Wolf, Jacob D." userId="05576282-d74a-4647-9cd1-42b570626f82" providerId="ADAL" clId="{D2EB2C28-0F6F-4CC9-AA93-68525DC82D67}" dt="2022-12-05T22:25:40.222" v="351" actId="1036"/>
          <ac:spMkLst>
            <pc:docMk/>
            <pc:sldMk cId="630002603" sldId="256"/>
            <ac:spMk id="24" creationId="{54706E3A-27F0-5C3E-CBFE-38B05D58D2C1}"/>
          </ac:spMkLst>
        </pc:spChg>
        <pc:spChg chg="mod">
          <ac:chgData name="Wolf, Jacob D." userId="05576282-d74a-4647-9cd1-42b570626f82" providerId="ADAL" clId="{D2EB2C28-0F6F-4CC9-AA93-68525DC82D67}" dt="2022-12-05T22:23:20.408" v="286" actId="1036"/>
          <ac:spMkLst>
            <pc:docMk/>
            <pc:sldMk cId="630002603" sldId="256"/>
            <ac:spMk id="27" creationId="{ED502914-1B69-8D5A-EC3D-967AB26C1368}"/>
          </ac:spMkLst>
        </pc:spChg>
        <pc:spChg chg="mod">
          <ac:chgData name="Wolf, Jacob D." userId="05576282-d74a-4647-9cd1-42b570626f82" providerId="ADAL" clId="{D2EB2C28-0F6F-4CC9-AA93-68525DC82D67}" dt="2022-12-05T22:22:34.979" v="268" actId="1036"/>
          <ac:spMkLst>
            <pc:docMk/>
            <pc:sldMk cId="630002603" sldId="256"/>
            <ac:spMk id="30" creationId="{60697496-43DB-6142-9401-2948CD2A303E}"/>
          </ac:spMkLst>
        </pc:spChg>
        <pc:spChg chg="mod">
          <ac:chgData name="Wolf, Jacob D." userId="05576282-d74a-4647-9cd1-42b570626f82" providerId="ADAL" clId="{D2EB2C28-0F6F-4CC9-AA93-68525DC82D67}" dt="2022-12-05T22:23:20.408" v="286" actId="1036"/>
          <ac:spMkLst>
            <pc:docMk/>
            <pc:sldMk cId="630002603" sldId="256"/>
            <ac:spMk id="31" creationId="{320B12C7-C5B3-655F-182E-6AFBE4EAE1ED}"/>
          </ac:spMkLst>
        </pc:spChg>
        <pc:spChg chg="mod">
          <ac:chgData name="Wolf, Jacob D." userId="05576282-d74a-4647-9cd1-42b570626f82" providerId="ADAL" clId="{D2EB2C28-0F6F-4CC9-AA93-68525DC82D67}" dt="2022-12-05T22:34:01.968" v="374" actId="1037"/>
          <ac:spMkLst>
            <pc:docMk/>
            <pc:sldMk cId="630002603" sldId="256"/>
            <ac:spMk id="36" creationId="{61DC6548-8CFA-CC5D-031C-BB71B35D8486}"/>
          </ac:spMkLst>
        </pc:spChg>
        <pc:spChg chg="mod">
          <ac:chgData name="Wolf, Jacob D." userId="05576282-d74a-4647-9cd1-42b570626f82" providerId="ADAL" clId="{D2EB2C28-0F6F-4CC9-AA93-68525DC82D67}" dt="2022-12-05T22:32:14.743" v="363" actId="1037"/>
          <ac:spMkLst>
            <pc:docMk/>
            <pc:sldMk cId="630002603" sldId="256"/>
            <ac:spMk id="1062" creationId="{B2326C72-2281-3102-9419-E70793440546}"/>
          </ac:spMkLst>
        </pc:spChg>
        <pc:spChg chg="mod">
          <ac:chgData name="Wolf, Jacob D." userId="05576282-d74a-4647-9cd1-42b570626f82" providerId="ADAL" clId="{D2EB2C28-0F6F-4CC9-AA93-68525DC82D67}" dt="2022-12-05T22:23:58.413" v="290" actId="1076"/>
          <ac:spMkLst>
            <pc:docMk/>
            <pc:sldMk cId="630002603" sldId="256"/>
            <ac:spMk id="1063" creationId="{421A0B8B-F096-E91A-5ECE-4F71A0C47C87}"/>
          </ac:spMkLst>
        </pc:spChg>
        <pc:spChg chg="mod">
          <ac:chgData name="Wolf, Jacob D." userId="05576282-d74a-4647-9cd1-42b570626f82" providerId="ADAL" clId="{D2EB2C28-0F6F-4CC9-AA93-68525DC82D67}" dt="2022-12-05T22:23:51.782" v="289" actId="1076"/>
          <ac:spMkLst>
            <pc:docMk/>
            <pc:sldMk cId="630002603" sldId="256"/>
            <ac:spMk id="1064" creationId="{20E9A576-643E-39B4-023D-4C09027C544A}"/>
          </ac:spMkLst>
        </pc:spChg>
        <pc:spChg chg="mod">
          <ac:chgData name="Wolf, Jacob D." userId="05576282-d74a-4647-9cd1-42b570626f82" providerId="ADAL" clId="{D2EB2C28-0F6F-4CC9-AA93-68525DC82D67}" dt="2022-12-05T22:24:24.038" v="292" actId="14100"/>
          <ac:spMkLst>
            <pc:docMk/>
            <pc:sldMk cId="630002603" sldId="256"/>
            <ac:spMk id="1066" creationId="{01DC5B8E-9243-8BB3-0C25-60FF136E506E}"/>
          </ac:spMkLst>
        </pc:spChg>
        <pc:spChg chg="mod">
          <ac:chgData name="Wolf, Jacob D." userId="05576282-d74a-4647-9cd1-42b570626f82" providerId="ADAL" clId="{D2EB2C28-0F6F-4CC9-AA93-68525DC82D67}" dt="2022-12-05T22:25:05.186" v="331" actId="1035"/>
          <ac:spMkLst>
            <pc:docMk/>
            <pc:sldMk cId="630002603" sldId="256"/>
            <ac:spMk id="1080" creationId="{00C8BC2A-1D01-9D4B-49B5-CB2342A2F2C7}"/>
          </ac:spMkLst>
        </pc:spChg>
        <pc:spChg chg="mod">
          <ac:chgData name="Wolf, Jacob D." userId="05576282-d74a-4647-9cd1-42b570626f82" providerId="ADAL" clId="{D2EB2C28-0F6F-4CC9-AA93-68525DC82D67}" dt="2022-12-05T22:25:05.186" v="331" actId="1035"/>
          <ac:spMkLst>
            <pc:docMk/>
            <pc:sldMk cId="630002603" sldId="256"/>
            <ac:spMk id="1081" creationId="{7DBF8386-21D3-7EA1-BB05-FE152374D776}"/>
          </ac:spMkLst>
        </pc:spChg>
        <pc:spChg chg="mod">
          <ac:chgData name="Wolf, Jacob D." userId="05576282-d74a-4647-9cd1-42b570626f82" providerId="ADAL" clId="{D2EB2C28-0F6F-4CC9-AA93-68525DC82D67}" dt="2022-12-05T22:25:05.186" v="331" actId="1035"/>
          <ac:spMkLst>
            <pc:docMk/>
            <pc:sldMk cId="630002603" sldId="256"/>
            <ac:spMk id="1082" creationId="{B8E552E4-D3BC-FDD3-36B4-0A345039AEE7}"/>
          </ac:spMkLst>
        </pc:spChg>
        <pc:spChg chg="mod">
          <ac:chgData name="Wolf, Jacob D." userId="05576282-d74a-4647-9cd1-42b570626f82" providerId="ADAL" clId="{D2EB2C28-0F6F-4CC9-AA93-68525DC82D67}" dt="2022-12-05T22:22:34.979" v="268" actId="1036"/>
          <ac:spMkLst>
            <pc:docMk/>
            <pc:sldMk cId="630002603" sldId="256"/>
            <ac:spMk id="1088" creationId="{E51A7FCC-F3FF-F8D2-335C-3EB29C7C03E0}"/>
          </ac:spMkLst>
        </pc:spChg>
        <pc:spChg chg="del mod">
          <ac:chgData name="Wolf, Jacob D." userId="05576282-d74a-4647-9cd1-42b570626f82" providerId="ADAL" clId="{D2EB2C28-0F6F-4CC9-AA93-68525DC82D67}" dt="2022-12-05T22:26:50.047" v="352" actId="478"/>
          <ac:spMkLst>
            <pc:docMk/>
            <pc:sldMk cId="630002603" sldId="256"/>
            <ac:spMk id="1093" creationId="{D51630CD-D71B-09AB-5122-FF8BF998A44A}"/>
          </ac:spMkLst>
        </pc:spChg>
        <pc:picChg chg="mod">
          <ac:chgData name="Wolf, Jacob D." userId="05576282-d74a-4647-9cd1-42b570626f82" providerId="ADAL" clId="{D2EB2C28-0F6F-4CC9-AA93-68525DC82D67}" dt="2022-12-05T22:30:17.831" v="357" actId="1582"/>
          <ac:picMkLst>
            <pc:docMk/>
            <pc:sldMk cId="630002603" sldId="256"/>
            <ac:picMk id="2" creationId="{839B377F-35EA-A9A2-60AF-CFAD39CDF185}"/>
          </ac:picMkLst>
        </pc:picChg>
        <pc:picChg chg="add del mod">
          <ac:chgData name="Wolf, Jacob D." userId="05576282-d74a-4647-9cd1-42b570626f82" providerId="ADAL" clId="{D2EB2C28-0F6F-4CC9-AA93-68525DC82D67}" dt="2022-12-05T22:08:32.189" v="11" actId="478"/>
          <ac:picMkLst>
            <pc:docMk/>
            <pc:sldMk cId="630002603" sldId="256"/>
            <ac:picMk id="4" creationId="{41E835B6-3DF4-C63E-AB8D-1E1846BB0C5B}"/>
          </ac:picMkLst>
        </pc:picChg>
        <pc:picChg chg="mod">
          <ac:chgData name="Wolf, Jacob D." userId="05576282-d74a-4647-9cd1-42b570626f82" providerId="ADAL" clId="{D2EB2C28-0F6F-4CC9-AA93-68525DC82D67}" dt="2022-12-05T22:06:50.197" v="6" actId="208"/>
          <ac:picMkLst>
            <pc:docMk/>
            <pc:sldMk cId="630002603" sldId="256"/>
            <ac:picMk id="1030" creationId="{D6443E68-EB06-23F7-5B2A-F45863DD228B}"/>
          </ac:picMkLst>
        </pc:picChg>
        <pc:picChg chg="mod">
          <ac:chgData name="Wolf, Jacob D." userId="05576282-d74a-4647-9cd1-42b570626f82" providerId="ADAL" clId="{D2EB2C28-0F6F-4CC9-AA93-68525DC82D67}" dt="2022-12-05T22:02:14.393" v="0" actId="1076"/>
          <ac:picMkLst>
            <pc:docMk/>
            <pc:sldMk cId="630002603" sldId="256"/>
            <ac:picMk id="1036" creationId="{331E5FB6-8153-5E8C-B5E2-BD98F7E2E9F3}"/>
          </ac:picMkLst>
        </pc:picChg>
        <pc:picChg chg="mod">
          <ac:chgData name="Wolf, Jacob D." userId="05576282-d74a-4647-9cd1-42b570626f82" providerId="ADAL" clId="{D2EB2C28-0F6F-4CC9-AA93-68525DC82D67}" dt="2022-12-05T22:02:19.943" v="1" actId="1076"/>
          <ac:picMkLst>
            <pc:docMk/>
            <pc:sldMk cId="630002603" sldId="256"/>
            <ac:picMk id="1069" creationId="{3ED15391-95B1-3DD3-A603-025D50C602EA}"/>
          </ac:picMkLst>
        </pc:picChg>
        <pc:cxnChg chg="mod">
          <ac:chgData name="Wolf, Jacob D." userId="05576282-d74a-4647-9cd1-42b570626f82" providerId="ADAL" clId="{D2EB2C28-0F6F-4CC9-AA93-68525DC82D67}" dt="2022-12-05T22:23:20.408" v="286" actId="1036"/>
          <ac:cxnSpMkLst>
            <pc:docMk/>
            <pc:sldMk cId="630002603" sldId="256"/>
            <ac:cxnSpMk id="33" creationId="{185AAF45-9311-22F7-C071-8246FBCFC727}"/>
          </ac:cxnSpMkLst>
        </pc:cxnChg>
      </pc:sldChg>
    </pc:docChg>
  </pc:docChgLst>
  <pc:docChgLst>
    <pc:chgData name="Hannah Spiller" userId="f42f1aa8-bbe2-42da-86ac-84a2e4ce8dc6" providerId="ADAL" clId="{AED96984-6594-45A3-92CC-C26CE36F7CF1}"/>
    <pc:docChg chg="undo custSel modSld">
      <pc:chgData name="Hannah Spiller" userId="f42f1aa8-bbe2-42da-86ac-84a2e4ce8dc6" providerId="ADAL" clId="{AED96984-6594-45A3-92CC-C26CE36F7CF1}" dt="2022-12-08T20:51:22.161" v="113" actId="14100"/>
      <pc:docMkLst>
        <pc:docMk/>
      </pc:docMkLst>
      <pc:sldChg chg="addSp delSp modSp mod">
        <pc:chgData name="Hannah Spiller" userId="f42f1aa8-bbe2-42da-86ac-84a2e4ce8dc6" providerId="ADAL" clId="{AED96984-6594-45A3-92CC-C26CE36F7CF1}" dt="2022-12-08T20:51:22.161" v="113" actId="14100"/>
        <pc:sldMkLst>
          <pc:docMk/>
          <pc:sldMk cId="630002603" sldId="256"/>
        </pc:sldMkLst>
        <pc:spChg chg="add mod ord">
          <ac:chgData name="Hannah Spiller" userId="f42f1aa8-bbe2-42da-86ac-84a2e4ce8dc6" providerId="ADAL" clId="{AED96984-6594-45A3-92CC-C26CE36F7CF1}" dt="2022-12-08T20:35:58.544" v="76" actId="1076"/>
          <ac:spMkLst>
            <pc:docMk/>
            <pc:sldMk cId="630002603" sldId="256"/>
            <ac:spMk id="11" creationId="{5EA5484E-BB6A-5127-7A08-BBCC0B1122BB}"/>
          </ac:spMkLst>
        </pc:spChg>
        <pc:spChg chg="add del mod">
          <ac:chgData name="Hannah Spiller" userId="f42f1aa8-bbe2-42da-86ac-84a2e4ce8dc6" providerId="ADAL" clId="{AED96984-6594-45A3-92CC-C26CE36F7CF1}" dt="2022-12-08T20:34:07.169" v="51"/>
          <ac:spMkLst>
            <pc:docMk/>
            <pc:sldMk cId="630002603" sldId="256"/>
            <ac:spMk id="13" creationId="{5D814BF2-5739-4A72-833E-EA75B9293A65}"/>
          </ac:spMkLst>
        </pc:spChg>
        <pc:spChg chg="add mod ord">
          <ac:chgData name="Hannah Spiller" userId="f42f1aa8-bbe2-42da-86ac-84a2e4ce8dc6" providerId="ADAL" clId="{AED96984-6594-45A3-92CC-C26CE36F7CF1}" dt="2022-12-08T20:35:29.825" v="65" actId="1076"/>
          <ac:spMkLst>
            <pc:docMk/>
            <pc:sldMk cId="630002603" sldId="256"/>
            <ac:spMk id="15" creationId="{B1787514-43D0-2CC9-3679-FF668D995C41}"/>
          </ac:spMkLst>
        </pc:spChg>
        <pc:spChg chg="mod">
          <ac:chgData name="Hannah Spiller" userId="f42f1aa8-bbe2-42da-86ac-84a2e4ce8dc6" providerId="ADAL" clId="{AED96984-6594-45A3-92CC-C26CE36F7CF1}" dt="2022-12-08T20:31:01.067" v="17" actId="20577"/>
          <ac:spMkLst>
            <pc:docMk/>
            <pc:sldMk cId="630002603" sldId="256"/>
            <ac:spMk id="23" creationId="{235BAC74-FDFA-7AAA-08F3-5C96F04D36B8}"/>
          </ac:spMkLst>
        </pc:spChg>
        <pc:spChg chg="mod">
          <ac:chgData name="Hannah Spiller" userId="f42f1aa8-bbe2-42da-86ac-84a2e4ce8dc6" providerId="ADAL" clId="{AED96984-6594-45A3-92CC-C26CE36F7CF1}" dt="2022-12-08T20:49:33.873" v="105" actId="1076"/>
          <ac:spMkLst>
            <pc:docMk/>
            <pc:sldMk cId="630002603" sldId="256"/>
            <ac:spMk id="37" creationId="{937103A7-9FD4-1323-7C9C-5FDFF5DC2764}"/>
          </ac:spMkLst>
        </pc:spChg>
        <pc:spChg chg="mod">
          <ac:chgData name="Hannah Spiller" userId="f42f1aa8-bbe2-42da-86ac-84a2e4ce8dc6" providerId="ADAL" clId="{AED96984-6594-45A3-92CC-C26CE36F7CF1}" dt="2022-12-08T20:49:56.553" v="109" actId="1076"/>
          <ac:spMkLst>
            <pc:docMk/>
            <pc:sldMk cId="630002603" sldId="256"/>
            <ac:spMk id="38" creationId="{3A0F5C7A-DA41-C604-1F20-5E2EC51ED7E0}"/>
          </ac:spMkLst>
        </pc:spChg>
        <pc:spChg chg="mod">
          <ac:chgData name="Hannah Spiller" userId="f42f1aa8-bbe2-42da-86ac-84a2e4ce8dc6" providerId="ADAL" clId="{AED96984-6594-45A3-92CC-C26CE36F7CF1}" dt="2022-12-08T20:49:19.865" v="101" actId="1076"/>
          <ac:spMkLst>
            <pc:docMk/>
            <pc:sldMk cId="630002603" sldId="256"/>
            <ac:spMk id="48" creationId="{502DAAC9-7933-8647-92D7-B89666B7F324}"/>
          </ac:spMkLst>
        </pc:spChg>
        <pc:spChg chg="mod">
          <ac:chgData name="Hannah Spiller" userId="f42f1aa8-bbe2-42da-86ac-84a2e4ce8dc6" providerId="ADAL" clId="{AED96984-6594-45A3-92CC-C26CE36F7CF1}" dt="2022-12-08T20:49:12.130" v="98" actId="1076"/>
          <ac:spMkLst>
            <pc:docMk/>
            <pc:sldMk cId="630002603" sldId="256"/>
            <ac:spMk id="49" creationId="{DEEF30C7-9B88-9411-972A-E76642730D68}"/>
          </ac:spMkLst>
        </pc:spChg>
        <pc:spChg chg="del">
          <ac:chgData name="Hannah Spiller" userId="f42f1aa8-bbe2-42da-86ac-84a2e4ce8dc6" providerId="ADAL" clId="{AED96984-6594-45A3-92CC-C26CE36F7CF1}" dt="2022-12-08T20:32:23.667" v="33" actId="478"/>
          <ac:spMkLst>
            <pc:docMk/>
            <pc:sldMk cId="630002603" sldId="256"/>
            <ac:spMk id="1027" creationId="{BF92B6BC-C03D-C47C-98A5-E4B398F08ABB}"/>
          </ac:spMkLst>
        </pc:spChg>
        <pc:spChg chg="del mod">
          <ac:chgData name="Hannah Spiller" userId="f42f1aa8-bbe2-42da-86ac-84a2e4ce8dc6" providerId="ADAL" clId="{AED96984-6594-45A3-92CC-C26CE36F7CF1}" dt="2022-12-08T20:32:25.554" v="35" actId="478"/>
          <ac:spMkLst>
            <pc:docMk/>
            <pc:sldMk cId="630002603" sldId="256"/>
            <ac:spMk id="1029" creationId="{CEAF0BBA-979A-37C9-2DE4-34910551E806}"/>
          </ac:spMkLst>
        </pc:spChg>
        <pc:spChg chg="del mod">
          <ac:chgData name="Hannah Spiller" userId="f42f1aa8-bbe2-42da-86ac-84a2e4ce8dc6" providerId="ADAL" clId="{AED96984-6594-45A3-92CC-C26CE36F7CF1}" dt="2022-12-08T20:31:17.428" v="20" actId="478"/>
          <ac:spMkLst>
            <pc:docMk/>
            <pc:sldMk cId="630002603" sldId="256"/>
            <ac:spMk id="1050" creationId="{8D93945B-87C5-D62D-D7D0-733E62B0D990}"/>
          </ac:spMkLst>
        </pc:spChg>
        <pc:spChg chg="del mod">
          <ac:chgData name="Hannah Spiller" userId="f42f1aa8-bbe2-42da-86ac-84a2e4ce8dc6" providerId="ADAL" clId="{AED96984-6594-45A3-92CC-C26CE36F7CF1}" dt="2022-12-08T20:31:20.922" v="23" actId="478"/>
          <ac:spMkLst>
            <pc:docMk/>
            <pc:sldMk cId="630002603" sldId="256"/>
            <ac:spMk id="1054" creationId="{4FEC1BC7-46CE-B424-2CD4-47E8CCB936DE}"/>
          </ac:spMkLst>
        </pc:spChg>
        <pc:picChg chg="add mod ord">
          <ac:chgData name="Hannah Spiller" userId="f42f1aa8-bbe2-42da-86ac-84a2e4ce8dc6" providerId="ADAL" clId="{AED96984-6594-45A3-92CC-C26CE36F7CF1}" dt="2022-12-08T20:31:39.921" v="27" actId="14100"/>
          <ac:picMkLst>
            <pc:docMk/>
            <pc:sldMk cId="630002603" sldId="256"/>
            <ac:picMk id="4" creationId="{825DA1DA-0ABF-99BD-0B94-3CB022137C4E}"/>
          </ac:picMkLst>
        </pc:picChg>
        <pc:picChg chg="add del mod">
          <ac:chgData name="Hannah Spiller" userId="f42f1aa8-bbe2-42da-86ac-84a2e4ce8dc6" providerId="ADAL" clId="{AED96984-6594-45A3-92CC-C26CE36F7CF1}" dt="2022-12-08T20:39:40.627" v="93" actId="14861"/>
          <ac:picMkLst>
            <pc:docMk/>
            <pc:sldMk cId="630002603" sldId="256"/>
            <ac:picMk id="21" creationId="{24413A1D-62A0-2633-0AED-9A3ECDB77D79}"/>
          </ac:picMkLst>
        </pc:picChg>
        <pc:picChg chg="del">
          <ac:chgData name="Hannah Spiller" userId="f42f1aa8-bbe2-42da-86ac-84a2e4ce8dc6" providerId="ADAL" clId="{AED96984-6594-45A3-92CC-C26CE36F7CF1}" dt="2022-12-08T20:29:00.687" v="0" actId="478"/>
          <ac:picMkLst>
            <pc:docMk/>
            <pc:sldMk cId="630002603" sldId="256"/>
            <ac:picMk id="1028" creationId="{A74F0DBF-09DC-43C4-F43D-0CEAA43DF985}"/>
          </ac:picMkLst>
        </pc:picChg>
        <pc:picChg chg="add del mod">
          <ac:chgData name="Hannah Spiller" userId="f42f1aa8-bbe2-42da-86ac-84a2e4ce8dc6" providerId="ADAL" clId="{AED96984-6594-45A3-92CC-C26CE36F7CF1}" dt="2022-12-08T20:37:04.700" v="84" actId="478"/>
          <ac:picMkLst>
            <pc:docMk/>
            <pc:sldMk cId="630002603" sldId="256"/>
            <ac:picMk id="1030" creationId="{D6443E68-EB06-23F7-5B2A-F45863DD228B}"/>
          </ac:picMkLst>
        </pc:picChg>
        <pc:cxnChg chg="mod">
          <ac:chgData name="Hannah Spiller" userId="f42f1aa8-bbe2-42da-86ac-84a2e4ce8dc6" providerId="ADAL" clId="{AED96984-6594-45A3-92CC-C26CE36F7CF1}" dt="2022-12-08T20:33:17.404" v="45" actId="1582"/>
          <ac:cxnSpMkLst>
            <pc:docMk/>
            <pc:sldMk cId="630002603" sldId="256"/>
            <ac:cxnSpMk id="6" creationId="{B55EBBD9-5B3A-AC08-C9F2-25926B35664A}"/>
          </ac:cxnSpMkLst>
        </pc:cxnChg>
        <pc:cxnChg chg="mod">
          <ac:chgData name="Hannah Spiller" userId="f42f1aa8-bbe2-42da-86ac-84a2e4ce8dc6" providerId="ADAL" clId="{AED96984-6594-45A3-92CC-C26CE36F7CF1}" dt="2022-12-08T20:33:19.649" v="46" actId="14100"/>
          <ac:cxnSpMkLst>
            <pc:docMk/>
            <pc:sldMk cId="630002603" sldId="256"/>
            <ac:cxnSpMk id="8" creationId="{82EACA8B-A416-A976-3B34-F905DB94A3A0}"/>
          </ac:cxnSpMkLst>
        </pc:cxnChg>
        <pc:cxnChg chg="add mod">
          <ac:chgData name="Hannah Spiller" userId="f42f1aa8-bbe2-42da-86ac-84a2e4ce8dc6" providerId="ADAL" clId="{AED96984-6594-45A3-92CC-C26CE36F7CF1}" dt="2022-12-08T20:36:24.056" v="81" actId="14100"/>
          <ac:cxnSpMkLst>
            <pc:docMk/>
            <pc:sldMk cId="630002603" sldId="256"/>
            <ac:cxnSpMk id="16" creationId="{6A86859A-9888-6448-AEB1-355D7E11923D}"/>
          </ac:cxnSpMkLst>
        </pc:cxnChg>
        <pc:cxnChg chg="add mod">
          <ac:chgData name="Hannah Spiller" userId="f42f1aa8-bbe2-42da-86ac-84a2e4ce8dc6" providerId="ADAL" clId="{AED96984-6594-45A3-92CC-C26CE36F7CF1}" dt="2022-12-08T20:51:22.161" v="113" actId="14100"/>
          <ac:cxnSpMkLst>
            <pc:docMk/>
            <pc:sldMk cId="630002603" sldId="256"/>
            <ac:cxnSpMk id="32" creationId="{87ED95FB-0799-A733-BBC8-BDDB7D710EA4}"/>
          </ac:cxnSpMkLst>
        </pc:cxnChg>
        <pc:cxnChg chg="mod ord">
          <ac:chgData name="Hannah Spiller" userId="f42f1aa8-bbe2-42da-86ac-84a2e4ce8dc6" providerId="ADAL" clId="{AED96984-6594-45A3-92CC-C26CE36F7CF1}" dt="2022-12-08T20:49:51.116" v="108" actId="166"/>
          <ac:cxnSpMkLst>
            <pc:docMk/>
            <pc:sldMk cId="630002603" sldId="256"/>
            <ac:cxnSpMk id="42" creationId="{225269B2-86FE-6182-860E-7DAA715BADDE}"/>
          </ac:cxnSpMkLst>
        </pc:cxnChg>
        <pc:cxnChg chg="mod ord">
          <ac:chgData name="Hannah Spiller" userId="f42f1aa8-bbe2-42da-86ac-84a2e4ce8dc6" providerId="ADAL" clId="{AED96984-6594-45A3-92CC-C26CE36F7CF1}" dt="2022-12-08T20:49:16.465" v="100" actId="14100"/>
          <ac:cxnSpMkLst>
            <pc:docMk/>
            <pc:sldMk cId="630002603" sldId="256"/>
            <ac:cxnSpMk id="51" creationId="{6C8FD88A-E3EF-B0C2-8964-AC69415884F2}"/>
          </ac:cxnSpMkLst>
        </pc:cxnChg>
        <pc:cxnChg chg="del">
          <ac:chgData name="Hannah Spiller" userId="f42f1aa8-bbe2-42da-86ac-84a2e4ce8dc6" providerId="ADAL" clId="{AED96984-6594-45A3-92CC-C26CE36F7CF1}" dt="2022-12-08T20:32:26.601" v="36" actId="478"/>
          <ac:cxnSpMkLst>
            <pc:docMk/>
            <pc:sldMk cId="630002603" sldId="256"/>
            <ac:cxnSpMk id="1033" creationId="{4CD3D784-31DA-5CC5-6122-47FAB082C439}"/>
          </ac:cxnSpMkLst>
        </pc:cxnChg>
        <pc:cxnChg chg="del">
          <ac:chgData name="Hannah Spiller" userId="f42f1aa8-bbe2-42da-86ac-84a2e4ce8dc6" providerId="ADAL" clId="{AED96984-6594-45A3-92CC-C26CE36F7CF1}" dt="2022-12-08T20:31:21.704" v="24" actId="478"/>
          <ac:cxnSpMkLst>
            <pc:docMk/>
            <pc:sldMk cId="630002603" sldId="256"/>
            <ac:cxnSpMk id="1043" creationId="{879FE1BC-BE77-AEBF-BB4E-6F2BD869828D}"/>
          </ac:cxnSpMkLst>
        </pc:cxnChg>
        <pc:cxnChg chg="del">
          <ac:chgData name="Hannah Spiller" userId="f42f1aa8-bbe2-42da-86ac-84a2e4ce8dc6" providerId="ADAL" clId="{AED96984-6594-45A3-92CC-C26CE36F7CF1}" dt="2022-12-08T20:31:18.289" v="21" actId="478"/>
          <ac:cxnSpMkLst>
            <pc:docMk/>
            <pc:sldMk cId="630002603" sldId="256"/>
            <ac:cxnSpMk id="1044" creationId="{F2677584-E2B4-C79E-1311-57CC97939330}"/>
          </ac:cxnSpMkLst>
        </pc:cxnChg>
      </pc:sldChg>
    </pc:docChg>
  </pc:docChgLst>
  <pc:docChgLst>
    <pc:chgData name="Hannah Spiller" userId="f42f1aa8-bbe2-42da-86ac-84a2e4ce8dc6" providerId="ADAL" clId="{A35E87D1-857B-4686-9641-1624C181EA15}"/>
    <pc:docChg chg="undo custSel modSld">
      <pc:chgData name="Hannah Spiller" userId="f42f1aa8-bbe2-42da-86ac-84a2e4ce8dc6" providerId="ADAL" clId="{A35E87D1-857B-4686-9641-1624C181EA15}" dt="2022-12-05T22:38:34.119" v="82" actId="14100"/>
      <pc:docMkLst>
        <pc:docMk/>
      </pc:docMkLst>
      <pc:sldChg chg="addSp delSp modSp mod">
        <pc:chgData name="Hannah Spiller" userId="f42f1aa8-bbe2-42da-86ac-84a2e4ce8dc6" providerId="ADAL" clId="{A35E87D1-857B-4686-9641-1624C181EA15}" dt="2022-12-05T22:38:34.119" v="82" actId="14100"/>
        <pc:sldMkLst>
          <pc:docMk/>
          <pc:sldMk cId="630002603" sldId="256"/>
        </pc:sldMkLst>
        <pc:spChg chg="mod">
          <ac:chgData name="Hannah Spiller" userId="f42f1aa8-bbe2-42da-86ac-84a2e4ce8dc6" providerId="ADAL" clId="{A35E87D1-857B-4686-9641-1624C181EA15}" dt="2022-12-05T22:10:11.756" v="24" actId="208"/>
          <ac:spMkLst>
            <pc:docMk/>
            <pc:sldMk cId="630002603" sldId="256"/>
            <ac:spMk id="10" creationId="{D6701289-41EA-8FCF-C54F-4B5D3519E17D}"/>
          </ac:spMkLst>
        </pc:spChg>
        <pc:spChg chg="add del mod">
          <ac:chgData name="Hannah Spiller" userId="f42f1aa8-bbe2-42da-86ac-84a2e4ce8dc6" providerId="ADAL" clId="{A35E87D1-857B-4686-9641-1624C181EA15}" dt="2022-12-05T22:35:31.883" v="50" actId="478"/>
          <ac:spMkLst>
            <pc:docMk/>
            <pc:sldMk cId="630002603" sldId="256"/>
            <ac:spMk id="21" creationId="{6E663D04-89F6-8E39-FC24-26E68D14A8FD}"/>
          </ac:spMkLst>
        </pc:spChg>
        <pc:spChg chg="add mod">
          <ac:chgData name="Hannah Spiller" userId="f42f1aa8-bbe2-42da-86ac-84a2e4ce8dc6" providerId="ADAL" clId="{A35E87D1-857B-4686-9641-1624C181EA15}" dt="2022-12-05T22:38:21.452" v="81" actId="2711"/>
          <ac:spMkLst>
            <pc:docMk/>
            <pc:sldMk cId="630002603" sldId="256"/>
            <ac:spMk id="23" creationId="{235BAC74-FDFA-7AAA-08F3-5C96F04D36B8}"/>
          </ac:spMkLst>
        </pc:spChg>
        <pc:spChg chg="mod">
          <ac:chgData name="Hannah Spiller" userId="f42f1aa8-bbe2-42da-86ac-84a2e4ce8dc6" providerId="ADAL" clId="{A35E87D1-857B-4686-9641-1624C181EA15}" dt="2022-12-05T22:37:25.776" v="59" actId="207"/>
          <ac:spMkLst>
            <pc:docMk/>
            <pc:sldMk cId="630002603" sldId="256"/>
            <ac:spMk id="1050" creationId="{8D93945B-87C5-D62D-D7D0-733E62B0D990}"/>
          </ac:spMkLst>
        </pc:spChg>
        <pc:spChg chg="mod">
          <ac:chgData name="Hannah Spiller" userId="f42f1aa8-bbe2-42da-86ac-84a2e4ce8dc6" providerId="ADAL" clId="{A35E87D1-857B-4686-9641-1624C181EA15}" dt="2022-12-05T22:36:34.576" v="55" actId="207"/>
          <ac:spMkLst>
            <pc:docMk/>
            <pc:sldMk cId="630002603" sldId="256"/>
            <ac:spMk id="1054" creationId="{4FEC1BC7-46CE-B424-2CD4-47E8CCB936DE}"/>
          </ac:spMkLst>
        </pc:spChg>
        <pc:spChg chg="mod">
          <ac:chgData name="Hannah Spiller" userId="f42f1aa8-bbe2-42da-86ac-84a2e4ce8dc6" providerId="ADAL" clId="{A35E87D1-857B-4686-9641-1624C181EA15}" dt="2022-12-05T22:06:44.799" v="8" actId="14100"/>
          <ac:spMkLst>
            <pc:docMk/>
            <pc:sldMk cId="630002603" sldId="256"/>
            <ac:spMk id="1066" creationId="{01DC5B8E-9243-8BB3-0C25-60FF136E506E}"/>
          </ac:spMkLst>
        </pc:spChg>
        <pc:spChg chg="mod">
          <ac:chgData name="Hannah Spiller" userId="f42f1aa8-bbe2-42da-86ac-84a2e4ce8dc6" providerId="ADAL" clId="{A35E87D1-857B-4686-9641-1624C181EA15}" dt="2022-12-05T22:05:36.929" v="2" actId="1076"/>
          <ac:spMkLst>
            <pc:docMk/>
            <pc:sldMk cId="630002603" sldId="256"/>
            <ac:spMk id="1070" creationId="{1C856D5A-29B2-2D6A-2694-667E63D6EC68}"/>
          </ac:spMkLst>
        </pc:spChg>
        <pc:spChg chg="mod">
          <ac:chgData name="Hannah Spiller" userId="f42f1aa8-bbe2-42da-86ac-84a2e4ce8dc6" providerId="ADAL" clId="{A35E87D1-857B-4686-9641-1624C181EA15}" dt="2022-12-05T22:06:34.743" v="6" actId="14100"/>
          <ac:spMkLst>
            <pc:docMk/>
            <pc:sldMk cId="630002603" sldId="256"/>
            <ac:spMk id="1080" creationId="{00C8BC2A-1D01-9D4B-49B5-CB2342A2F2C7}"/>
          </ac:spMkLst>
        </pc:spChg>
        <pc:picChg chg="mod">
          <ac:chgData name="Hannah Spiller" userId="f42f1aa8-bbe2-42da-86ac-84a2e4ce8dc6" providerId="ADAL" clId="{A35E87D1-857B-4686-9641-1624C181EA15}" dt="2022-12-05T22:08:06.839" v="10" actId="1076"/>
          <ac:picMkLst>
            <pc:docMk/>
            <pc:sldMk cId="630002603" sldId="256"/>
            <ac:picMk id="4" creationId="{41E835B6-3DF4-C63E-AB8D-1E1846BB0C5B}"/>
          </ac:picMkLst>
        </pc:picChg>
        <pc:picChg chg="mod">
          <ac:chgData name="Hannah Spiller" userId="f42f1aa8-bbe2-42da-86ac-84a2e4ce8dc6" providerId="ADAL" clId="{A35E87D1-857B-4686-9641-1624C181EA15}" dt="2022-12-05T22:05:44.623" v="4" actId="14100"/>
          <ac:picMkLst>
            <pc:docMk/>
            <pc:sldMk cId="630002603" sldId="256"/>
            <ac:picMk id="1036" creationId="{331E5FB6-8153-5E8C-B5E2-BD98F7E2E9F3}"/>
          </ac:picMkLst>
        </pc:picChg>
        <pc:picChg chg="mod">
          <ac:chgData name="Hannah Spiller" userId="f42f1aa8-bbe2-42da-86ac-84a2e4ce8dc6" providerId="ADAL" clId="{A35E87D1-857B-4686-9641-1624C181EA15}" dt="2022-12-05T22:07:52.072" v="9" actId="1076"/>
          <ac:picMkLst>
            <pc:docMk/>
            <pc:sldMk cId="630002603" sldId="256"/>
            <ac:picMk id="1069" creationId="{3ED15391-95B1-3DD3-A603-025D50C602EA}"/>
          </ac:picMkLst>
        </pc:picChg>
        <pc:cxnChg chg="add mod">
          <ac:chgData name="Hannah Spiller" userId="f42f1aa8-bbe2-42da-86ac-84a2e4ce8dc6" providerId="ADAL" clId="{A35E87D1-857B-4686-9641-1624C181EA15}" dt="2022-12-05T22:38:34.119" v="82" actId="14100"/>
          <ac:cxnSpMkLst>
            <pc:docMk/>
            <pc:sldMk cId="630002603" sldId="256"/>
            <ac:cxnSpMk id="6" creationId="{B55EBBD9-5B3A-AC08-C9F2-25926B35664A}"/>
          </ac:cxnSpMkLst>
        </pc:cxnChg>
        <pc:cxnChg chg="add mod">
          <ac:chgData name="Hannah Spiller" userId="f42f1aa8-bbe2-42da-86ac-84a2e4ce8dc6" providerId="ADAL" clId="{A35E87D1-857B-4686-9641-1624C181EA15}" dt="2022-12-05T22:09:51.309" v="23" actId="208"/>
          <ac:cxnSpMkLst>
            <pc:docMk/>
            <pc:sldMk cId="630002603" sldId="256"/>
            <ac:cxnSpMk id="8" creationId="{82EACA8B-A416-A976-3B34-F905DB94A3A0}"/>
          </ac:cxnSpMkLst>
        </pc:cxnChg>
        <pc:cxnChg chg="del mod">
          <ac:chgData name="Hannah Spiller" userId="f42f1aa8-bbe2-42da-86ac-84a2e4ce8dc6" providerId="ADAL" clId="{A35E87D1-857B-4686-9641-1624C181EA15}" dt="2022-12-05T22:08:32.864" v="15" actId="478"/>
          <ac:cxnSpMkLst>
            <pc:docMk/>
            <pc:sldMk cId="630002603" sldId="256"/>
            <ac:cxnSpMk id="9" creationId="{7F511431-5E11-0C93-BE1B-1129A7A25035}"/>
          </ac:cxnSpMkLst>
        </pc:cxnChg>
        <pc:cxnChg chg="add mod">
          <ac:chgData name="Hannah Spiller" userId="f42f1aa8-bbe2-42da-86ac-84a2e4ce8dc6" providerId="ADAL" clId="{A35E87D1-857B-4686-9641-1624C181EA15}" dt="2022-12-05T22:09:51.309" v="23" actId="208"/>
          <ac:cxnSpMkLst>
            <pc:docMk/>
            <pc:sldMk cId="630002603" sldId="256"/>
            <ac:cxnSpMk id="14" creationId="{79980691-B6B7-5723-7758-7297D12899C7}"/>
          </ac:cxnSpMkLst>
        </pc:cxnChg>
        <pc:cxnChg chg="add mod">
          <ac:chgData name="Hannah Spiller" userId="f42f1aa8-bbe2-42da-86ac-84a2e4ce8dc6" providerId="ADAL" clId="{A35E87D1-857B-4686-9641-1624C181EA15}" dt="2022-12-05T22:09:51.309" v="23" actId="208"/>
          <ac:cxnSpMkLst>
            <pc:docMk/>
            <pc:sldMk cId="630002603" sldId="256"/>
            <ac:cxnSpMk id="18" creationId="{B4E52008-6D87-7DAD-2963-EC897BD9BBEB}"/>
          </ac:cxnSpMkLst>
        </pc:cxnChg>
        <pc:cxnChg chg="del">
          <ac:chgData name="Hannah Spiller" userId="f42f1aa8-bbe2-42da-86ac-84a2e4ce8dc6" providerId="ADAL" clId="{A35E87D1-857B-4686-9641-1624C181EA15}" dt="2022-12-05T22:08:09.320" v="11" actId="478"/>
          <ac:cxnSpMkLst>
            <pc:docMk/>
            <pc:sldMk cId="630002603" sldId="256"/>
            <ac:cxnSpMk id="57" creationId="{A8C9829D-81E1-C3E8-663B-C14ED93DA5FF}"/>
          </ac:cxnSpMkLst>
        </pc:cxnChg>
        <pc:cxnChg chg="mod">
          <ac:chgData name="Hannah Spiller" userId="f42f1aa8-bbe2-42da-86ac-84a2e4ce8dc6" providerId="ADAL" clId="{A35E87D1-857B-4686-9641-1624C181EA15}" dt="2022-12-05T22:35:51.811" v="51" actId="208"/>
          <ac:cxnSpMkLst>
            <pc:docMk/>
            <pc:sldMk cId="630002603" sldId="256"/>
            <ac:cxnSpMk id="1043" creationId="{879FE1BC-BE77-AEBF-BB4E-6F2BD869828D}"/>
          </ac:cxnSpMkLst>
        </pc:cxnChg>
        <pc:cxnChg chg="mod">
          <ac:chgData name="Hannah Spiller" userId="f42f1aa8-bbe2-42da-86ac-84a2e4ce8dc6" providerId="ADAL" clId="{A35E87D1-857B-4686-9641-1624C181EA15}" dt="2022-12-05T22:37:20.641" v="58" actId="208"/>
          <ac:cxnSpMkLst>
            <pc:docMk/>
            <pc:sldMk cId="630002603" sldId="256"/>
            <ac:cxnSpMk id="1044" creationId="{F2677584-E2B4-C79E-1311-57CC9793933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08A3-5213-F94B-2D2A-70E4451898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E6B03D-7074-6AA3-7B0D-0B5B76D5E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7BD2F-EFC4-1E10-C7AE-45CA6CBE6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5C975-E32E-458C-A5D9-C03F98973DF7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BF393-AC48-4A0B-E0C3-A7A645BF7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E8845-5C77-0C1C-134C-CAC073097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AE14B-F94C-483A-9769-5CBFA45A1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76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830A3-B573-8AB8-966F-309073D43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3D5ADA-A48F-B088-003D-F452D61FB2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9F8FC-CB6D-8301-9DCE-4B40D57DB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5C975-E32E-458C-A5D9-C03F98973DF7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03A8B-A79B-0D81-C798-F52F4649D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B7706-6DE1-3B3F-1F80-B3DA0B1FD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AE14B-F94C-483A-9769-5CBFA45A1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59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0DBA8F-BF89-6229-D245-5971BBE010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BFBFC0-8670-4F95-6D95-816826CEA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51C41-AD9D-6564-E90A-0B106537A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5C975-E32E-458C-A5D9-C03F98973DF7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82173-029F-E9EC-02AD-ADD2979C5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9F8E7-1065-1B90-8CCD-62CFF70E9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AE14B-F94C-483A-9769-5CBFA45A1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846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7C578-28F5-DB40-D961-B4C257074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6BFF0-9848-DBF9-BD46-0F909899D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9C201-9552-FAF5-7789-7A84319DB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5C975-E32E-458C-A5D9-C03F98973DF7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B8DAE-4BC0-F49A-E763-73F3678C8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880F0-5BD8-CF4E-11A9-3F8BF690D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AE14B-F94C-483A-9769-5CBFA45A1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812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2CB90-3E73-19E0-CAAD-027CDE7A6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3E5AF-C977-5AA1-BAAF-833A33A8A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3E0EB-A0E2-0312-B31B-317AD3269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5C975-E32E-458C-A5D9-C03F98973DF7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B4BEC-7103-2C8B-CEF3-4437C5A22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E7313-F72A-99CE-AF8C-27310F82C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AE14B-F94C-483A-9769-5CBFA45A1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02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3EBFD-AB1C-607E-E39C-229586906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FCD12-F31D-7AA5-2FAF-463CCDA3F7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7FD341-0F86-7D9A-5834-33BCE791CC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6BF51-39C2-BDEC-154A-558B990FB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5C975-E32E-458C-A5D9-C03F98973DF7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08250B-5C0E-8618-C657-257ADFC1F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323E87-6544-3D53-F11C-24527857C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AE14B-F94C-483A-9769-5CBFA45A1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69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B3CDF-BA46-A243-A811-6E3DE68E0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52FAE3-9C96-D1E7-E595-ED9A3FC6B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546D51-4896-4223-FA5D-77902AB1E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A7EFB7-6801-9732-535A-F8CC06C10D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7391AB-E670-ECD2-A109-5D9BDEE595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0D36E0-B02A-C23B-48D4-33FD78AE7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5C975-E32E-458C-A5D9-C03F98973DF7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6CB679-5007-DE40-17E0-136A69C31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18F93C-9EB4-FA99-C3C7-567198B55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AE14B-F94C-483A-9769-5CBFA45A1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25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749AF-5367-9B8D-3341-FD11F88AB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551B74-C693-E61E-B7C5-647D2CCA3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5C975-E32E-458C-A5D9-C03F98973DF7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2C9C22-4969-33A7-5B07-CB1485E97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58DFBC-11F3-32CF-6C87-1F42E2C7C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AE14B-F94C-483A-9769-5CBFA45A1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60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2C5EAE-782A-7F39-AF70-D46435AE1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5C975-E32E-458C-A5D9-C03F98973DF7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55BEC2-0D77-86C6-D721-2A6C28E75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59CF56-BEDB-E2F1-378E-F1F94C969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AE14B-F94C-483A-9769-5CBFA45A1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753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D8E9A-7931-66D0-AAC1-FC6ED7395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A23D6-D7E3-58B4-17F7-F7EEC69CD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C698AC-F062-519E-0D59-08E73F6DE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73F6FC-52E8-71C5-989C-F864DD861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5C975-E32E-458C-A5D9-C03F98973DF7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BBF8F7-E734-9C04-19B1-53A2479AB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74737-D2E7-3F05-DD5B-23805E32E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AE14B-F94C-483A-9769-5CBFA45A1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8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224CB-ED48-B910-B9D8-B9EC2FE44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A4F673-2EA4-556E-675B-6CD65E82F5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EF7EA5-A23A-8469-8A39-57AA1A43C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5B020F-6D8C-A505-EFB3-AAEF8F570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5C975-E32E-458C-A5D9-C03F98973DF7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755FB9-6978-588B-99FA-845628C87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6455E3-AC2A-42C7-09F7-F60A84AF1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AE14B-F94C-483A-9769-5CBFA45A1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49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5533D9-BE3B-1B23-7E2B-D96E33103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BE007-4F79-816B-BC77-004B74898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39B5E-9094-164D-2B6C-AEEB7CFC73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5C975-E32E-458C-A5D9-C03F98973DF7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01A9B-FF7E-301E-6B64-4D2C50B14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3389B-EC10-447B-093F-B8F2A21E3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AE14B-F94C-483A-9769-5CBFA45A1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944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8.jpeg"/><Relationship Id="rId10" Type="http://schemas.openxmlformats.org/officeDocument/2006/relationships/image" Target="../media/image7.png"/><Relationship Id="rId4" Type="http://schemas.openxmlformats.org/officeDocument/2006/relationships/image" Target="../media/image3.jpe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5DA1DA-0ABF-99BD-0B94-3CB022137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4853" y="1508183"/>
            <a:ext cx="3268847" cy="2976427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61DC6548-8CFA-CC5D-031C-BB71B35D8486}"/>
              </a:ext>
            </a:extLst>
          </p:cNvPr>
          <p:cNvSpPr txBox="1"/>
          <p:nvPr/>
        </p:nvSpPr>
        <p:spPr>
          <a:xfrm>
            <a:off x="3522810" y="4586270"/>
            <a:ext cx="4997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Lithium-Doped Graphitic Carbon Nitride holds 10wt% hydrogen gas and releases hydrogen gas at 300°C </a:t>
            </a:r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. The material will be heated via electrical resistance in a Nichrome wire.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577789D-1EBD-A17B-6C24-74082603F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039" y="944145"/>
            <a:ext cx="5269358" cy="3423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6701289-41EA-8FCF-C54F-4B5D3519E17D}"/>
              </a:ext>
            </a:extLst>
          </p:cNvPr>
          <p:cNvSpPr/>
          <p:nvPr/>
        </p:nvSpPr>
        <p:spPr>
          <a:xfrm>
            <a:off x="8753437" y="904472"/>
            <a:ext cx="3371965" cy="589807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7F9202-FEDA-1146-6501-E88F6F37A448}"/>
              </a:ext>
            </a:extLst>
          </p:cNvPr>
          <p:cNvSpPr txBox="1"/>
          <p:nvPr/>
        </p:nvSpPr>
        <p:spPr>
          <a:xfrm>
            <a:off x="9055442" y="926111"/>
            <a:ext cx="2625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Alkaline Electrolysis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D6443E68-EB06-23F7-5B2A-F45863DD2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8893036" y="4445033"/>
            <a:ext cx="2324680" cy="1321629"/>
          </a:xfrm>
          <a:prstGeom prst="ellipse">
            <a:avLst/>
          </a:prstGeom>
          <a:ln w="38100" cap="rnd">
            <a:solidFill>
              <a:schemeClr val="accent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589C182-ADBF-6D0C-ED01-D6C168212320}"/>
              </a:ext>
            </a:extLst>
          </p:cNvPr>
          <p:cNvSpPr txBox="1"/>
          <p:nvPr/>
        </p:nvSpPr>
        <p:spPr>
          <a:xfrm>
            <a:off x="104103" y="911852"/>
            <a:ext cx="31804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Generate and store </a:t>
            </a:r>
            <a:r>
              <a:rPr lang="en-US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hydrogen gas to run Embry-Riddle’s fuel cell as an educational demonstrator.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706E3A-27F0-5C3E-CBFE-38B05D58D2C1}"/>
              </a:ext>
            </a:extLst>
          </p:cNvPr>
          <p:cNvSpPr txBox="1"/>
          <p:nvPr/>
        </p:nvSpPr>
        <p:spPr>
          <a:xfrm>
            <a:off x="907902" y="4322128"/>
            <a:ext cx="17053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Team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D502914-1B69-8D5A-EC3D-967AB26C1368}"/>
              </a:ext>
            </a:extLst>
          </p:cNvPr>
          <p:cNvSpPr/>
          <p:nvPr/>
        </p:nvSpPr>
        <p:spPr>
          <a:xfrm>
            <a:off x="3472839" y="4352097"/>
            <a:ext cx="5099589" cy="14328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697496-43DB-6142-9401-2948CD2A303E}"/>
              </a:ext>
            </a:extLst>
          </p:cNvPr>
          <p:cNvSpPr txBox="1"/>
          <p:nvPr/>
        </p:nvSpPr>
        <p:spPr>
          <a:xfrm>
            <a:off x="3402945" y="5865282"/>
            <a:ext cx="5169483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  <a:p>
            <a:r>
              <a:rPr lang="en-US" sz="1100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A. Murali, M. Sakar, S. Priya, R. J. </a:t>
            </a:r>
            <a:r>
              <a:rPr lang="en-US" sz="1100" b="0" i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Bensingh</a:t>
            </a:r>
            <a:r>
              <a:rPr lang="en-US" sz="1100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and M. A. Kader, “Graphitic-Carbon Nitride for Hydrogen Storage,” in </a:t>
            </a:r>
            <a:r>
              <a:rPr lang="en-US" sz="1100" b="0" i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Nanoscale Graphitic Carbon Nitride</a:t>
            </a:r>
            <a:r>
              <a:rPr lang="en-US" sz="1100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Elsevier, 2022, pp. 487–514. </a:t>
            </a:r>
            <a:r>
              <a:rPr lang="en-US" sz="1100" b="0" i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doi</a:t>
            </a:r>
            <a:r>
              <a:rPr lang="en-US" sz="1100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10.1016/B978-0-12-823034-3.00017-0.</a:t>
            </a:r>
            <a:endParaRPr lang="en-US" sz="120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20B12C7-C5B3-655F-182E-6AFBE4EAE1ED}"/>
              </a:ext>
            </a:extLst>
          </p:cNvPr>
          <p:cNvSpPr txBox="1"/>
          <p:nvPr/>
        </p:nvSpPr>
        <p:spPr>
          <a:xfrm>
            <a:off x="3506172" y="4290625"/>
            <a:ext cx="5030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Material Storage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85AAF45-9311-22F7-C071-8246FBCFC727}"/>
              </a:ext>
            </a:extLst>
          </p:cNvPr>
          <p:cNvCxnSpPr>
            <a:cxnSpLocks/>
            <a:stCxn id="27" idx="0"/>
          </p:cNvCxnSpPr>
          <p:nvPr/>
        </p:nvCxnSpPr>
        <p:spPr>
          <a:xfrm flipH="1" flipV="1">
            <a:off x="5865652" y="3733928"/>
            <a:ext cx="156982" cy="61816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937103A7-9FD4-1323-7C9C-5FDFF5DC2764}"/>
              </a:ext>
            </a:extLst>
          </p:cNvPr>
          <p:cNvSpPr/>
          <p:nvPr/>
        </p:nvSpPr>
        <p:spPr>
          <a:xfrm>
            <a:off x="9308490" y="6052918"/>
            <a:ext cx="868527" cy="6309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A0F5C7A-DA41-C604-1F20-5E2EC51ED7E0}"/>
              </a:ext>
            </a:extLst>
          </p:cNvPr>
          <p:cNvSpPr txBox="1"/>
          <p:nvPr/>
        </p:nvSpPr>
        <p:spPr>
          <a:xfrm>
            <a:off x="9342243" y="6049485"/>
            <a:ext cx="859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Nickel Mesh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EEF30C7-9B88-9411-972A-E76642730D68}"/>
              </a:ext>
            </a:extLst>
          </p:cNvPr>
          <p:cNvSpPr/>
          <p:nvPr/>
        </p:nvSpPr>
        <p:spPr>
          <a:xfrm>
            <a:off x="10482545" y="6206839"/>
            <a:ext cx="1149495" cy="4543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02DAAC9-7933-8647-92D7-B89666B7F324}"/>
              </a:ext>
            </a:extLst>
          </p:cNvPr>
          <p:cNvSpPr txBox="1"/>
          <p:nvPr/>
        </p:nvSpPr>
        <p:spPr>
          <a:xfrm>
            <a:off x="10482545" y="6231073"/>
            <a:ext cx="1293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Plexiglass</a:t>
            </a: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B2326C72-2281-3102-9419-E70793440546}"/>
              </a:ext>
            </a:extLst>
          </p:cNvPr>
          <p:cNvSpPr txBox="1"/>
          <p:nvPr/>
        </p:nvSpPr>
        <p:spPr>
          <a:xfrm>
            <a:off x="3931501" y="2940746"/>
            <a:ext cx="738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Fuel Cell</a:t>
            </a: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421A0B8B-F096-E91A-5ECE-4F71A0C47C87}"/>
              </a:ext>
            </a:extLst>
          </p:cNvPr>
          <p:cNvSpPr txBox="1">
            <a:spLocks/>
          </p:cNvSpPr>
          <p:nvPr/>
        </p:nvSpPr>
        <p:spPr>
          <a:xfrm>
            <a:off x="5942097" y="1010628"/>
            <a:ext cx="1008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T-Valve</a:t>
            </a: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20E9A576-643E-39B4-023D-4C09027C544A}"/>
              </a:ext>
            </a:extLst>
          </p:cNvPr>
          <p:cNvSpPr txBox="1"/>
          <p:nvPr/>
        </p:nvSpPr>
        <p:spPr>
          <a:xfrm>
            <a:off x="6772583" y="1731734"/>
            <a:ext cx="1118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Pressure Gauge</a:t>
            </a:r>
          </a:p>
        </p:txBody>
      </p:sp>
      <p:sp>
        <p:nvSpPr>
          <p:cNvPr id="1066" name="Rectangle: Rounded Corners 1065">
            <a:extLst>
              <a:ext uri="{FF2B5EF4-FFF2-40B4-BE49-F238E27FC236}">
                <a16:creationId xmlns:a16="http://schemas.microsoft.com/office/drawing/2014/main" id="{01DC5B8E-9243-8BB3-0C25-60FF136E506E}"/>
              </a:ext>
            </a:extLst>
          </p:cNvPr>
          <p:cNvSpPr/>
          <p:nvPr/>
        </p:nvSpPr>
        <p:spPr>
          <a:xfrm>
            <a:off x="62034" y="926112"/>
            <a:ext cx="3364696" cy="15898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0" name="TextBox 1069">
            <a:extLst>
              <a:ext uri="{FF2B5EF4-FFF2-40B4-BE49-F238E27FC236}">
                <a16:creationId xmlns:a16="http://schemas.microsoft.com/office/drawing/2014/main" id="{1C856D5A-29B2-2D6A-2694-667E63D6EC68}"/>
              </a:ext>
            </a:extLst>
          </p:cNvPr>
          <p:cNvSpPr txBox="1"/>
          <p:nvPr/>
        </p:nvSpPr>
        <p:spPr>
          <a:xfrm>
            <a:off x="62034" y="-7405"/>
            <a:ext cx="12063368" cy="884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5300">
                <a:solidFill>
                  <a:schemeClr val="accent1"/>
                </a:solidFill>
                <a:latin typeface="Strike Fighter"/>
                <a:ea typeface="DengXian" panose="020B0503020204020204" pitchFamily="2" charset="-122"/>
                <a:cs typeface="Arial" panose="020B0604020202020204" pitchFamily="34" charset="0"/>
              </a:rPr>
              <a:t>Embry-Riddle Hydrogen</a:t>
            </a:r>
          </a:p>
        </p:txBody>
      </p:sp>
      <p:sp>
        <p:nvSpPr>
          <p:cNvPr id="1080" name="Rectangle: Rounded Corners 1079">
            <a:extLst>
              <a:ext uri="{FF2B5EF4-FFF2-40B4-BE49-F238E27FC236}">
                <a16:creationId xmlns:a16="http://schemas.microsoft.com/office/drawing/2014/main" id="{00C8BC2A-1D01-9D4B-49B5-CB2342A2F2C7}"/>
              </a:ext>
            </a:extLst>
          </p:cNvPr>
          <p:cNvSpPr/>
          <p:nvPr/>
        </p:nvSpPr>
        <p:spPr>
          <a:xfrm>
            <a:off x="55189" y="2608206"/>
            <a:ext cx="3381072" cy="156488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</a:t>
            </a:r>
          </a:p>
        </p:txBody>
      </p:sp>
      <p:sp>
        <p:nvSpPr>
          <p:cNvPr id="1081" name="TextBox 1080">
            <a:extLst>
              <a:ext uri="{FF2B5EF4-FFF2-40B4-BE49-F238E27FC236}">
                <a16:creationId xmlns:a16="http://schemas.microsoft.com/office/drawing/2014/main" id="{7DBF8386-21D3-7EA1-BB05-FE152374D776}"/>
              </a:ext>
            </a:extLst>
          </p:cNvPr>
          <p:cNvSpPr txBox="1"/>
          <p:nvPr/>
        </p:nvSpPr>
        <p:spPr>
          <a:xfrm>
            <a:off x="406385" y="2570879"/>
            <a:ext cx="2733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Key Requirements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2" name="TextBox 1081">
                <a:extLst>
                  <a:ext uri="{FF2B5EF4-FFF2-40B4-BE49-F238E27FC236}">
                    <a16:creationId xmlns:a16="http://schemas.microsoft.com/office/drawing/2014/main" id="{B8E552E4-D3BC-FDD3-36B4-0A345039AEE7}"/>
                  </a:ext>
                </a:extLst>
              </p:cNvPr>
              <p:cNvSpPr txBox="1"/>
              <p:nvPr/>
            </p:nvSpPr>
            <p:spPr>
              <a:xfrm>
                <a:off x="71218" y="2893829"/>
                <a:ext cx="337152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Produce 0.02 grams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Run the fuel cell for 10 mins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Store 0.04 grams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Visible internal components</a:t>
                </a:r>
              </a:p>
            </p:txBody>
          </p:sp>
        </mc:Choice>
        <mc:Fallback xmlns="">
          <p:sp>
            <p:nvSpPr>
              <p:cNvPr id="1082" name="TextBox 1081">
                <a:extLst>
                  <a:ext uri="{FF2B5EF4-FFF2-40B4-BE49-F238E27FC236}">
                    <a16:creationId xmlns:a16="http://schemas.microsoft.com/office/drawing/2014/main" id="{B8E552E4-D3BC-FDD3-36B4-0A345039AE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18" y="2893829"/>
                <a:ext cx="3371527" cy="1200329"/>
              </a:xfrm>
              <a:prstGeom prst="rect">
                <a:avLst/>
              </a:prstGeom>
              <a:blipFill>
                <a:blip r:embed="rId7"/>
                <a:stretch>
                  <a:fillRect l="-1266" t="-3046" r="-1447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8" name="Rectangle: Rounded Corners 1087">
            <a:extLst>
              <a:ext uri="{FF2B5EF4-FFF2-40B4-BE49-F238E27FC236}">
                <a16:creationId xmlns:a16="http://schemas.microsoft.com/office/drawing/2014/main" id="{E51A7FCC-F3FF-F8D2-335C-3EB29C7C03E0}"/>
              </a:ext>
            </a:extLst>
          </p:cNvPr>
          <p:cNvSpPr/>
          <p:nvPr/>
        </p:nvSpPr>
        <p:spPr>
          <a:xfrm>
            <a:off x="3426730" y="5889953"/>
            <a:ext cx="5145698" cy="90794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Image preview">
            <a:extLst>
              <a:ext uri="{FF2B5EF4-FFF2-40B4-BE49-F238E27FC236}">
                <a16:creationId xmlns:a16="http://schemas.microsoft.com/office/drawing/2014/main" id="{839B377F-35EA-A9A2-60AF-CFAD39CDF1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193"/>
          <a:stretch/>
        </p:blipFill>
        <p:spPr bwMode="auto">
          <a:xfrm>
            <a:off x="500415" y="4701806"/>
            <a:ext cx="2513131" cy="2020935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9" name="Picture 2" descr="Icon&#10;&#10;Description automatically generated">
            <a:extLst>
              <a:ext uri="{FF2B5EF4-FFF2-40B4-BE49-F238E27FC236}">
                <a16:creationId xmlns:a16="http://schemas.microsoft.com/office/drawing/2014/main" id="{3ED15391-95B1-3DD3-A603-025D50C60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741" y="11450"/>
            <a:ext cx="840161" cy="840161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 picture containing text, outdoor, sign&#10;&#10;Description automatically generated">
            <a:extLst>
              <a:ext uri="{FF2B5EF4-FFF2-40B4-BE49-F238E27FC236}">
                <a16:creationId xmlns:a16="http://schemas.microsoft.com/office/drawing/2014/main" id="{331E5FB6-8153-5E8C-B5E2-BD98F7E2E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3199" y="65409"/>
            <a:ext cx="760000" cy="745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55EBBD9-5B3A-AC08-C9F2-25926B35664A}"/>
              </a:ext>
            </a:extLst>
          </p:cNvPr>
          <p:cNvCxnSpPr>
            <a:cxnSpLocks/>
            <a:endCxn id="1030" idx="3"/>
          </p:cNvCxnSpPr>
          <p:nvPr/>
        </p:nvCxnSpPr>
        <p:spPr>
          <a:xfrm flipH="1">
            <a:off x="9233478" y="4089335"/>
            <a:ext cx="851081" cy="54924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2EACA8B-A416-A976-3B34-F905DB94A3A0}"/>
              </a:ext>
            </a:extLst>
          </p:cNvPr>
          <p:cNvCxnSpPr>
            <a:cxnSpLocks/>
            <a:endCxn id="1030" idx="5"/>
          </p:cNvCxnSpPr>
          <p:nvPr/>
        </p:nvCxnSpPr>
        <p:spPr>
          <a:xfrm>
            <a:off x="10087817" y="4065572"/>
            <a:ext cx="789457" cy="573009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9980691-B6B7-5723-7758-7297D12899C7}"/>
              </a:ext>
            </a:extLst>
          </p:cNvPr>
          <p:cNvCxnSpPr>
            <a:cxnSpLocks/>
          </p:cNvCxnSpPr>
          <p:nvPr/>
        </p:nvCxnSpPr>
        <p:spPr>
          <a:xfrm>
            <a:off x="8283880" y="3463967"/>
            <a:ext cx="460811" cy="120321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4E52008-6D87-7DAD-2963-EC897BD9BBEB}"/>
              </a:ext>
            </a:extLst>
          </p:cNvPr>
          <p:cNvCxnSpPr>
            <a:cxnSpLocks/>
          </p:cNvCxnSpPr>
          <p:nvPr/>
        </p:nvCxnSpPr>
        <p:spPr>
          <a:xfrm flipV="1">
            <a:off x="8275510" y="2467369"/>
            <a:ext cx="483636" cy="1020982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35BAC74-FDFA-7AAA-08F3-5C96F04D36B8}"/>
              </a:ext>
            </a:extLst>
          </p:cNvPr>
          <p:cNvSpPr txBox="1"/>
          <p:nvPr/>
        </p:nvSpPr>
        <p:spPr>
          <a:xfrm>
            <a:off x="9844374" y="1290134"/>
            <a:ext cx="12498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Internal View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1787514-43D0-2CC9-3679-FF668D995C41}"/>
              </a:ext>
            </a:extLst>
          </p:cNvPr>
          <p:cNvSpPr/>
          <p:nvPr/>
        </p:nvSpPr>
        <p:spPr>
          <a:xfrm>
            <a:off x="11226802" y="3542596"/>
            <a:ext cx="868527" cy="6309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A5484E-BB6A-5127-7A08-BBCC0B1122BB}"/>
              </a:ext>
            </a:extLst>
          </p:cNvPr>
          <p:cNvSpPr txBox="1"/>
          <p:nvPr/>
        </p:nvSpPr>
        <p:spPr>
          <a:xfrm>
            <a:off x="11187708" y="3673680"/>
            <a:ext cx="931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Divider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A86859A-9888-6448-AEB1-355D7E11923D}"/>
              </a:ext>
            </a:extLst>
          </p:cNvPr>
          <p:cNvCxnSpPr>
            <a:cxnSpLocks/>
          </p:cNvCxnSpPr>
          <p:nvPr/>
        </p:nvCxnSpPr>
        <p:spPr>
          <a:xfrm flipH="1" flipV="1">
            <a:off x="10482545" y="3328598"/>
            <a:ext cx="770654" cy="4259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">
            <a:extLst>
              <a:ext uri="{FF2B5EF4-FFF2-40B4-BE49-F238E27FC236}">
                <a16:creationId xmlns:a16="http://schemas.microsoft.com/office/drawing/2014/main" id="{24413A1D-62A0-2633-0AED-9A3ECDB77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3224" y="4442105"/>
            <a:ext cx="2925432" cy="1537091"/>
          </a:xfrm>
          <a:prstGeom prst="ellipse">
            <a:avLst/>
          </a:prstGeom>
          <a:ln w="63500" cap="rnd">
            <a:solidFill>
              <a:srgbClr val="0070C0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C8FD88A-E3EF-B0C2-8964-AC69415884F2}"/>
              </a:ext>
            </a:extLst>
          </p:cNvPr>
          <p:cNvCxnSpPr>
            <a:cxnSpLocks/>
            <a:stCxn id="49" idx="0"/>
          </p:cNvCxnSpPr>
          <p:nvPr/>
        </p:nvCxnSpPr>
        <p:spPr>
          <a:xfrm flipH="1" flipV="1">
            <a:off x="10877274" y="5640583"/>
            <a:ext cx="180019" cy="5662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25269B2-86FE-6182-860E-7DAA715BADDE}"/>
              </a:ext>
            </a:extLst>
          </p:cNvPr>
          <p:cNvCxnSpPr>
            <a:cxnSpLocks/>
          </p:cNvCxnSpPr>
          <p:nvPr/>
        </p:nvCxnSpPr>
        <p:spPr>
          <a:xfrm flipV="1">
            <a:off x="9791182" y="5326178"/>
            <a:ext cx="17983" cy="7267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7ED95FB-0799-A733-BBC8-BDDB7D710EA4}"/>
              </a:ext>
            </a:extLst>
          </p:cNvPr>
          <p:cNvCxnSpPr>
            <a:cxnSpLocks/>
          </p:cNvCxnSpPr>
          <p:nvPr/>
        </p:nvCxnSpPr>
        <p:spPr>
          <a:xfrm flipH="1">
            <a:off x="10652991" y="4138169"/>
            <a:ext cx="838568" cy="615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002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177c1b8-29a0-45e9-aae7-bf99dab4fe04" xsi:nil="true"/>
    <lcf76f155ced4ddcb4097134ff3c332f xmlns="c16edb20-3aa4-4afe-a476-0df01e7c613c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34C7BF29C09A459847F473FC62647D" ma:contentTypeVersion="12" ma:contentTypeDescription="Create a new document." ma:contentTypeScope="" ma:versionID="08dbc2ce77f6e9d618f9e5381392837c">
  <xsd:schema xmlns:xsd="http://www.w3.org/2001/XMLSchema" xmlns:xs="http://www.w3.org/2001/XMLSchema" xmlns:p="http://schemas.microsoft.com/office/2006/metadata/properties" xmlns:ns2="c16edb20-3aa4-4afe-a476-0df01e7c613c" xmlns:ns3="a177c1b8-29a0-45e9-aae7-bf99dab4fe04" targetNamespace="http://schemas.microsoft.com/office/2006/metadata/properties" ma:root="true" ma:fieldsID="80e868432043db789d285794671949b2" ns2:_="" ns3:_="">
    <xsd:import namespace="c16edb20-3aa4-4afe-a476-0df01e7c613c"/>
    <xsd:import namespace="a177c1b8-29a0-45e9-aae7-bf99dab4fe0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6edb20-3aa4-4afe-a476-0df01e7c61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a4ee6b6e-1dad-49a7-85d1-bf6bd711290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77c1b8-29a0-45e9-aae7-bf99dab4fe04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006e373d-7a57-494f-9b6c-ea7b45031b6f}" ma:internalName="TaxCatchAll" ma:showField="CatchAllData" ma:web="a177c1b8-29a0-45e9-aae7-bf99dab4fe0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EF373AF-E327-4E47-9ABD-B11DC8311C3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D9C1094-4EE3-46C3-87EA-C8E4BAD3B098}">
  <ds:schemaRefs>
    <ds:schemaRef ds:uri="http://www.w3.org/XML/1998/namespace"/>
    <ds:schemaRef ds:uri="http://schemas.microsoft.com/office/2006/documentManagement/types"/>
    <ds:schemaRef ds:uri="c16edb20-3aa4-4afe-a476-0df01e7c613c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infopath/2007/PartnerControls"/>
    <ds:schemaRef ds:uri="a177c1b8-29a0-45e9-aae7-bf99dab4fe04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DAB7CCF7-EB9F-42C0-8435-B650CB8CC08E}">
  <ds:schemaRefs>
    <ds:schemaRef ds:uri="a177c1b8-29a0-45e9-aae7-bf99dab4fe04"/>
    <ds:schemaRef ds:uri="c16edb20-3aa4-4afe-a476-0df01e7c613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Strike Fighter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Spiller, Hannah G.</dc:creator>
  <cp:lastModifiedBy>Spiller, Hannah G.</cp:lastModifiedBy>
  <cp:revision>1</cp:revision>
  <dcterms:created xsi:type="dcterms:W3CDTF">2022-11-30T21:59:14Z</dcterms:created>
  <dcterms:modified xsi:type="dcterms:W3CDTF">2022-12-08T21:05:04Z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0x010100EA34C7BF29C09A459847F473FC62647D</vt:lpwstr>
  </property>
  <property fmtid="{D5CDD505-2E9C-101B-9397-08002B2CF9AE}" pid="3" name="MediaServiceImageTags">
    <vt:lpwstr/>
  </property>
</Properties>
</file>