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B4121E-24C5-3CA1-2F1D-DDE5A0E71E28}" name="Carrabine, Grant W." initials="CGW" userId="S::carrabig@my.erau.edu::a07ba753-7976-4344-978a-cf4323c5995d" providerId="AD"/>
  <p188:author id="{657ED21F-A6EC-5387-5F76-62B8BB389717}" name="Alford III, Tesla N." initials="AITN" userId="Alford III, Tesla N." providerId="None"/>
  <p188:author id="{19B80739-8818-5A6A-BA87-F5366E5C144B}" name="Dylan Astrup" initials="DA" userId="Dylan Astrup" providerId="None"/>
  <p188:author id="{2F6F6841-FC34-842E-E3E4-8B0A960B3650}" name="Wolf, Jacob D." initials="WJD" userId="S::WOLFJ12@my.erau.edu::05576282-d74a-4647-9cd1-42b570626f82" providerId="AD"/>
  <p188:author id="{6ED6616C-05E2-C1F1-E47E-3914841CE085}" name="Wolf, Jacob D." initials="WD" userId="S::wolfj12@my.erau.edu::05576282-d74a-4647-9cd1-42b570626f82" providerId="AD"/>
  <p188:author id="{A523CD6C-A833-BDF0-914D-33AEB6089982}" name="Alford III, Tesla N." initials="AN" userId="S::alfordt3@my.erau.edu::babd66a6-afcd-4f59-b495-3948a9a7d0f7" providerId="AD"/>
  <p188:author id="{317FDA6E-C99D-3C9A-8C06-3EED9B3EDE96}" name="Astrup, Dylan J." initials="ADJ" userId="S::ASTRUPD@my.erau.edu::56b1825f-da8e-4cf8-aad7-60ebaa314d46" providerId="AD"/>
  <p188:author id="{490093C2-689C-4472-3AEE-6B2DDF75EA90}" name="Astrup, Dylan J." initials="AJ" userId="S::astrupd@my.erau.edu::56b1825f-da8e-4cf8-aad7-60ebaa314d46" providerId="AD"/>
  <p188:author id="{6BE186C8-2CD4-F76A-FF5C-79907F44DFBE}" name="Spiller, Hannah G." initials="SHG" userId="Spiller, Hannah G." providerId="None"/>
  <p188:author id="{392AC1D1-E7E5-F3AF-337D-03725F284436}" name="Wolf, Jacob D." initials="WJD" userId="Wolf, Jacob D.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7FF"/>
    <a:srgbClr val="1B3E8A"/>
    <a:srgbClr val="4472C4"/>
    <a:srgbClr val="5C5E67"/>
    <a:srgbClr val="800E02"/>
    <a:srgbClr val="BF5454"/>
    <a:srgbClr val="B45454"/>
    <a:srgbClr val="BE7878"/>
    <a:srgbClr val="7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6586D-72C8-4217-92CA-CD9C5CC0D8A9}" v="7" dt="2023-02-27T20:23:53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3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up, Dylan J." userId="S::astrupd@my.erau.edu::56b1825f-da8e-4cf8-aad7-60ebaa314d46" providerId="AD" clId="Web-{3930502C-31C0-4B45-85C2-66912F1B8657}"/>
    <pc:docChg chg="delSld modSld">
      <pc:chgData name="Astrup, Dylan J." userId="S::astrupd@my.erau.edu::56b1825f-da8e-4cf8-aad7-60ebaa314d46" providerId="AD" clId="Web-{3930502C-31C0-4B45-85C2-66912F1B8657}" dt="2023-02-22T02:48:34.753" v="103"/>
      <pc:docMkLst>
        <pc:docMk/>
      </pc:docMkLst>
      <pc:sldChg chg="addSp delSp modSp">
        <pc:chgData name="Astrup, Dylan J." userId="S::astrupd@my.erau.edu::56b1825f-da8e-4cf8-aad7-60ebaa314d46" providerId="AD" clId="Web-{3930502C-31C0-4B45-85C2-66912F1B8657}" dt="2023-02-22T02:39:28.497" v="88" actId="1076"/>
        <pc:sldMkLst>
          <pc:docMk/>
          <pc:sldMk cId="718782417" sldId="350"/>
        </pc:sldMkLst>
        <pc:spChg chg="add del">
          <ac:chgData name="Astrup, Dylan J." userId="S::astrupd@my.erau.edu::56b1825f-da8e-4cf8-aad7-60ebaa314d46" providerId="AD" clId="Web-{3930502C-31C0-4B45-85C2-66912F1B8657}" dt="2023-02-22T02:32:44.469" v="74"/>
          <ac:spMkLst>
            <pc:docMk/>
            <pc:sldMk cId="718782417" sldId="350"/>
            <ac:spMk id="10" creationId="{E0EC8E8D-2C90-E40F-7D8F-4F422BA24433}"/>
          </ac:spMkLst>
        </pc:spChg>
        <pc:spChg chg="add del mod">
          <ac:chgData name="Astrup, Dylan J." userId="S::astrupd@my.erau.edu::56b1825f-da8e-4cf8-aad7-60ebaa314d46" providerId="AD" clId="Web-{3930502C-31C0-4B45-85C2-66912F1B8657}" dt="2023-02-22T02:29:54.098" v="3"/>
          <ac:spMkLst>
            <pc:docMk/>
            <pc:sldMk cId="718782417" sldId="350"/>
            <ac:spMk id="31" creationId="{F50C144B-C1C5-A5C8-D55F-67949E2BB583}"/>
          </ac:spMkLst>
        </pc:spChg>
        <pc:spChg chg="add del mod">
          <ac:chgData name="Astrup, Dylan J." userId="S::astrupd@my.erau.edu::56b1825f-da8e-4cf8-aad7-60ebaa314d46" providerId="AD" clId="Web-{3930502C-31C0-4B45-85C2-66912F1B8657}" dt="2023-02-22T02:32:48.423" v="76"/>
          <ac:spMkLst>
            <pc:docMk/>
            <pc:sldMk cId="718782417" sldId="350"/>
            <ac:spMk id="617" creationId="{2CDD51CD-4B68-A682-3795-2C3B92D381B3}"/>
          </ac:spMkLst>
        </pc:spChg>
        <pc:graphicFrameChg chg="add mod modGraphic">
          <ac:chgData name="Astrup, Dylan J." userId="S::astrupd@my.erau.edu::56b1825f-da8e-4cf8-aad7-60ebaa314d46" providerId="AD" clId="Web-{3930502C-31C0-4B45-85C2-66912F1B8657}" dt="2023-02-22T02:35:59.983" v="84" actId="1076"/>
          <ac:graphicFrameMkLst>
            <pc:docMk/>
            <pc:sldMk cId="718782417" sldId="350"/>
            <ac:graphicFrameMk id="8" creationId="{51CD6C32-1DFE-2122-9B4A-8279300D7E5F}"/>
          </ac:graphicFrameMkLst>
        </pc:graphicFrameChg>
        <pc:picChg chg="mod">
          <ac:chgData name="Astrup, Dylan J." userId="S::astrupd@my.erau.edu::56b1825f-da8e-4cf8-aad7-60ebaa314d46" providerId="AD" clId="Web-{3930502C-31C0-4B45-85C2-66912F1B8657}" dt="2023-02-22T02:39:28.497" v="88" actId="1076"/>
          <ac:picMkLst>
            <pc:docMk/>
            <pc:sldMk cId="718782417" sldId="350"/>
            <ac:picMk id="3" creationId="{9E42D901-1391-5992-90B8-636E98563464}"/>
          </ac:picMkLst>
        </pc:picChg>
        <pc:cxnChg chg="mod">
          <ac:chgData name="Astrup, Dylan J." userId="S::astrupd@my.erau.edu::56b1825f-da8e-4cf8-aad7-60ebaa314d46" providerId="AD" clId="Web-{3930502C-31C0-4B45-85C2-66912F1B8657}" dt="2023-02-22T02:35:32.012" v="80" actId="14100"/>
          <ac:cxnSpMkLst>
            <pc:docMk/>
            <pc:sldMk cId="718782417" sldId="350"/>
            <ac:cxnSpMk id="4" creationId="{514DB822-5FCE-A112-8A5C-6A9E75062763}"/>
          </ac:cxnSpMkLst>
        </pc:cxnChg>
      </pc:sldChg>
      <pc:sldChg chg="modSp">
        <pc:chgData name="Astrup, Dylan J." userId="S::astrupd@my.erau.edu::56b1825f-da8e-4cf8-aad7-60ebaa314d46" providerId="AD" clId="Web-{3930502C-31C0-4B45-85C2-66912F1B8657}" dt="2023-02-22T02:40:12.047" v="93" actId="1076"/>
        <pc:sldMkLst>
          <pc:docMk/>
          <pc:sldMk cId="659442507" sldId="404"/>
        </pc:sldMkLst>
        <pc:picChg chg="mod">
          <ac:chgData name="Astrup, Dylan J." userId="S::astrupd@my.erau.edu::56b1825f-da8e-4cf8-aad7-60ebaa314d46" providerId="AD" clId="Web-{3930502C-31C0-4B45-85C2-66912F1B8657}" dt="2023-02-22T02:40:12.047" v="93" actId="1076"/>
          <ac:picMkLst>
            <pc:docMk/>
            <pc:sldMk cId="659442507" sldId="404"/>
            <ac:picMk id="8" creationId="{5986C7FA-0BAC-E903-4E70-2F6D6EA99F3C}"/>
          </ac:picMkLst>
        </pc:picChg>
        <pc:picChg chg="mod">
          <ac:chgData name="Astrup, Dylan J." userId="S::astrupd@my.erau.edu::56b1825f-da8e-4cf8-aad7-60ebaa314d46" providerId="AD" clId="Web-{3930502C-31C0-4B45-85C2-66912F1B8657}" dt="2023-02-22T02:40:02.890" v="91" actId="1076"/>
          <ac:picMkLst>
            <pc:docMk/>
            <pc:sldMk cId="659442507" sldId="404"/>
            <ac:picMk id="10" creationId="{20790D50-BA3D-1787-4604-B748923CF462}"/>
          </ac:picMkLst>
        </pc:picChg>
        <pc:picChg chg="mod">
          <ac:chgData name="Astrup, Dylan J." userId="S::astrupd@my.erau.edu::56b1825f-da8e-4cf8-aad7-60ebaa314d46" providerId="AD" clId="Web-{3930502C-31C0-4B45-85C2-66912F1B8657}" dt="2023-02-22T02:40:10.156" v="92" actId="1076"/>
          <ac:picMkLst>
            <pc:docMk/>
            <pc:sldMk cId="659442507" sldId="404"/>
            <ac:picMk id="1026" creationId="{A0F58FD1-0AED-021C-AB65-D99F42428548}"/>
          </ac:picMkLst>
        </pc:picChg>
        <pc:cxnChg chg="mod">
          <ac:chgData name="Astrup, Dylan J." userId="S::astrupd@my.erau.edu::56b1825f-da8e-4cf8-aad7-60ebaa314d46" providerId="AD" clId="Web-{3930502C-31C0-4B45-85C2-66912F1B8657}" dt="2023-02-22T02:39:37.638" v="89" actId="14100"/>
          <ac:cxnSpMkLst>
            <pc:docMk/>
            <pc:sldMk cId="659442507" sldId="404"/>
            <ac:cxnSpMk id="16" creationId="{7E377F98-F64B-3B67-AD6A-4EB69FAD05EF}"/>
          </ac:cxnSpMkLst>
        </pc:cxnChg>
      </pc:sldChg>
      <pc:sldChg chg="addSp modSp">
        <pc:chgData name="Astrup, Dylan J." userId="S::astrupd@my.erau.edu::56b1825f-da8e-4cf8-aad7-60ebaa314d46" providerId="AD" clId="Web-{3930502C-31C0-4B45-85C2-66912F1B8657}" dt="2023-02-22T02:48:23.924" v="102" actId="1076"/>
        <pc:sldMkLst>
          <pc:docMk/>
          <pc:sldMk cId="2673294188" sldId="408"/>
        </pc:sldMkLst>
        <pc:picChg chg="add mod">
          <ac:chgData name="Astrup, Dylan J." userId="S::astrupd@my.erau.edu::56b1825f-da8e-4cf8-aad7-60ebaa314d46" providerId="AD" clId="Web-{3930502C-31C0-4B45-85C2-66912F1B8657}" dt="2023-02-22T02:48:23.924" v="102" actId="1076"/>
          <ac:picMkLst>
            <pc:docMk/>
            <pc:sldMk cId="2673294188" sldId="408"/>
            <ac:picMk id="7" creationId="{F239FAAA-AF9F-C641-5B69-10F0F2D0420E}"/>
          </ac:picMkLst>
        </pc:picChg>
      </pc:sldChg>
      <pc:sldChg chg="del">
        <pc:chgData name="Astrup, Dylan J." userId="S::astrupd@my.erau.edu::56b1825f-da8e-4cf8-aad7-60ebaa314d46" providerId="AD" clId="Web-{3930502C-31C0-4B45-85C2-66912F1B8657}" dt="2023-02-22T02:48:34.753" v="103"/>
        <pc:sldMkLst>
          <pc:docMk/>
          <pc:sldMk cId="2357055185" sldId="410"/>
        </pc:sldMkLst>
      </pc:sldChg>
      <pc:sldChg chg="modSp">
        <pc:chgData name="Astrup, Dylan J." userId="S::astrupd@my.erau.edu::56b1825f-da8e-4cf8-aad7-60ebaa314d46" providerId="AD" clId="Web-{3930502C-31C0-4B45-85C2-66912F1B8657}" dt="2023-02-22T02:36:47.642" v="87" actId="1076"/>
        <pc:sldMkLst>
          <pc:docMk/>
          <pc:sldMk cId="3443425607" sldId="463"/>
        </pc:sldMkLst>
        <pc:spChg chg="mod">
          <ac:chgData name="Astrup, Dylan J." userId="S::astrupd@my.erau.edu::56b1825f-da8e-4cf8-aad7-60ebaa314d46" providerId="AD" clId="Web-{3930502C-31C0-4B45-85C2-66912F1B8657}" dt="2023-02-22T02:36:47.642" v="87" actId="1076"/>
          <ac:spMkLst>
            <pc:docMk/>
            <pc:sldMk cId="3443425607" sldId="463"/>
            <ac:spMk id="6" creationId="{77E8340B-6710-9110-76AF-96FDBA3C4161}"/>
          </ac:spMkLst>
        </pc:spChg>
        <pc:cxnChg chg="mod">
          <ac:chgData name="Astrup, Dylan J." userId="S::astrupd@my.erau.edu::56b1825f-da8e-4cf8-aad7-60ebaa314d46" providerId="AD" clId="Web-{3930502C-31C0-4B45-85C2-66912F1B8657}" dt="2023-02-22T02:36:45.533" v="86" actId="14100"/>
          <ac:cxnSpMkLst>
            <pc:docMk/>
            <pc:sldMk cId="3443425607" sldId="463"/>
            <ac:cxnSpMk id="4" creationId="{3CEEB5D6-99B3-C78D-F8E9-063127479794}"/>
          </ac:cxnSpMkLst>
        </pc:cxnChg>
      </pc:sldChg>
    </pc:docChg>
  </pc:docChgLst>
  <pc:docChgLst>
    <pc:chgData name="Carrabine, Grant W." userId="S::carrabig@my.erau.edu::a07ba753-7976-4344-978a-cf4323c5995d" providerId="AD" clId="Web-{04B44DB9-EC0B-575B-C96F-173679F755FC}"/>
    <pc:docChg chg="modSld">
      <pc:chgData name="Carrabine, Grant W." userId="S::carrabig@my.erau.edu::a07ba753-7976-4344-978a-cf4323c5995d" providerId="AD" clId="Web-{04B44DB9-EC0B-575B-C96F-173679F755FC}" dt="2023-02-21T04:26:43.605" v="10" actId="20577"/>
      <pc:docMkLst>
        <pc:docMk/>
      </pc:docMkLst>
      <pc:sldChg chg="delSp modSp">
        <pc:chgData name="Carrabine, Grant W." userId="S::carrabig@my.erau.edu::a07ba753-7976-4344-978a-cf4323c5995d" providerId="AD" clId="Web-{04B44DB9-EC0B-575B-C96F-173679F755FC}" dt="2023-02-21T04:26:43.605" v="10" actId="20577"/>
        <pc:sldMkLst>
          <pc:docMk/>
          <pc:sldMk cId="2928943781" sldId="459"/>
        </pc:sldMkLst>
        <pc:spChg chg="del">
          <ac:chgData name="Carrabine, Grant W." userId="S::carrabig@my.erau.edu::a07ba753-7976-4344-978a-cf4323c5995d" providerId="AD" clId="Web-{04B44DB9-EC0B-575B-C96F-173679F755FC}" dt="2023-02-21T04:25:15.837" v="0"/>
          <ac:spMkLst>
            <pc:docMk/>
            <pc:sldMk cId="2928943781" sldId="459"/>
            <ac:spMk id="3" creationId="{562E7A95-CFCB-AB0E-95BF-9CE21A90D382}"/>
          </ac:spMkLst>
        </pc:spChg>
        <pc:graphicFrameChg chg="modGraphic">
          <ac:chgData name="Carrabine, Grant W." userId="S::carrabig@my.erau.edu::a07ba753-7976-4344-978a-cf4323c5995d" providerId="AD" clId="Web-{04B44DB9-EC0B-575B-C96F-173679F755FC}" dt="2023-02-21T04:26:43.605" v="10" actId="20577"/>
          <ac:graphicFrameMkLst>
            <pc:docMk/>
            <pc:sldMk cId="2928943781" sldId="459"/>
            <ac:graphicFrameMk id="63" creationId="{5FBA6674-D383-FEE8-5681-466C9FF4A520}"/>
          </ac:graphicFrameMkLst>
        </pc:graphicFrameChg>
      </pc:sldChg>
    </pc:docChg>
  </pc:docChgLst>
  <pc:docChgLst>
    <pc:chgData name="Spiller, Hannah G." userId="S::spillerh@my.erau.edu::f42f1aa8-bbe2-42da-86ac-84a2e4ce8dc6" providerId="AD" clId="Web-{696E0A05-84CF-407A-98F1-02E2CACAC3A7}"/>
    <pc:docChg chg="modSld">
      <pc:chgData name="Spiller, Hannah G." userId="S::spillerh@my.erau.edu::f42f1aa8-bbe2-42da-86ac-84a2e4ce8dc6" providerId="AD" clId="Web-{696E0A05-84CF-407A-98F1-02E2CACAC3A7}" dt="2023-02-10T20:25:30.418" v="267"/>
      <pc:docMkLst>
        <pc:docMk/>
      </pc:docMkLst>
      <pc:sldChg chg="addSp modSp addAnim modAnim">
        <pc:chgData name="Spiller, Hannah G." userId="S::spillerh@my.erau.edu::f42f1aa8-bbe2-42da-86ac-84a2e4ce8dc6" providerId="AD" clId="Web-{696E0A05-84CF-407A-98F1-02E2CACAC3A7}" dt="2023-02-10T20:25:30.418" v="267"/>
        <pc:sldMkLst>
          <pc:docMk/>
          <pc:sldMk cId="3182161359" sldId="424"/>
        </pc:sldMkLst>
        <pc:spChg chg="add mod">
          <ac:chgData name="Spiller, Hannah G." userId="S::spillerh@my.erau.edu::f42f1aa8-bbe2-42da-86ac-84a2e4ce8dc6" providerId="AD" clId="Web-{696E0A05-84CF-407A-98F1-02E2CACAC3A7}" dt="2023-02-10T20:24:02.351" v="262" actId="1076"/>
          <ac:spMkLst>
            <pc:docMk/>
            <pc:sldMk cId="3182161359" sldId="424"/>
            <ac:spMk id="4" creationId="{AB1D93F8-E899-3DBE-8315-55884297AA9B}"/>
          </ac:spMkLst>
        </pc:spChg>
        <pc:spChg chg="add mod">
          <ac:chgData name="Spiller, Hannah G." userId="S::spillerh@my.erau.edu::f42f1aa8-bbe2-42da-86ac-84a2e4ce8dc6" providerId="AD" clId="Web-{696E0A05-84CF-407A-98F1-02E2CACAC3A7}" dt="2023-02-10T20:23:48.803" v="261" actId="1076"/>
          <ac:spMkLst>
            <pc:docMk/>
            <pc:sldMk cId="3182161359" sldId="424"/>
            <ac:spMk id="5" creationId="{D8C35518-8E74-FDF6-ECA1-AE61B3D59E69}"/>
          </ac:spMkLst>
        </pc:spChg>
        <pc:spChg chg="add mod">
          <ac:chgData name="Spiller, Hannah G." userId="S::spillerh@my.erau.edu::f42f1aa8-bbe2-42da-86ac-84a2e4ce8dc6" providerId="AD" clId="Web-{696E0A05-84CF-407A-98F1-02E2CACAC3A7}" dt="2023-02-10T20:23:05.363" v="255" actId="1076"/>
          <ac:spMkLst>
            <pc:docMk/>
            <pc:sldMk cId="3182161359" sldId="424"/>
            <ac:spMk id="6" creationId="{40F685ED-E054-D623-C73D-6B4D715DA660}"/>
          </ac:spMkLst>
        </pc:spChg>
        <pc:spChg chg="add mod">
          <ac:chgData name="Spiller, Hannah G." userId="S::spillerh@my.erau.edu::f42f1aa8-bbe2-42da-86ac-84a2e4ce8dc6" providerId="AD" clId="Web-{696E0A05-84CF-407A-98F1-02E2CACAC3A7}" dt="2023-02-10T20:23:12.332" v="256" actId="1076"/>
          <ac:spMkLst>
            <pc:docMk/>
            <pc:sldMk cId="3182161359" sldId="424"/>
            <ac:spMk id="7" creationId="{964677DD-3A23-F707-0C31-04339D46CAA9}"/>
          </ac:spMkLst>
        </pc:spChg>
        <pc:spChg chg="add mod">
          <ac:chgData name="Spiller, Hannah G." userId="S::spillerh@my.erau.edu::f42f1aa8-bbe2-42da-86ac-84a2e4ce8dc6" providerId="AD" clId="Web-{696E0A05-84CF-407A-98F1-02E2CACAC3A7}" dt="2023-02-10T20:23:18.770" v="257" actId="1076"/>
          <ac:spMkLst>
            <pc:docMk/>
            <pc:sldMk cId="3182161359" sldId="424"/>
            <ac:spMk id="8" creationId="{9B7F7E8B-7024-C467-60AE-123E814DC147}"/>
          </ac:spMkLst>
        </pc:spChg>
        <pc:spChg chg="add mod">
          <ac:chgData name="Spiller, Hannah G." userId="S::spillerh@my.erau.edu::f42f1aa8-bbe2-42da-86ac-84a2e4ce8dc6" providerId="AD" clId="Web-{696E0A05-84CF-407A-98F1-02E2CACAC3A7}" dt="2023-02-10T20:22:59.894" v="254" actId="1076"/>
          <ac:spMkLst>
            <pc:docMk/>
            <pc:sldMk cId="3182161359" sldId="424"/>
            <ac:spMk id="9" creationId="{9426274D-CF22-34BA-97EE-CD17B877851C}"/>
          </ac:spMkLst>
        </pc:spChg>
        <pc:cxnChg chg="add mod">
          <ac:chgData name="Spiller, Hannah G." userId="S::spillerh@my.erau.edu::f42f1aa8-bbe2-42da-86ac-84a2e4ce8dc6" providerId="AD" clId="Web-{696E0A05-84CF-407A-98F1-02E2CACAC3A7}" dt="2023-02-10T20:24:05.335" v="263" actId="14100"/>
          <ac:cxnSpMkLst>
            <pc:docMk/>
            <pc:sldMk cId="3182161359" sldId="424"/>
            <ac:cxnSpMk id="10" creationId="{563D5E8F-5DA2-26E0-5226-58E3E4DEACB0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19:58.492" v="224"/>
          <ac:cxnSpMkLst>
            <pc:docMk/>
            <pc:sldMk cId="3182161359" sldId="424"/>
            <ac:cxnSpMk id="11" creationId="{9677B07A-4178-2D1A-0299-474556E79A4B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19:58.492" v="225"/>
          <ac:cxnSpMkLst>
            <pc:docMk/>
            <pc:sldMk cId="3182161359" sldId="424"/>
            <ac:cxnSpMk id="12" creationId="{6F427B5C-6718-EB2E-F312-9A21358A9770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20:57.887" v="232" actId="1076"/>
          <ac:cxnSpMkLst>
            <pc:docMk/>
            <pc:sldMk cId="3182161359" sldId="424"/>
            <ac:cxnSpMk id="13" creationId="{437EDEA4-D209-A590-2A81-611DAA4917ED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23:40.756" v="260" actId="14100"/>
          <ac:cxnSpMkLst>
            <pc:docMk/>
            <pc:sldMk cId="3182161359" sldId="424"/>
            <ac:cxnSpMk id="14" creationId="{5A0AF824-3785-0515-35E6-51706B020ED6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19:58.508" v="226"/>
          <ac:cxnSpMkLst>
            <pc:docMk/>
            <pc:sldMk cId="3182161359" sldId="424"/>
            <ac:cxnSpMk id="15" creationId="{EAD04245-5066-B95C-0CE0-3FC4F3CD9FB8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23:23.536" v="258" actId="14100"/>
          <ac:cxnSpMkLst>
            <pc:docMk/>
            <pc:sldMk cId="3182161359" sldId="424"/>
            <ac:cxnSpMk id="16" creationId="{269D502D-5D3F-9290-E64B-C4FAA7F0E68D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23:37.240" v="259" actId="14100"/>
          <ac:cxnSpMkLst>
            <pc:docMk/>
            <pc:sldMk cId="3182161359" sldId="424"/>
            <ac:cxnSpMk id="17" creationId="{771FC66F-737E-ABCA-6CA6-7D024D73B2BD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19:58.477" v="222"/>
          <ac:cxnSpMkLst>
            <pc:docMk/>
            <pc:sldMk cId="3182161359" sldId="424"/>
            <ac:cxnSpMk id="18" creationId="{5E0584C6-B615-615B-9DDC-130691BC291C}"/>
          </ac:cxnSpMkLst>
        </pc:cxnChg>
        <pc:cxnChg chg="add mod">
          <ac:chgData name="Spiller, Hannah G." userId="S::spillerh@my.erau.edu::f42f1aa8-bbe2-42da-86ac-84a2e4ce8dc6" providerId="AD" clId="Web-{696E0A05-84CF-407A-98F1-02E2CACAC3A7}" dt="2023-02-10T20:19:58.492" v="223"/>
          <ac:cxnSpMkLst>
            <pc:docMk/>
            <pc:sldMk cId="3182161359" sldId="424"/>
            <ac:cxnSpMk id="19" creationId="{A9A79841-1E42-F18B-A697-C65D6EFABA63}"/>
          </ac:cxnSpMkLst>
        </pc:cxnChg>
      </pc:sldChg>
    </pc:docChg>
  </pc:docChgLst>
  <pc:docChgLst>
    <pc:chgData name="Alford III, Tesla N." userId="babd66a6-afcd-4f59-b495-3948a9a7d0f7" providerId="ADAL" clId="{EB787F54-08D0-4F02-A510-F6FE185C8E02}"/>
    <pc:docChg chg="undo redo custSel addSld delSld modSld sldOrd">
      <pc:chgData name="Alford III, Tesla N." userId="babd66a6-afcd-4f59-b495-3948a9a7d0f7" providerId="ADAL" clId="{EB787F54-08D0-4F02-A510-F6FE185C8E02}" dt="2023-02-22T19:48:22.576" v="954" actId="478"/>
      <pc:docMkLst>
        <pc:docMk/>
      </pc:docMkLst>
      <pc:sldChg chg="modSp mod">
        <pc:chgData name="Alford III, Tesla N." userId="babd66a6-afcd-4f59-b495-3948a9a7d0f7" providerId="ADAL" clId="{EB787F54-08D0-4F02-A510-F6FE185C8E02}" dt="2023-02-22T19:15:56.968" v="776" actId="20577"/>
        <pc:sldMkLst>
          <pc:docMk/>
          <pc:sldMk cId="303622214" sldId="331"/>
        </pc:sldMkLst>
        <pc:spChg chg="mod">
          <ac:chgData name="Alford III, Tesla N." userId="babd66a6-afcd-4f59-b495-3948a9a7d0f7" providerId="ADAL" clId="{EB787F54-08D0-4F02-A510-F6FE185C8E02}" dt="2023-02-22T19:15:47.154" v="774" actId="313"/>
          <ac:spMkLst>
            <pc:docMk/>
            <pc:sldMk cId="303622214" sldId="331"/>
            <ac:spMk id="4" creationId="{55086D29-143B-F9E9-672D-99CE5CC44789}"/>
          </ac:spMkLst>
        </pc:spChg>
        <pc:spChg chg="mod">
          <ac:chgData name="Alford III, Tesla N." userId="babd66a6-afcd-4f59-b495-3948a9a7d0f7" providerId="ADAL" clId="{EB787F54-08D0-4F02-A510-F6FE185C8E02}" dt="2023-02-22T19:15:56.968" v="776" actId="20577"/>
          <ac:spMkLst>
            <pc:docMk/>
            <pc:sldMk cId="303622214" sldId="331"/>
            <ac:spMk id="24" creationId="{A1D8D696-54EF-2710-584D-662ECD7F89CE}"/>
          </ac:spMkLst>
        </pc:spChg>
      </pc:sldChg>
      <pc:sldChg chg="delSp mod">
        <pc:chgData name="Alford III, Tesla N." userId="babd66a6-afcd-4f59-b495-3948a9a7d0f7" providerId="ADAL" clId="{EB787F54-08D0-4F02-A510-F6FE185C8E02}" dt="2023-02-22T19:48:22.576" v="954" actId="478"/>
        <pc:sldMkLst>
          <pc:docMk/>
          <pc:sldMk cId="6644773" sldId="351"/>
        </pc:sldMkLst>
        <pc:spChg chg="del">
          <ac:chgData name="Alford III, Tesla N." userId="babd66a6-afcd-4f59-b495-3948a9a7d0f7" providerId="ADAL" clId="{EB787F54-08D0-4F02-A510-F6FE185C8E02}" dt="2023-02-22T19:48:22.576" v="954" actId="478"/>
          <ac:spMkLst>
            <pc:docMk/>
            <pc:sldMk cId="6644773" sldId="351"/>
            <ac:spMk id="4" creationId="{BD9606EF-21F4-E3EB-7B18-92B55EA3C733}"/>
          </ac:spMkLst>
        </pc:spChg>
      </pc:sldChg>
      <pc:sldChg chg="addSp delSp modSp mod ord">
        <pc:chgData name="Alford III, Tesla N." userId="babd66a6-afcd-4f59-b495-3948a9a7d0f7" providerId="ADAL" clId="{EB787F54-08D0-4F02-A510-F6FE185C8E02}" dt="2023-02-22T08:18:27.938" v="759" actId="13926"/>
        <pc:sldMkLst>
          <pc:docMk/>
          <pc:sldMk cId="3077907630" sldId="366"/>
        </pc:sldMkLst>
        <pc:spChg chg="mod">
          <ac:chgData name="Alford III, Tesla N." userId="babd66a6-afcd-4f59-b495-3948a9a7d0f7" providerId="ADAL" clId="{EB787F54-08D0-4F02-A510-F6FE185C8E02}" dt="2023-02-22T08:18:17.837" v="757" actId="13926"/>
          <ac:spMkLst>
            <pc:docMk/>
            <pc:sldMk cId="3077907630" sldId="366"/>
            <ac:spMk id="3" creationId="{FF03AC62-66D3-898D-F294-23B6A7994D05}"/>
          </ac:spMkLst>
        </pc:spChg>
        <pc:spChg chg="del mod">
          <ac:chgData name="Alford III, Tesla N." userId="babd66a6-afcd-4f59-b495-3948a9a7d0f7" providerId="ADAL" clId="{EB787F54-08D0-4F02-A510-F6FE185C8E02}" dt="2023-02-22T04:13:38.521" v="457" actId="478"/>
          <ac:spMkLst>
            <pc:docMk/>
            <pc:sldMk cId="3077907630" sldId="366"/>
            <ac:spMk id="4" creationId="{6076C0B2-9744-B6E9-4466-7A249BA9ADA5}"/>
          </ac:spMkLst>
        </pc:spChg>
        <pc:spChg chg="del">
          <ac:chgData name="Alford III, Tesla N." userId="babd66a6-afcd-4f59-b495-3948a9a7d0f7" providerId="ADAL" clId="{EB787F54-08D0-4F02-A510-F6FE185C8E02}" dt="2023-02-22T03:59:32.399" v="304" actId="478"/>
          <ac:spMkLst>
            <pc:docMk/>
            <pc:sldMk cId="3077907630" sldId="366"/>
            <ac:spMk id="5" creationId="{D4258A3C-1811-F979-1600-5AB8EB8CD77B}"/>
          </ac:spMkLst>
        </pc:spChg>
        <pc:spChg chg="add mod">
          <ac:chgData name="Alford III, Tesla N." userId="babd66a6-afcd-4f59-b495-3948a9a7d0f7" providerId="ADAL" clId="{EB787F54-08D0-4F02-A510-F6FE185C8E02}" dt="2023-02-22T08:18:25.326" v="758" actId="13926"/>
          <ac:spMkLst>
            <pc:docMk/>
            <pc:sldMk cId="3077907630" sldId="366"/>
            <ac:spMk id="6" creationId="{03FEA80A-2A3E-395E-4316-6B78F4846DD9}"/>
          </ac:spMkLst>
        </pc:spChg>
        <pc:spChg chg="add mod">
          <ac:chgData name="Alford III, Tesla N." userId="babd66a6-afcd-4f59-b495-3948a9a7d0f7" providerId="ADAL" clId="{EB787F54-08D0-4F02-A510-F6FE185C8E02}" dt="2023-02-22T08:18:27.938" v="759" actId="13926"/>
          <ac:spMkLst>
            <pc:docMk/>
            <pc:sldMk cId="3077907630" sldId="366"/>
            <ac:spMk id="7" creationId="{062009E9-C51B-26BD-D668-33A3D058CED1}"/>
          </ac:spMkLst>
        </pc:spChg>
        <pc:spChg chg="mod">
          <ac:chgData name="Alford III, Tesla N." userId="babd66a6-afcd-4f59-b495-3948a9a7d0f7" providerId="ADAL" clId="{EB787F54-08D0-4F02-A510-F6FE185C8E02}" dt="2023-02-22T07:52:37.002" v="753" actId="1076"/>
          <ac:spMkLst>
            <pc:docMk/>
            <pc:sldMk cId="3077907630" sldId="366"/>
            <ac:spMk id="8" creationId="{56D5399C-DF75-7EFD-F8F0-F270141A4B30}"/>
          </ac:spMkLst>
        </pc:spChg>
      </pc:sldChg>
      <pc:sldChg chg="addSp delSp modSp mod ord">
        <pc:chgData name="Alford III, Tesla N." userId="babd66a6-afcd-4f59-b495-3948a9a7d0f7" providerId="ADAL" clId="{EB787F54-08D0-4F02-A510-F6FE185C8E02}" dt="2023-02-22T04:10:39.807" v="443" actId="1076"/>
        <pc:sldMkLst>
          <pc:docMk/>
          <pc:sldMk cId="3187113346" sldId="394"/>
        </pc:sldMkLst>
        <pc:spChg chg="mod">
          <ac:chgData name="Alford III, Tesla N." userId="babd66a6-afcd-4f59-b495-3948a9a7d0f7" providerId="ADAL" clId="{EB787F54-08D0-4F02-A510-F6FE185C8E02}" dt="2023-02-22T03:41:45.946" v="199" actId="20577"/>
          <ac:spMkLst>
            <pc:docMk/>
            <pc:sldMk cId="3187113346" sldId="394"/>
            <ac:spMk id="3" creationId="{9BD68C54-5483-284F-590B-C9FD98DDA9CD}"/>
          </ac:spMkLst>
        </pc:spChg>
        <pc:spChg chg="add mod">
          <ac:chgData name="Alford III, Tesla N." userId="babd66a6-afcd-4f59-b495-3948a9a7d0f7" providerId="ADAL" clId="{EB787F54-08D0-4F02-A510-F6FE185C8E02}" dt="2023-02-22T04:10:02.615" v="438" actId="1076"/>
          <ac:spMkLst>
            <pc:docMk/>
            <pc:sldMk cId="3187113346" sldId="394"/>
            <ac:spMk id="4" creationId="{79EE0A24-4C9D-0837-AB58-43806602336B}"/>
          </ac:spMkLst>
        </pc:spChg>
        <pc:spChg chg="del">
          <ac:chgData name="Alford III, Tesla N." userId="babd66a6-afcd-4f59-b495-3948a9a7d0f7" providerId="ADAL" clId="{EB787F54-08D0-4F02-A510-F6FE185C8E02}" dt="2023-02-22T03:41:16.348" v="193" actId="478"/>
          <ac:spMkLst>
            <pc:docMk/>
            <pc:sldMk cId="3187113346" sldId="394"/>
            <ac:spMk id="17" creationId="{83B99652-C5A6-E0B2-F956-C32C07B5525E}"/>
          </ac:spMkLst>
        </pc:spChg>
        <pc:spChg chg="del mod">
          <ac:chgData name="Alford III, Tesla N." userId="babd66a6-afcd-4f59-b495-3948a9a7d0f7" providerId="ADAL" clId="{EB787F54-08D0-4F02-A510-F6FE185C8E02}" dt="2023-02-22T03:41:57.448" v="200" actId="478"/>
          <ac:spMkLst>
            <pc:docMk/>
            <pc:sldMk cId="3187113346" sldId="394"/>
            <ac:spMk id="19" creationId="{A1DD6BFC-4941-2E6C-0FE8-BE02254174B5}"/>
          </ac:spMkLst>
        </pc:spChg>
        <pc:picChg chg="add mod">
          <ac:chgData name="Alford III, Tesla N." userId="babd66a6-afcd-4f59-b495-3948a9a7d0f7" providerId="ADAL" clId="{EB787F54-08D0-4F02-A510-F6FE185C8E02}" dt="2023-02-22T04:10:39.807" v="443" actId="1076"/>
          <ac:picMkLst>
            <pc:docMk/>
            <pc:sldMk cId="3187113346" sldId="394"/>
            <ac:picMk id="5" creationId="{FC1E3C5E-EAF0-E435-E3FA-F5FD4ABD1A3F}"/>
          </ac:picMkLst>
        </pc:picChg>
        <pc:picChg chg="add mod">
          <ac:chgData name="Alford III, Tesla N." userId="babd66a6-afcd-4f59-b495-3948a9a7d0f7" providerId="ADAL" clId="{EB787F54-08D0-4F02-A510-F6FE185C8E02}" dt="2023-02-22T04:10:34.890" v="442" actId="1076"/>
          <ac:picMkLst>
            <pc:docMk/>
            <pc:sldMk cId="3187113346" sldId="394"/>
            <ac:picMk id="6" creationId="{AF8F9013-4D2D-30BB-8B52-C9286AFF15BF}"/>
          </ac:picMkLst>
        </pc:picChg>
        <pc:picChg chg="mod">
          <ac:chgData name="Alford III, Tesla N." userId="babd66a6-afcd-4f59-b495-3948a9a7d0f7" providerId="ADAL" clId="{EB787F54-08D0-4F02-A510-F6FE185C8E02}" dt="2023-02-22T03:41:34.980" v="198" actId="1076"/>
          <ac:picMkLst>
            <pc:docMk/>
            <pc:sldMk cId="3187113346" sldId="394"/>
            <ac:picMk id="7" creationId="{0AF672D6-AB55-2B33-49EF-E9DA8411AA22}"/>
          </ac:picMkLst>
        </pc:picChg>
        <pc:picChg chg="add mod ord">
          <ac:chgData name="Alford III, Tesla N." userId="babd66a6-afcd-4f59-b495-3948a9a7d0f7" providerId="ADAL" clId="{EB787F54-08D0-4F02-A510-F6FE185C8E02}" dt="2023-02-22T04:10:34.890" v="442" actId="1076"/>
          <ac:picMkLst>
            <pc:docMk/>
            <pc:sldMk cId="3187113346" sldId="394"/>
            <ac:picMk id="8" creationId="{5A050378-A8E3-128C-6856-7E67C8454E98}"/>
          </ac:picMkLst>
        </pc:picChg>
        <pc:picChg chg="del">
          <ac:chgData name="Alford III, Tesla N." userId="babd66a6-afcd-4f59-b495-3948a9a7d0f7" providerId="ADAL" clId="{EB787F54-08D0-4F02-A510-F6FE185C8E02}" dt="2023-02-22T03:41:19.181" v="194" actId="478"/>
          <ac:picMkLst>
            <pc:docMk/>
            <pc:sldMk cId="3187113346" sldId="394"/>
            <ac:picMk id="18" creationId="{5396AB37-C208-7306-5C29-EA5BF8EF60DD}"/>
          </ac:picMkLst>
        </pc:picChg>
      </pc:sldChg>
      <pc:sldChg chg="modSp del mod">
        <pc:chgData name="Alford III, Tesla N." userId="babd66a6-afcd-4f59-b495-3948a9a7d0f7" providerId="ADAL" clId="{EB787F54-08D0-4F02-A510-F6FE185C8E02}" dt="2023-02-22T03:59:15.025" v="303" actId="47"/>
        <pc:sldMkLst>
          <pc:docMk/>
          <pc:sldMk cId="3877694806" sldId="396"/>
        </pc:sldMkLst>
        <pc:spChg chg="mod">
          <ac:chgData name="Alford III, Tesla N." userId="babd66a6-afcd-4f59-b495-3948a9a7d0f7" providerId="ADAL" clId="{EB787F54-08D0-4F02-A510-F6FE185C8E02}" dt="2023-02-22T03:47:24.779" v="222" actId="21"/>
          <ac:spMkLst>
            <pc:docMk/>
            <pc:sldMk cId="3877694806" sldId="396"/>
            <ac:spMk id="2" creationId="{DC4567A9-2171-2141-CCFC-2A68C35DCF35}"/>
          </ac:spMkLst>
        </pc:spChg>
      </pc:sldChg>
      <pc:sldChg chg="modSp mod">
        <pc:chgData name="Alford III, Tesla N." userId="babd66a6-afcd-4f59-b495-3948a9a7d0f7" providerId="ADAL" clId="{EB787F54-08D0-4F02-A510-F6FE185C8E02}" dt="2023-02-22T19:39:40.050" v="865" actId="5793"/>
        <pc:sldMkLst>
          <pc:docMk/>
          <pc:sldMk cId="3161594740" sldId="401"/>
        </pc:sldMkLst>
        <pc:spChg chg="mod">
          <ac:chgData name="Alford III, Tesla N." userId="babd66a6-afcd-4f59-b495-3948a9a7d0f7" providerId="ADAL" clId="{EB787F54-08D0-4F02-A510-F6FE185C8E02}" dt="2023-02-22T19:39:40.050" v="865" actId="5793"/>
          <ac:spMkLst>
            <pc:docMk/>
            <pc:sldMk cId="3161594740" sldId="401"/>
            <ac:spMk id="3" creationId="{5446BC19-5CF1-974A-7333-60C73D6A453A}"/>
          </ac:spMkLst>
        </pc:spChg>
      </pc:sldChg>
      <pc:sldChg chg="modSp mod">
        <pc:chgData name="Alford III, Tesla N." userId="babd66a6-afcd-4f59-b495-3948a9a7d0f7" providerId="ADAL" clId="{EB787F54-08D0-4F02-A510-F6FE185C8E02}" dt="2023-02-22T19:37:22.827" v="859" actId="1076"/>
        <pc:sldMkLst>
          <pc:docMk/>
          <pc:sldMk cId="955330781" sldId="413"/>
        </pc:sldMkLst>
        <pc:spChg chg="mod">
          <ac:chgData name="Alford III, Tesla N." userId="babd66a6-afcd-4f59-b495-3948a9a7d0f7" providerId="ADAL" clId="{EB787F54-08D0-4F02-A510-F6FE185C8E02}" dt="2023-02-22T19:36:53.038" v="855" actId="1076"/>
          <ac:spMkLst>
            <pc:docMk/>
            <pc:sldMk cId="955330781" sldId="413"/>
            <ac:spMk id="4" creationId="{BA86EB5E-64D6-8C5E-CF88-0C939F4C97A8}"/>
          </ac:spMkLst>
        </pc:spChg>
        <pc:spChg chg="mod">
          <ac:chgData name="Alford III, Tesla N." userId="babd66a6-afcd-4f59-b495-3948a9a7d0f7" providerId="ADAL" clId="{EB787F54-08D0-4F02-A510-F6FE185C8E02}" dt="2023-02-22T19:37:22.827" v="859" actId="1076"/>
          <ac:spMkLst>
            <pc:docMk/>
            <pc:sldMk cId="955330781" sldId="413"/>
            <ac:spMk id="16" creationId="{6661C63C-368C-D5F7-C8FB-161FB1BF6098}"/>
          </ac:spMkLst>
        </pc:spChg>
        <pc:cxnChg chg="mod">
          <ac:chgData name="Alford III, Tesla N." userId="babd66a6-afcd-4f59-b495-3948a9a7d0f7" providerId="ADAL" clId="{EB787F54-08D0-4F02-A510-F6FE185C8E02}" dt="2023-02-22T19:37:16.988" v="858" actId="14100"/>
          <ac:cxnSpMkLst>
            <pc:docMk/>
            <pc:sldMk cId="955330781" sldId="413"/>
            <ac:cxnSpMk id="15" creationId="{EDAB8155-1DA3-59D5-2F9B-0CA2B77A5DCC}"/>
          </ac:cxnSpMkLst>
        </pc:cxnChg>
      </pc:sldChg>
      <pc:sldChg chg="modSp">
        <pc:chgData name="Alford III, Tesla N." userId="babd66a6-afcd-4f59-b495-3948a9a7d0f7" providerId="ADAL" clId="{EB787F54-08D0-4F02-A510-F6FE185C8E02}" dt="2023-02-22T19:11:40.331" v="766" actId="20577"/>
        <pc:sldMkLst>
          <pc:docMk/>
          <pc:sldMk cId="3961872099" sldId="436"/>
        </pc:sldMkLst>
        <pc:graphicFrameChg chg="mod">
          <ac:chgData name="Alford III, Tesla N." userId="babd66a6-afcd-4f59-b495-3948a9a7d0f7" providerId="ADAL" clId="{EB787F54-08D0-4F02-A510-F6FE185C8E02}" dt="2023-02-22T19:11:40.331" v="766" actId="20577"/>
          <ac:graphicFrameMkLst>
            <pc:docMk/>
            <pc:sldMk cId="3961872099" sldId="436"/>
            <ac:graphicFrameMk id="4" creationId="{B1DD6A10-287C-D1F1-5B4B-B436D7D548B0}"/>
          </ac:graphicFrameMkLst>
        </pc:graphicFrameChg>
      </pc:sldChg>
      <pc:sldChg chg="modSp mod">
        <pc:chgData name="Alford III, Tesla N." userId="babd66a6-afcd-4f59-b495-3948a9a7d0f7" providerId="ADAL" clId="{EB787F54-08D0-4F02-A510-F6FE185C8E02}" dt="2023-02-22T19:42:20.046" v="887" actId="1076"/>
        <pc:sldMkLst>
          <pc:docMk/>
          <pc:sldMk cId="1309570482" sldId="444"/>
        </pc:sldMkLst>
        <pc:spChg chg="mod">
          <ac:chgData name="Alford III, Tesla N." userId="babd66a6-afcd-4f59-b495-3948a9a7d0f7" providerId="ADAL" clId="{EB787F54-08D0-4F02-A510-F6FE185C8E02}" dt="2023-02-22T19:42:20.046" v="887" actId="1076"/>
          <ac:spMkLst>
            <pc:docMk/>
            <pc:sldMk cId="1309570482" sldId="444"/>
            <ac:spMk id="32" creationId="{315DD813-90AE-B01D-CC4A-513D3962D3A9}"/>
          </ac:spMkLst>
        </pc:spChg>
      </pc:sldChg>
      <pc:sldChg chg="modSp mod">
        <pc:chgData name="Alford III, Tesla N." userId="babd66a6-afcd-4f59-b495-3948a9a7d0f7" providerId="ADAL" clId="{EB787F54-08D0-4F02-A510-F6FE185C8E02}" dt="2023-02-22T19:32:38.085" v="787" actId="1076"/>
        <pc:sldMkLst>
          <pc:docMk/>
          <pc:sldMk cId="3259309976" sldId="456"/>
        </pc:sldMkLst>
        <pc:spChg chg="mod">
          <ac:chgData name="Alford III, Tesla N." userId="babd66a6-afcd-4f59-b495-3948a9a7d0f7" providerId="ADAL" clId="{EB787F54-08D0-4F02-A510-F6FE185C8E02}" dt="2023-02-22T19:32:38.085" v="787" actId="1076"/>
          <ac:spMkLst>
            <pc:docMk/>
            <pc:sldMk cId="3259309976" sldId="456"/>
            <ac:spMk id="5" creationId="{D4AB33A0-7D41-AC82-860D-3B32930ACBA2}"/>
          </ac:spMkLst>
        </pc:spChg>
      </pc:sldChg>
      <pc:sldChg chg="addSp delSp modSp mod">
        <pc:chgData name="Alford III, Tesla N." userId="babd66a6-afcd-4f59-b495-3948a9a7d0f7" providerId="ADAL" clId="{EB787F54-08D0-4F02-A510-F6FE185C8E02}" dt="2023-02-22T19:36:01.937" v="854" actId="403"/>
        <pc:sldMkLst>
          <pc:docMk/>
          <pc:sldMk cId="4256440272" sldId="457"/>
        </pc:sldMkLst>
        <pc:spChg chg="add del mod">
          <ac:chgData name="Alford III, Tesla N." userId="babd66a6-afcd-4f59-b495-3948a9a7d0f7" providerId="ADAL" clId="{EB787F54-08D0-4F02-A510-F6FE185C8E02}" dt="2023-02-22T19:33:25.488" v="800" actId="478"/>
          <ac:spMkLst>
            <pc:docMk/>
            <pc:sldMk cId="4256440272" sldId="457"/>
            <ac:spMk id="3" creationId="{BA21F42D-4810-08AC-C3FB-4B459F3DB9CC}"/>
          </ac:spMkLst>
        </pc:spChg>
        <pc:spChg chg="mod">
          <ac:chgData name="Alford III, Tesla N." userId="babd66a6-afcd-4f59-b495-3948a9a7d0f7" providerId="ADAL" clId="{EB787F54-08D0-4F02-A510-F6FE185C8E02}" dt="2023-02-22T19:34:13.802" v="804" actId="5793"/>
          <ac:spMkLst>
            <pc:docMk/>
            <pc:sldMk cId="4256440272" sldId="457"/>
            <ac:spMk id="4" creationId="{83297EEC-6299-D924-2B6D-504618678982}"/>
          </ac:spMkLst>
        </pc:spChg>
        <pc:spChg chg="mod">
          <ac:chgData name="Alford III, Tesla N." userId="babd66a6-afcd-4f59-b495-3948a9a7d0f7" providerId="ADAL" clId="{EB787F54-08D0-4F02-A510-F6FE185C8E02}" dt="2023-02-22T19:34:05.144" v="802" actId="1076"/>
          <ac:spMkLst>
            <pc:docMk/>
            <pc:sldMk cId="4256440272" sldId="457"/>
            <ac:spMk id="7" creationId="{DCE98CC1-0A29-4FE3-65AC-688BE18C78F6}"/>
          </ac:spMkLst>
        </pc:spChg>
        <pc:spChg chg="add mod">
          <ac:chgData name="Alford III, Tesla N." userId="babd66a6-afcd-4f59-b495-3948a9a7d0f7" providerId="ADAL" clId="{EB787F54-08D0-4F02-A510-F6FE185C8E02}" dt="2023-02-22T19:35:39.469" v="852" actId="115"/>
          <ac:spMkLst>
            <pc:docMk/>
            <pc:sldMk cId="4256440272" sldId="457"/>
            <ac:spMk id="9" creationId="{70A07149-0DB2-9EA6-85DC-A40EBB7D8645}"/>
          </ac:spMkLst>
        </pc:spChg>
        <pc:spChg chg="add mod">
          <ac:chgData name="Alford III, Tesla N." userId="babd66a6-afcd-4f59-b495-3948a9a7d0f7" providerId="ADAL" clId="{EB787F54-08D0-4F02-A510-F6FE185C8E02}" dt="2023-02-22T19:36:01.937" v="854" actId="403"/>
          <ac:spMkLst>
            <pc:docMk/>
            <pc:sldMk cId="4256440272" sldId="457"/>
            <ac:spMk id="10" creationId="{35B38FF7-4E0E-60DC-0674-8E92F543D27A}"/>
          </ac:spMkLst>
        </pc:spChg>
      </pc:sldChg>
      <pc:sldChg chg="modSp">
        <pc:chgData name="Alford III, Tesla N." userId="babd66a6-afcd-4f59-b495-3948a9a7d0f7" providerId="ADAL" clId="{EB787F54-08D0-4F02-A510-F6FE185C8E02}" dt="2023-02-22T19:23:47.147" v="783" actId="2711"/>
        <pc:sldMkLst>
          <pc:docMk/>
          <pc:sldMk cId="3839142448" sldId="458"/>
        </pc:sldMkLst>
        <pc:graphicFrameChg chg="mod">
          <ac:chgData name="Alford III, Tesla N." userId="babd66a6-afcd-4f59-b495-3948a9a7d0f7" providerId="ADAL" clId="{EB787F54-08D0-4F02-A510-F6FE185C8E02}" dt="2023-02-22T19:23:47.147" v="783" actId="2711"/>
          <ac:graphicFrameMkLst>
            <pc:docMk/>
            <pc:sldMk cId="3839142448" sldId="458"/>
            <ac:graphicFrameMk id="5" creationId="{250F7F66-3388-21A6-8F07-B0193249C7D6}"/>
          </ac:graphicFrameMkLst>
        </pc:graphicFrameChg>
      </pc:sldChg>
      <pc:sldChg chg="modSp mod">
        <pc:chgData name="Alford III, Tesla N." userId="babd66a6-afcd-4f59-b495-3948a9a7d0f7" providerId="ADAL" clId="{EB787F54-08D0-4F02-A510-F6FE185C8E02}" dt="2023-02-22T04:11:44.567" v="456" actId="20577"/>
        <pc:sldMkLst>
          <pc:docMk/>
          <pc:sldMk cId="2746044258" sldId="464"/>
        </pc:sldMkLst>
        <pc:spChg chg="mod">
          <ac:chgData name="Alford III, Tesla N." userId="babd66a6-afcd-4f59-b495-3948a9a7d0f7" providerId="ADAL" clId="{EB787F54-08D0-4F02-A510-F6FE185C8E02}" dt="2023-02-22T04:11:44.567" v="456" actId="20577"/>
          <ac:spMkLst>
            <pc:docMk/>
            <pc:sldMk cId="2746044258" sldId="464"/>
            <ac:spMk id="2" creationId="{F91BA2B9-FD49-F8F8-64EC-3D390D5E1A1A}"/>
          </ac:spMkLst>
        </pc:spChg>
      </pc:sldChg>
      <pc:sldChg chg="modSp mod">
        <pc:chgData name="Alford III, Tesla N." userId="babd66a6-afcd-4f59-b495-3948a9a7d0f7" providerId="ADAL" clId="{EB787F54-08D0-4F02-A510-F6FE185C8E02}" dt="2023-02-17T21:47:23.084" v="50" actId="20577"/>
        <pc:sldMkLst>
          <pc:docMk/>
          <pc:sldMk cId="3011441992" sldId="468"/>
        </pc:sldMkLst>
        <pc:spChg chg="mod">
          <ac:chgData name="Alford III, Tesla N." userId="babd66a6-afcd-4f59-b495-3948a9a7d0f7" providerId="ADAL" clId="{EB787F54-08D0-4F02-A510-F6FE185C8E02}" dt="2023-02-17T21:47:23.084" v="50" actId="20577"/>
          <ac:spMkLst>
            <pc:docMk/>
            <pc:sldMk cId="3011441992" sldId="468"/>
            <ac:spMk id="20" creationId="{D54F7A9F-8450-9F05-A99A-8ED27BAC58BA}"/>
          </ac:spMkLst>
        </pc:spChg>
      </pc:sldChg>
      <pc:sldChg chg="modSp">
        <pc:chgData name="Alford III, Tesla N." userId="babd66a6-afcd-4f59-b495-3948a9a7d0f7" providerId="ADAL" clId="{EB787F54-08D0-4F02-A510-F6FE185C8E02}" dt="2023-02-22T04:22:47.345" v="675" actId="478"/>
        <pc:sldMkLst>
          <pc:docMk/>
          <pc:sldMk cId="2570089881" sldId="474"/>
        </pc:sldMkLst>
        <pc:graphicFrameChg chg="mod">
          <ac:chgData name="Alford III, Tesla N." userId="babd66a6-afcd-4f59-b495-3948a9a7d0f7" providerId="ADAL" clId="{EB787F54-08D0-4F02-A510-F6FE185C8E02}" dt="2023-02-22T04:22:47.345" v="675" actId="478"/>
          <ac:graphicFrameMkLst>
            <pc:docMk/>
            <pc:sldMk cId="2570089881" sldId="474"/>
            <ac:graphicFrameMk id="5" creationId="{250F7F66-3388-21A6-8F07-B0193249C7D6}"/>
          </ac:graphicFrameMkLst>
        </pc:graphicFrameChg>
      </pc:sldChg>
      <pc:sldChg chg="modSp mod">
        <pc:chgData name="Alford III, Tesla N." userId="babd66a6-afcd-4f59-b495-3948a9a7d0f7" providerId="ADAL" clId="{EB787F54-08D0-4F02-A510-F6FE185C8E02}" dt="2023-02-22T19:47:52.892" v="953" actId="20577"/>
        <pc:sldMkLst>
          <pc:docMk/>
          <pc:sldMk cId="2507185602" sldId="475"/>
        </pc:sldMkLst>
        <pc:graphicFrameChg chg="mod">
          <ac:chgData name="Alford III, Tesla N." userId="babd66a6-afcd-4f59-b495-3948a9a7d0f7" providerId="ADAL" clId="{EB787F54-08D0-4F02-A510-F6FE185C8E02}" dt="2023-02-22T19:47:52.892" v="953" actId="20577"/>
          <ac:graphicFrameMkLst>
            <pc:docMk/>
            <pc:sldMk cId="2507185602" sldId="475"/>
            <ac:graphicFrameMk id="63" creationId="{5FBA6674-D383-FEE8-5681-466C9FF4A520}"/>
          </ac:graphicFrameMkLst>
        </pc:graphicFrameChg>
      </pc:sldChg>
      <pc:sldChg chg="modSp mod">
        <pc:chgData name="Alford III, Tesla N." userId="babd66a6-afcd-4f59-b495-3948a9a7d0f7" providerId="ADAL" clId="{EB787F54-08D0-4F02-A510-F6FE185C8E02}" dt="2023-02-22T19:43:01.266" v="890" actId="20577"/>
        <pc:sldMkLst>
          <pc:docMk/>
          <pc:sldMk cId="3559050588" sldId="479"/>
        </pc:sldMkLst>
        <pc:spChg chg="mod">
          <ac:chgData name="Alford III, Tesla N." userId="babd66a6-afcd-4f59-b495-3948a9a7d0f7" providerId="ADAL" clId="{EB787F54-08D0-4F02-A510-F6FE185C8E02}" dt="2023-02-22T19:43:01.266" v="890" actId="20577"/>
          <ac:spMkLst>
            <pc:docMk/>
            <pc:sldMk cId="3559050588" sldId="479"/>
            <ac:spMk id="5" creationId="{65DD4F31-FDF1-4C65-3B91-7756FC70F4AB}"/>
          </ac:spMkLst>
        </pc:spChg>
      </pc:sldChg>
      <pc:sldChg chg="addSp modSp new mod ord">
        <pc:chgData name="Alford III, Tesla N." userId="babd66a6-afcd-4f59-b495-3948a9a7d0f7" providerId="ADAL" clId="{EB787F54-08D0-4F02-A510-F6FE185C8E02}" dt="2023-02-22T02:27:58.643" v="147" actId="1076"/>
        <pc:sldMkLst>
          <pc:docMk/>
          <pc:sldMk cId="2894206492" sldId="481"/>
        </pc:sldMkLst>
        <pc:spChg chg="mod">
          <ac:chgData name="Alford III, Tesla N." userId="babd66a6-afcd-4f59-b495-3948a9a7d0f7" providerId="ADAL" clId="{EB787F54-08D0-4F02-A510-F6FE185C8E02}" dt="2023-02-22T02:17:00.959" v="100" actId="20577"/>
          <ac:spMkLst>
            <pc:docMk/>
            <pc:sldMk cId="2894206492" sldId="481"/>
            <ac:spMk id="2" creationId="{5ADEDEDB-C93D-2F0A-02D4-EF953DC21636}"/>
          </ac:spMkLst>
        </pc:spChg>
        <pc:spChg chg="add mod">
          <ac:chgData name="Alford III, Tesla N." userId="babd66a6-afcd-4f59-b495-3948a9a7d0f7" providerId="ADAL" clId="{EB787F54-08D0-4F02-A510-F6FE185C8E02}" dt="2023-02-22T02:26:37.937" v="111" actId="1582"/>
          <ac:spMkLst>
            <pc:docMk/>
            <pc:sldMk cId="2894206492" sldId="481"/>
            <ac:spMk id="9" creationId="{FF9DAA48-E1A1-A79D-5484-D33D7D616F8D}"/>
          </ac:spMkLst>
        </pc:spChg>
        <pc:spChg chg="add mod">
          <ac:chgData name="Alford III, Tesla N." userId="babd66a6-afcd-4f59-b495-3948a9a7d0f7" providerId="ADAL" clId="{EB787F54-08D0-4F02-A510-F6FE185C8E02}" dt="2023-02-22T02:27:22.749" v="129" actId="1076"/>
          <ac:spMkLst>
            <pc:docMk/>
            <pc:sldMk cId="2894206492" sldId="481"/>
            <ac:spMk id="10" creationId="{8A1AB87B-EE3E-807F-6BDE-0E51C3B2C7D4}"/>
          </ac:spMkLst>
        </pc:spChg>
        <pc:spChg chg="add mod">
          <ac:chgData name="Alford III, Tesla N." userId="babd66a6-afcd-4f59-b495-3948a9a7d0f7" providerId="ADAL" clId="{EB787F54-08D0-4F02-A510-F6FE185C8E02}" dt="2023-02-22T02:27:58.643" v="147" actId="1076"/>
          <ac:spMkLst>
            <pc:docMk/>
            <pc:sldMk cId="2894206492" sldId="481"/>
            <ac:spMk id="11" creationId="{E142A54D-8410-45AE-0A26-F7DA3E13FDB1}"/>
          </ac:spMkLst>
        </pc:spChg>
        <pc:picChg chg="add mod">
          <ac:chgData name="Alford III, Tesla N." userId="babd66a6-afcd-4f59-b495-3948a9a7d0f7" providerId="ADAL" clId="{EB787F54-08D0-4F02-A510-F6FE185C8E02}" dt="2023-02-22T02:24:32.945" v="101"/>
          <ac:picMkLst>
            <pc:docMk/>
            <pc:sldMk cId="2894206492" sldId="481"/>
            <ac:picMk id="4" creationId="{AF082AC7-CC97-1182-8583-04A92CBC13F5}"/>
          </ac:picMkLst>
        </pc:picChg>
        <pc:picChg chg="add mod">
          <ac:chgData name="Alford III, Tesla N." userId="babd66a6-afcd-4f59-b495-3948a9a7d0f7" providerId="ADAL" clId="{EB787F54-08D0-4F02-A510-F6FE185C8E02}" dt="2023-02-22T02:24:32.945" v="101"/>
          <ac:picMkLst>
            <pc:docMk/>
            <pc:sldMk cId="2894206492" sldId="481"/>
            <ac:picMk id="5" creationId="{FA80D3C4-B627-8C60-0DDF-B315E839728E}"/>
          </ac:picMkLst>
        </pc:picChg>
        <pc:picChg chg="add mod">
          <ac:chgData name="Alford III, Tesla N." userId="babd66a6-afcd-4f59-b495-3948a9a7d0f7" providerId="ADAL" clId="{EB787F54-08D0-4F02-A510-F6FE185C8E02}" dt="2023-02-22T02:26:18.035" v="107" actId="1582"/>
          <ac:picMkLst>
            <pc:docMk/>
            <pc:sldMk cId="2894206492" sldId="481"/>
            <ac:picMk id="8" creationId="{5E45EE7A-FF31-E8A2-ECE7-27117DCC382E}"/>
          </ac:picMkLst>
        </pc:picChg>
        <pc:cxnChg chg="add mod">
          <ac:chgData name="Alford III, Tesla N." userId="babd66a6-afcd-4f59-b495-3948a9a7d0f7" providerId="ADAL" clId="{EB787F54-08D0-4F02-A510-F6FE185C8E02}" dt="2023-02-22T02:24:32.945" v="101"/>
          <ac:cxnSpMkLst>
            <pc:docMk/>
            <pc:sldMk cId="2894206492" sldId="481"/>
            <ac:cxnSpMk id="6" creationId="{8A7D178C-2D6A-F95A-2CD1-546DBAF17CB3}"/>
          </ac:cxnSpMkLst>
        </pc:cxnChg>
        <pc:cxnChg chg="add mod">
          <ac:chgData name="Alford III, Tesla N." userId="babd66a6-afcd-4f59-b495-3948a9a7d0f7" providerId="ADAL" clId="{EB787F54-08D0-4F02-A510-F6FE185C8E02}" dt="2023-02-22T02:24:32.945" v="101"/>
          <ac:cxnSpMkLst>
            <pc:docMk/>
            <pc:sldMk cId="2894206492" sldId="481"/>
            <ac:cxnSpMk id="7" creationId="{5688B9F7-DA85-F6C9-226F-10C6799A3482}"/>
          </ac:cxnSpMkLst>
        </pc:cxnChg>
      </pc:sldChg>
      <pc:sldChg chg="addSp delSp modSp new mod">
        <pc:chgData name="Alford III, Tesla N." userId="babd66a6-afcd-4f59-b495-3948a9a7d0f7" providerId="ADAL" clId="{EB787F54-08D0-4F02-A510-F6FE185C8E02}" dt="2023-02-22T04:04:50.031" v="313" actId="20577"/>
        <pc:sldMkLst>
          <pc:docMk/>
          <pc:sldMk cId="1142033624" sldId="482"/>
        </pc:sldMkLst>
        <pc:spChg chg="mod">
          <ac:chgData name="Alford III, Tesla N." userId="babd66a6-afcd-4f59-b495-3948a9a7d0f7" providerId="ADAL" clId="{EB787F54-08D0-4F02-A510-F6FE185C8E02}" dt="2023-02-22T03:47:57.060" v="226" actId="20577"/>
          <ac:spMkLst>
            <pc:docMk/>
            <pc:sldMk cId="1142033624" sldId="482"/>
            <ac:spMk id="2" creationId="{C16284FA-B4CB-8112-7A19-7E25EC5DCC15}"/>
          </ac:spMkLst>
        </pc:spChg>
        <pc:spChg chg="del">
          <ac:chgData name="Alford III, Tesla N." userId="babd66a6-afcd-4f59-b495-3948a9a7d0f7" providerId="ADAL" clId="{EB787F54-08D0-4F02-A510-F6FE185C8E02}" dt="2023-02-22T02:36:24.889" v="150"/>
          <ac:spMkLst>
            <pc:docMk/>
            <pc:sldMk cId="1142033624" sldId="482"/>
            <ac:spMk id="3" creationId="{2F0819F7-9693-662E-B1A9-D5B69B6B9499}"/>
          </ac:spMkLst>
        </pc:spChg>
        <pc:spChg chg="add mod">
          <ac:chgData name="Alford III, Tesla N." userId="babd66a6-afcd-4f59-b495-3948a9a7d0f7" providerId="ADAL" clId="{EB787F54-08D0-4F02-A510-F6FE185C8E02}" dt="2023-02-22T03:46:57.068" v="221" actId="1076"/>
          <ac:spMkLst>
            <pc:docMk/>
            <pc:sldMk cId="1142033624" sldId="482"/>
            <ac:spMk id="6" creationId="{A6307C3B-624B-B7F9-82A8-7BFF785F208A}"/>
          </ac:spMkLst>
        </pc:spChg>
        <pc:spChg chg="add mod">
          <ac:chgData name="Alford III, Tesla N." userId="babd66a6-afcd-4f59-b495-3948a9a7d0f7" providerId="ADAL" clId="{EB787F54-08D0-4F02-A510-F6FE185C8E02}" dt="2023-02-22T03:46:57.068" v="221" actId="1076"/>
          <ac:spMkLst>
            <pc:docMk/>
            <pc:sldMk cId="1142033624" sldId="482"/>
            <ac:spMk id="8" creationId="{9FBEA1E9-C710-45AF-395C-416A4A4506AB}"/>
          </ac:spMkLst>
        </pc:spChg>
        <pc:spChg chg="add mod">
          <ac:chgData name="Alford III, Tesla N." userId="babd66a6-afcd-4f59-b495-3948a9a7d0f7" providerId="ADAL" clId="{EB787F54-08D0-4F02-A510-F6FE185C8E02}" dt="2023-02-22T04:04:50.031" v="313" actId="20577"/>
          <ac:spMkLst>
            <pc:docMk/>
            <pc:sldMk cId="1142033624" sldId="482"/>
            <ac:spMk id="10" creationId="{FA808D57-78DB-4E00-F846-8DBF718110D3}"/>
          </ac:spMkLst>
        </pc:spChg>
        <pc:spChg chg="add del mod">
          <ac:chgData name="Alford III, Tesla N." userId="babd66a6-afcd-4f59-b495-3948a9a7d0f7" providerId="ADAL" clId="{EB787F54-08D0-4F02-A510-F6FE185C8E02}" dt="2023-02-22T03:48:29.031" v="229"/>
          <ac:spMkLst>
            <pc:docMk/>
            <pc:sldMk cId="1142033624" sldId="482"/>
            <ac:spMk id="11" creationId="{7AF8BD15-A42B-CEC0-E91F-D67E3F9A3930}"/>
          </ac:spMkLst>
        </pc:spChg>
        <pc:spChg chg="add del mod">
          <ac:chgData name="Alford III, Tesla N." userId="babd66a6-afcd-4f59-b495-3948a9a7d0f7" providerId="ADAL" clId="{EB787F54-08D0-4F02-A510-F6FE185C8E02}" dt="2023-02-22T03:56:14.322" v="302"/>
          <ac:spMkLst>
            <pc:docMk/>
            <pc:sldMk cId="1142033624" sldId="482"/>
            <ac:spMk id="13" creationId="{28CAAD41-17A6-88BC-2BB2-99F203FF5957}"/>
          </ac:spMkLst>
        </pc:spChg>
        <pc:picChg chg="add mod">
          <ac:chgData name="Alford III, Tesla N." userId="babd66a6-afcd-4f59-b495-3948a9a7d0f7" providerId="ADAL" clId="{EB787F54-08D0-4F02-A510-F6FE185C8E02}" dt="2023-02-22T03:46:57.068" v="221" actId="1076"/>
          <ac:picMkLst>
            <pc:docMk/>
            <pc:sldMk cId="1142033624" sldId="482"/>
            <ac:picMk id="5" creationId="{E46243FD-2BAF-202B-EC67-7FEBE194A484}"/>
          </ac:picMkLst>
        </pc:picChg>
        <pc:picChg chg="add mod">
          <ac:chgData name="Alford III, Tesla N." userId="babd66a6-afcd-4f59-b495-3948a9a7d0f7" providerId="ADAL" clId="{EB787F54-08D0-4F02-A510-F6FE185C8E02}" dt="2023-02-22T03:46:57.068" v="221" actId="1076"/>
          <ac:picMkLst>
            <pc:docMk/>
            <pc:sldMk cId="1142033624" sldId="482"/>
            <ac:picMk id="1026" creationId="{8C9C965B-CEA6-E70E-3464-38CC03443EE0}"/>
          </ac:picMkLst>
        </pc:picChg>
      </pc:sldChg>
      <pc:sldChg chg="modSp mod">
        <pc:chgData name="Alford III, Tesla N." userId="babd66a6-afcd-4f59-b495-3948a9a7d0f7" providerId="ADAL" clId="{EB787F54-08D0-4F02-A510-F6FE185C8E02}" dt="2023-02-22T19:40:34.944" v="868" actId="1076"/>
        <pc:sldMkLst>
          <pc:docMk/>
          <pc:sldMk cId="644977640" sldId="484"/>
        </pc:sldMkLst>
        <pc:spChg chg="mod">
          <ac:chgData name="Alford III, Tesla N." userId="babd66a6-afcd-4f59-b495-3948a9a7d0f7" providerId="ADAL" clId="{EB787F54-08D0-4F02-A510-F6FE185C8E02}" dt="2023-02-22T19:40:34.944" v="868" actId="1076"/>
          <ac:spMkLst>
            <pc:docMk/>
            <pc:sldMk cId="644977640" sldId="484"/>
            <ac:spMk id="5" creationId="{E98286B7-E854-3BC5-0133-53931471968C}"/>
          </ac:spMkLst>
        </pc:spChg>
        <pc:spChg chg="mod">
          <ac:chgData name="Alford III, Tesla N." userId="babd66a6-afcd-4f59-b495-3948a9a7d0f7" providerId="ADAL" clId="{EB787F54-08D0-4F02-A510-F6FE185C8E02}" dt="2023-02-22T19:40:30.290" v="867" actId="1076"/>
          <ac:spMkLst>
            <pc:docMk/>
            <pc:sldMk cId="644977640" sldId="484"/>
            <ac:spMk id="12" creationId="{A945682A-5DA4-1379-890A-44B424295E8B}"/>
          </ac:spMkLst>
        </pc:spChg>
      </pc:sldChg>
    </pc:docChg>
  </pc:docChgLst>
  <pc:docChgLst>
    <pc:chgData name="Astrup, Dylan J." userId="S::astrupd@my.erau.edu::56b1825f-da8e-4cf8-aad7-60ebaa314d46" providerId="AD" clId="Web-{9483D6EB-0F16-419B-ACC6-B706E0FA4E51}"/>
    <pc:docChg chg="mod addSld delSld modSld sldOrd">
      <pc:chgData name="Astrup, Dylan J." userId="S::astrupd@my.erau.edu::56b1825f-da8e-4cf8-aad7-60ebaa314d46" providerId="AD" clId="Web-{9483D6EB-0F16-419B-ACC6-B706E0FA4E51}" dt="2023-02-22T02:02:27.930" v="172" actId="20577"/>
      <pc:docMkLst>
        <pc:docMk/>
      </pc:docMkLst>
      <pc:sldChg chg="modSp">
        <pc:chgData name="Astrup, Dylan J." userId="S::astrupd@my.erau.edu::56b1825f-da8e-4cf8-aad7-60ebaa314d46" providerId="AD" clId="Web-{9483D6EB-0F16-419B-ACC6-B706E0FA4E51}" dt="2023-02-22T01:34:24.554" v="7" actId="20577"/>
        <pc:sldMkLst>
          <pc:docMk/>
          <pc:sldMk cId="109857222" sldId="256"/>
        </pc:sldMkLst>
        <pc:spChg chg="mod">
          <ac:chgData name="Astrup, Dylan J." userId="S::astrupd@my.erau.edu::56b1825f-da8e-4cf8-aad7-60ebaa314d46" providerId="AD" clId="Web-{9483D6EB-0F16-419B-ACC6-B706E0FA4E51}" dt="2023-02-22T01:34:24.554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strup, Dylan J." userId="S::astrupd@my.erau.edu::56b1825f-da8e-4cf8-aad7-60ebaa314d46" providerId="AD" clId="Web-{9483D6EB-0F16-419B-ACC6-B706E0FA4E51}" dt="2023-02-22T01:49:03.353" v="95"/>
        <pc:sldMkLst>
          <pc:docMk/>
          <pc:sldMk cId="1547911601" sldId="257"/>
        </pc:sldMkLst>
      </pc:sldChg>
      <pc:sldChg chg="modNotes">
        <pc:chgData name="Astrup, Dylan J." userId="S::astrupd@my.erau.edu::56b1825f-da8e-4cf8-aad7-60ebaa314d46" providerId="AD" clId="Web-{9483D6EB-0F16-419B-ACC6-B706E0FA4E51}" dt="2023-02-22T01:41:36.485" v="24"/>
        <pc:sldMkLst>
          <pc:docMk/>
          <pc:sldMk cId="844706321" sldId="283"/>
        </pc:sldMkLst>
      </pc:sldChg>
      <pc:sldChg chg="modNotes">
        <pc:chgData name="Astrup, Dylan J." userId="S::astrupd@my.erau.edu::56b1825f-da8e-4cf8-aad7-60ebaa314d46" providerId="AD" clId="Web-{9483D6EB-0F16-419B-ACC6-B706E0FA4E51}" dt="2023-02-22T01:41:31.516" v="13"/>
        <pc:sldMkLst>
          <pc:docMk/>
          <pc:sldMk cId="3680902242" sldId="298"/>
        </pc:sldMkLst>
      </pc:sldChg>
      <pc:sldChg chg="del">
        <pc:chgData name="Astrup, Dylan J." userId="S::astrupd@my.erau.edu::56b1825f-da8e-4cf8-aad7-60ebaa314d46" providerId="AD" clId="Web-{9483D6EB-0F16-419B-ACC6-B706E0FA4E51}" dt="2023-02-22T01:54:49.357" v="124"/>
        <pc:sldMkLst>
          <pc:docMk/>
          <pc:sldMk cId="898996859" sldId="360"/>
        </pc:sldMkLst>
      </pc:sldChg>
      <pc:sldChg chg="del">
        <pc:chgData name="Astrup, Dylan J." userId="S::astrupd@my.erau.edu::56b1825f-da8e-4cf8-aad7-60ebaa314d46" providerId="AD" clId="Web-{9483D6EB-0F16-419B-ACC6-B706E0FA4E51}" dt="2023-02-22T01:54:50.826" v="125"/>
        <pc:sldMkLst>
          <pc:docMk/>
          <pc:sldMk cId="2395807715" sldId="363"/>
        </pc:sldMkLst>
      </pc:sldChg>
      <pc:sldChg chg="addCm">
        <pc:chgData name="Astrup, Dylan J." userId="S::astrupd@my.erau.edu::56b1825f-da8e-4cf8-aad7-60ebaa314d46" providerId="AD" clId="Web-{9483D6EB-0F16-419B-ACC6-B706E0FA4E51}" dt="2023-02-22T01:58:21.853" v="146"/>
        <pc:sldMkLst>
          <pc:docMk/>
          <pc:sldMk cId="3077907630" sldId="3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strup, Dylan J." userId="S::astrupd@my.erau.edu::56b1825f-da8e-4cf8-aad7-60ebaa314d46" providerId="AD" clId="Web-{9483D6EB-0F16-419B-ACC6-B706E0FA4E51}" dt="2023-02-22T01:58:21.853" v="146"/>
              <pc2:cmMkLst xmlns:pc2="http://schemas.microsoft.com/office/powerpoint/2019/9/main/command">
                <pc:docMk/>
                <pc:sldMk cId="3077907630" sldId="366"/>
                <pc2:cmMk id="{C69794B7-9DB2-4C27-9232-94D12C193E44}"/>
              </pc2:cmMkLst>
            </pc226:cmChg>
          </p:ext>
        </pc:extLst>
      </pc:sldChg>
      <pc:sldChg chg="del mod modShow">
        <pc:chgData name="Astrup, Dylan J." userId="S::astrupd@my.erau.edu::56b1825f-da8e-4cf8-aad7-60ebaa314d46" providerId="AD" clId="Web-{9483D6EB-0F16-419B-ACC6-B706E0FA4E51}" dt="2023-02-22T01:48:52.400" v="94"/>
        <pc:sldMkLst>
          <pc:docMk/>
          <pc:sldMk cId="2777099353" sldId="373"/>
        </pc:sldMkLst>
      </pc:sldChg>
      <pc:sldChg chg="ord">
        <pc:chgData name="Astrup, Dylan J." userId="S::astrupd@my.erau.edu::56b1825f-da8e-4cf8-aad7-60ebaa314d46" providerId="AD" clId="Web-{9483D6EB-0F16-419B-ACC6-B706E0FA4E51}" dt="2023-02-22T01:55:03.374" v="128"/>
        <pc:sldMkLst>
          <pc:docMk/>
          <pc:sldMk cId="2938871396" sldId="390"/>
        </pc:sldMkLst>
      </pc:sldChg>
      <pc:sldChg chg="modSp">
        <pc:chgData name="Astrup, Dylan J." userId="S::astrupd@my.erau.edu::56b1825f-da8e-4cf8-aad7-60ebaa314d46" providerId="AD" clId="Web-{9483D6EB-0F16-419B-ACC6-B706E0FA4E51}" dt="2023-02-22T01:53:38.853" v="123" actId="1076"/>
        <pc:sldMkLst>
          <pc:docMk/>
          <pc:sldMk cId="955330781" sldId="413"/>
        </pc:sldMkLst>
        <pc:spChg chg="mod">
          <ac:chgData name="Astrup, Dylan J." userId="S::astrupd@my.erau.edu::56b1825f-da8e-4cf8-aad7-60ebaa314d46" providerId="AD" clId="Web-{9483D6EB-0F16-419B-ACC6-B706E0FA4E51}" dt="2023-02-22T01:53:38.853" v="123" actId="1076"/>
          <ac:spMkLst>
            <pc:docMk/>
            <pc:sldMk cId="955330781" sldId="413"/>
            <ac:spMk id="10" creationId="{87B303A7-482D-BFA9-4611-0D0ABA0C0A61}"/>
          </ac:spMkLst>
        </pc:spChg>
      </pc:sldChg>
      <pc:sldChg chg="del">
        <pc:chgData name="Astrup, Dylan J." userId="S::astrupd@my.erau.edu::56b1825f-da8e-4cf8-aad7-60ebaa314d46" providerId="AD" clId="Web-{9483D6EB-0F16-419B-ACC6-B706E0FA4E51}" dt="2023-02-22T01:54:51.888" v="126"/>
        <pc:sldMkLst>
          <pc:docMk/>
          <pc:sldMk cId="2501259673" sldId="418"/>
        </pc:sldMkLst>
      </pc:sldChg>
      <pc:sldChg chg="del">
        <pc:chgData name="Astrup, Dylan J." userId="S::astrupd@my.erau.edu::56b1825f-da8e-4cf8-aad7-60ebaa314d46" providerId="AD" clId="Web-{9483D6EB-0F16-419B-ACC6-B706E0FA4E51}" dt="2023-02-22T01:54:52.951" v="127"/>
        <pc:sldMkLst>
          <pc:docMk/>
          <pc:sldMk cId="3302813268" sldId="423"/>
        </pc:sldMkLst>
      </pc:sldChg>
      <pc:sldChg chg="ord modNotes">
        <pc:chgData name="Astrup, Dylan J." userId="S::astrupd@my.erau.edu::56b1825f-da8e-4cf8-aad7-60ebaa314d46" providerId="AD" clId="Web-{9483D6EB-0F16-419B-ACC6-B706E0FA4E51}" dt="2023-02-22T01:47:31.114" v="88"/>
        <pc:sldMkLst>
          <pc:docMk/>
          <pc:sldMk cId="3182161359" sldId="424"/>
        </pc:sldMkLst>
      </pc:sldChg>
      <pc:sldChg chg="modNotes">
        <pc:chgData name="Astrup, Dylan J." userId="S::astrupd@my.erau.edu::56b1825f-da8e-4cf8-aad7-60ebaa314d46" providerId="AD" clId="Web-{9483D6EB-0F16-419B-ACC6-B706E0FA4E51}" dt="2023-02-22T01:49:11.838" v="100"/>
        <pc:sldMkLst>
          <pc:docMk/>
          <pc:sldMk cId="532942031" sldId="425"/>
        </pc:sldMkLst>
      </pc:sldChg>
      <pc:sldChg chg="modNotes">
        <pc:chgData name="Astrup, Dylan J." userId="S::astrupd@my.erau.edu::56b1825f-da8e-4cf8-aad7-60ebaa314d46" providerId="AD" clId="Web-{9483D6EB-0F16-419B-ACC6-B706E0FA4E51}" dt="2023-02-22T01:49:19.729" v="106"/>
        <pc:sldMkLst>
          <pc:docMk/>
          <pc:sldMk cId="347247979" sldId="426"/>
        </pc:sldMkLst>
      </pc:sldChg>
      <pc:sldChg chg="modNotes">
        <pc:chgData name="Astrup, Dylan J." userId="S::astrupd@my.erau.edu::56b1825f-da8e-4cf8-aad7-60ebaa314d46" providerId="AD" clId="Web-{9483D6EB-0F16-419B-ACC6-B706E0FA4E51}" dt="2023-02-22T01:49:08.791" v="97"/>
        <pc:sldMkLst>
          <pc:docMk/>
          <pc:sldMk cId="1247430308" sldId="427"/>
        </pc:sldMkLst>
      </pc:sldChg>
      <pc:sldChg chg="modNotes">
        <pc:chgData name="Astrup, Dylan J." userId="S::astrupd@my.erau.edu::56b1825f-da8e-4cf8-aad7-60ebaa314d46" providerId="AD" clId="Web-{9483D6EB-0F16-419B-ACC6-B706E0FA4E51}" dt="2023-02-22T01:49:20.557" v="111"/>
        <pc:sldMkLst>
          <pc:docMk/>
          <pc:sldMk cId="4111254607" sldId="428"/>
        </pc:sldMkLst>
      </pc:sldChg>
      <pc:sldChg chg="modNotes">
        <pc:chgData name="Astrup, Dylan J." userId="S::astrupd@my.erau.edu::56b1825f-da8e-4cf8-aad7-60ebaa314d46" providerId="AD" clId="Web-{9483D6EB-0F16-419B-ACC6-B706E0FA4E51}" dt="2023-02-22T01:49:27.964" v="113"/>
        <pc:sldMkLst>
          <pc:docMk/>
          <pc:sldMk cId="1155033586" sldId="435"/>
        </pc:sldMkLst>
      </pc:sldChg>
      <pc:sldChg chg="modNotes">
        <pc:chgData name="Astrup, Dylan J." userId="S::astrupd@my.erau.edu::56b1825f-da8e-4cf8-aad7-60ebaa314d46" providerId="AD" clId="Web-{9483D6EB-0F16-419B-ACC6-B706E0FA4E51}" dt="2023-02-22T01:47:52.146" v="90"/>
        <pc:sldMkLst>
          <pc:docMk/>
          <pc:sldMk cId="3961872099" sldId="436"/>
        </pc:sldMkLst>
      </pc:sldChg>
      <pc:sldChg chg="modSp">
        <pc:chgData name="Astrup, Dylan J." userId="S::astrupd@my.erau.edu::56b1825f-da8e-4cf8-aad7-60ebaa314d46" providerId="AD" clId="Web-{9483D6EB-0F16-419B-ACC6-B706E0FA4E51}" dt="2023-02-22T01:55:48.282" v="129" actId="20577"/>
        <pc:sldMkLst>
          <pc:docMk/>
          <pc:sldMk cId="2943366840" sldId="439"/>
        </pc:sldMkLst>
        <pc:spChg chg="mod">
          <ac:chgData name="Astrup, Dylan J." userId="S::astrupd@my.erau.edu::56b1825f-da8e-4cf8-aad7-60ebaa314d46" providerId="AD" clId="Web-{9483D6EB-0F16-419B-ACC6-B706E0FA4E51}" dt="2023-02-22T01:55:48.282" v="129" actId="20577"/>
          <ac:spMkLst>
            <pc:docMk/>
            <pc:sldMk cId="2943366840" sldId="439"/>
            <ac:spMk id="2" creationId="{722C4B71-A29E-283B-91D0-9F2C53B0275B}"/>
          </ac:spMkLst>
        </pc:spChg>
      </pc:sldChg>
      <pc:sldChg chg="modSp">
        <pc:chgData name="Astrup, Dylan J." userId="S::astrupd@my.erau.edu::56b1825f-da8e-4cf8-aad7-60ebaa314d46" providerId="AD" clId="Web-{9483D6EB-0F16-419B-ACC6-B706E0FA4E51}" dt="2023-02-22T01:56:08.049" v="130" actId="1076"/>
        <pc:sldMkLst>
          <pc:docMk/>
          <pc:sldMk cId="1309570482" sldId="444"/>
        </pc:sldMkLst>
        <pc:spChg chg="mod">
          <ac:chgData name="Astrup, Dylan J." userId="S::astrupd@my.erau.edu::56b1825f-da8e-4cf8-aad7-60ebaa314d46" providerId="AD" clId="Web-{9483D6EB-0F16-419B-ACC6-B706E0FA4E51}" dt="2023-02-22T01:56:08.049" v="130" actId="1076"/>
          <ac:spMkLst>
            <pc:docMk/>
            <pc:sldMk cId="1309570482" sldId="444"/>
            <ac:spMk id="32" creationId="{315DD813-90AE-B01D-CC4A-513D3962D3A9}"/>
          </ac:spMkLst>
        </pc:spChg>
      </pc:sldChg>
      <pc:sldChg chg="modNotes">
        <pc:chgData name="Astrup, Dylan J." userId="S::astrupd@my.erau.edu::56b1825f-da8e-4cf8-aad7-60ebaa314d46" providerId="AD" clId="Web-{9483D6EB-0F16-419B-ACC6-B706E0FA4E51}" dt="2023-02-22T01:47:54.709" v="92"/>
        <pc:sldMkLst>
          <pc:docMk/>
          <pc:sldMk cId="3858297953" sldId="445"/>
        </pc:sldMkLst>
      </pc:sldChg>
      <pc:sldChg chg="modSp">
        <pc:chgData name="Astrup, Dylan J." userId="S::astrupd@my.erau.edu::56b1825f-da8e-4cf8-aad7-60ebaa314d46" providerId="AD" clId="Web-{9483D6EB-0F16-419B-ACC6-B706E0FA4E51}" dt="2023-02-22T01:51:34.221" v="114" actId="1076"/>
        <pc:sldMkLst>
          <pc:docMk/>
          <pc:sldMk cId="3259309976" sldId="456"/>
        </pc:sldMkLst>
        <pc:spChg chg="mod">
          <ac:chgData name="Astrup, Dylan J." userId="S::astrupd@my.erau.edu::56b1825f-da8e-4cf8-aad7-60ebaa314d46" providerId="AD" clId="Web-{9483D6EB-0F16-419B-ACC6-B706E0FA4E51}" dt="2023-02-22T01:51:34.221" v="114" actId="1076"/>
          <ac:spMkLst>
            <pc:docMk/>
            <pc:sldMk cId="3259309976" sldId="456"/>
            <ac:spMk id="5" creationId="{D4AB33A0-7D41-AC82-860D-3B32930ACBA2}"/>
          </ac:spMkLst>
        </pc:spChg>
      </pc:sldChg>
      <pc:sldChg chg="delSp modSp">
        <pc:chgData name="Astrup, Dylan J." userId="S::astrupd@my.erau.edu::56b1825f-da8e-4cf8-aad7-60ebaa314d46" providerId="AD" clId="Web-{9483D6EB-0F16-419B-ACC6-B706E0FA4E51}" dt="2023-02-22T02:02:27.930" v="172" actId="20577"/>
        <pc:sldMkLst>
          <pc:docMk/>
          <pc:sldMk cId="3011441992" sldId="468"/>
        </pc:sldMkLst>
        <pc:spChg chg="mod">
          <ac:chgData name="Astrup, Dylan J." userId="S::astrupd@my.erau.edu::56b1825f-da8e-4cf8-aad7-60ebaa314d46" providerId="AD" clId="Web-{9483D6EB-0F16-419B-ACC6-B706E0FA4E51}" dt="2023-02-22T02:02:27.930" v="172" actId="20577"/>
          <ac:spMkLst>
            <pc:docMk/>
            <pc:sldMk cId="3011441992" sldId="468"/>
            <ac:spMk id="21" creationId="{06594FE6-5D2D-0A9A-D648-E2AEE5DFE2C3}"/>
          </ac:spMkLst>
        </pc:spChg>
        <pc:picChg chg="del">
          <ac:chgData name="Astrup, Dylan J." userId="S::astrupd@my.erau.edu::56b1825f-da8e-4cf8-aad7-60ebaa314d46" providerId="AD" clId="Web-{9483D6EB-0F16-419B-ACC6-B706E0FA4E51}" dt="2023-02-22T01:59:28.888" v="147"/>
          <ac:picMkLst>
            <pc:docMk/>
            <pc:sldMk cId="3011441992" sldId="468"/>
            <ac:picMk id="26" creationId="{C6F42405-FFAB-3376-E548-AD2C9756C324}"/>
          </ac:picMkLst>
        </pc:picChg>
      </pc:sldChg>
      <pc:sldChg chg="modSp new">
        <pc:chgData name="Astrup, Dylan J." userId="S::astrupd@my.erau.edu::56b1825f-da8e-4cf8-aad7-60ebaa314d46" providerId="AD" clId="Web-{9483D6EB-0F16-419B-ACC6-B706E0FA4E51}" dt="2023-02-22T01:46:18.454" v="85" actId="20577"/>
        <pc:sldMkLst>
          <pc:docMk/>
          <pc:sldMk cId="3432798356" sldId="469"/>
        </pc:sldMkLst>
        <pc:spChg chg="mod">
          <ac:chgData name="Astrup, Dylan J." userId="S::astrupd@my.erau.edu::56b1825f-da8e-4cf8-aad7-60ebaa314d46" providerId="AD" clId="Web-{9483D6EB-0F16-419B-ACC6-B706E0FA4E51}" dt="2023-02-22T01:45:44.608" v="41" actId="20577"/>
          <ac:spMkLst>
            <pc:docMk/>
            <pc:sldMk cId="3432798356" sldId="469"/>
            <ac:spMk id="2" creationId="{2AB64B46-18A3-8F48-0B0E-735E765D9875}"/>
          </ac:spMkLst>
        </pc:spChg>
        <pc:spChg chg="mod">
          <ac:chgData name="Astrup, Dylan J." userId="S::astrupd@my.erau.edu::56b1825f-da8e-4cf8-aad7-60ebaa314d46" providerId="AD" clId="Web-{9483D6EB-0F16-419B-ACC6-B706E0FA4E51}" dt="2023-02-22T01:46:18.454" v="85" actId="20577"/>
          <ac:spMkLst>
            <pc:docMk/>
            <pc:sldMk cId="3432798356" sldId="469"/>
            <ac:spMk id="3" creationId="{733D7949-A4FA-3EF2-F2C3-2A482010DF04}"/>
          </ac:spMkLst>
        </pc:spChg>
      </pc:sldChg>
      <pc:sldChg chg="modSp add replId">
        <pc:chgData name="Astrup, Dylan J." userId="S::astrupd@my.erau.edu::56b1825f-da8e-4cf8-aad7-60ebaa314d46" providerId="AD" clId="Web-{9483D6EB-0F16-419B-ACC6-B706E0FA4E51}" dt="2023-02-22T01:52:51.726" v="120" actId="20577"/>
        <pc:sldMkLst>
          <pc:docMk/>
          <pc:sldMk cId="471940510" sldId="470"/>
        </pc:sldMkLst>
        <pc:spChg chg="mod">
          <ac:chgData name="Astrup, Dylan J." userId="S::astrupd@my.erau.edu::56b1825f-da8e-4cf8-aad7-60ebaa314d46" providerId="AD" clId="Web-{9483D6EB-0F16-419B-ACC6-B706E0FA4E51}" dt="2023-02-22T01:52:51.726" v="120" actId="20577"/>
          <ac:spMkLst>
            <pc:docMk/>
            <pc:sldMk cId="471940510" sldId="470"/>
            <ac:spMk id="2" creationId="{5E492AAE-95E9-0A76-DE6A-8669E1D60CDA}"/>
          </ac:spMkLst>
        </pc:spChg>
      </pc:sldChg>
      <pc:sldChg chg="modSp add del replId">
        <pc:chgData name="Astrup, Dylan J." userId="S::astrupd@my.erau.edu::56b1825f-da8e-4cf8-aad7-60ebaa314d46" providerId="AD" clId="Web-{9483D6EB-0F16-419B-ACC6-B706E0FA4E51}" dt="2023-02-22T01:52:29.443" v="118"/>
        <pc:sldMkLst>
          <pc:docMk/>
          <pc:sldMk cId="2397436714" sldId="470"/>
        </pc:sldMkLst>
        <pc:spChg chg="mod">
          <ac:chgData name="Astrup, Dylan J." userId="S::astrupd@my.erau.edu::56b1825f-da8e-4cf8-aad7-60ebaa314d46" providerId="AD" clId="Web-{9483D6EB-0F16-419B-ACC6-B706E0FA4E51}" dt="2023-02-22T01:52:28.974" v="117" actId="20577"/>
          <ac:spMkLst>
            <pc:docMk/>
            <pc:sldMk cId="2397436714" sldId="470"/>
            <ac:spMk id="2" creationId="{5E492AAE-95E9-0A76-DE6A-8669E1D60CDA}"/>
          </ac:spMkLst>
        </pc:spChg>
      </pc:sldChg>
      <pc:sldChg chg="modSp add replId">
        <pc:chgData name="Astrup, Dylan J." userId="S::astrupd@my.erau.edu::56b1825f-da8e-4cf8-aad7-60ebaa314d46" providerId="AD" clId="Web-{9483D6EB-0F16-419B-ACC6-B706E0FA4E51}" dt="2023-02-22T01:53:03.414" v="122" actId="20577"/>
        <pc:sldMkLst>
          <pc:docMk/>
          <pc:sldMk cId="202413949" sldId="471"/>
        </pc:sldMkLst>
        <pc:spChg chg="mod">
          <ac:chgData name="Astrup, Dylan J." userId="S::astrupd@my.erau.edu::56b1825f-da8e-4cf8-aad7-60ebaa314d46" providerId="AD" clId="Web-{9483D6EB-0F16-419B-ACC6-B706E0FA4E51}" dt="2023-02-22T01:53:03.414" v="122" actId="20577"/>
          <ac:spMkLst>
            <pc:docMk/>
            <pc:sldMk cId="202413949" sldId="471"/>
            <ac:spMk id="2" creationId="{0E3B42EC-CCAB-4E7D-0870-325770711885}"/>
          </ac:spMkLst>
        </pc:spChg>
      </pc:sldChg>
      <pc:sldChg chg="modSp add replId">
        <pc:chgData name="Astrup, Dylan J." userId="S::astrupd@my.erau.edu::56b1825f-da8e-4cf8-aad7-60ebaa314d46" providerId="AD" clId="Web-{9483D6EB-0F16-419B-ACC6-B706E0FA4E51}" dt="2023-02-22T01:57:12.881" v="141" actId="20577"/>
        <pc:sldMkLst>
          <pc:docMk/>
          <pc:sldMk cId="2570089881" sldId="474"/>
        </pc:sldMkLst>
        <pc:spChg chg="mod">
          <ac:chgData name="Astrup, Dylan J." userId="S::astrupd@my.erau.edu::56b1825f-da8e-4cf8-aad7-60ebaa314d46" providerId="AD" clId="Web-{9483D6EB-0F16-419B-ACC6-B706E0FA4E51}" dt="2023-02-22T01:57:12.881" v="141" actId="20577"/>
          <ac:spMkLst>
            <pc:docMk/>
            <pc:sldMk cId="2570089881" sldId="474"/>
            <ac:spMk id="2" creationId="{5E492AAE-95E9-0A76-DE6A-8669E1D60CDA}"/>
          </ac:spMkLst>
        </pc:spChg>
      </pc:sldChg>
      <pc:sldChg chg="modSp add replId">
        <pc:chgData name="Astrup, Dylan J." userId="S::astrupd@my.erau.edu::56b1825f-da8e-4cf8-aad7-60ebaa314d46" providerId="AD" clId="Web-{9483D6EB-0F16-419B-ACC6-B706E0FA4E51}" dt="2023-02-22T01:57:32.694" v="144" actId="20577"/>
        <pc:sldMkLst>
          <pc:docMk/>
          <pc:sldMk cId="2507185602" sldId="475"/>
        </pc:sldMkLst>
        <pc:spChg chg="mod">
          <ac:chgData name="Astrup, Dylan J." userId="S::astrupd@my.erau.edu::56b1825f-da8e-4cf8-aad7-60ebaa314d46" providerId="AD" clId="Web-{9483D6EB-0F16-419B-ACC6-B706E0FA4E51}" dt="2023-02-22T01:57:32.694" v="144" actId="20577"/>
          <ac:spMkLst>
            <pc:docMk/>
            <pc:sldMk cId="2507185602" sldId="475"/>
            <ac:spMk id="2" creationId="{0E3B42EC-CCAB-4E7D-0870-325770711885}"/>
          </ac:spMkLst>
        </pc:spChg>
      </pc:sldChg>
      <pc:sldChg chg="new">
        <pc:chgData name="Astrup, Dylan J." userId="S::astrupd@my.erau.edu::56b1825f-da8e-4cf8-aad7-60ebaa314d46" providerId="AD" clId="Web-{9483D6EB-0F16-419B-ACC6-B706E0FA4E51}" dt="2023-02-22T02:00:38.830" v="166"/>
        <pc:sldMkLst>
          <pc:docMk/>
          <pc:sldMk cId="3974967702" sldId="476"/>
        </pc:sldMkLst>
      </pc:sldChg>
      <pc:sldChg chg="new">
        <pc:chgData name="Astrup, Dylan J." userId="S::astrupd@my.erau.edu::56b1825f-da8e-4cf8-aad7-60ebaa314d46" providerId="AD" clId="Web-{9483D6EB-0F16-419B-ACC6-B706E0FA4E51}" dt="2023-02-22T02:00:42.002" v="167"/>
        <pc:sldMkLst>
          <pc:docMk/>
          <pc:sldMk cId="673127905" sldId="477"/>
        </pc:sldMkLst>
      </pc:sldChg>
      <pc:sldChg chg="new">
        <pc:chgData name="Astrup, Dylan J." userId="S::astrupd@my.erau.edu::56b1825f-da8e-4cf8-aad7-60ebaa314d46" providerId="AD" clId="Web-{9483D6EB-0F16-419B-ACC6-B706E0FA4E51}" dt="2023-02-22T02:00:44.236" v="168"/>
        <pc:sldMkLst>
          <pc:docMk/>
          <pc:sldMk cId="2138642958" sldId="478"/>
        </pc:sldMkLst>
      </pc:sldChg>
    </pc:docChg>
  </pc:docChgLst>
  <pc:docChgLst>
    <pc:chgData name="Wolf, Jacob D." userId="05576282-d74a-4647-9cd1-42b570626f82" providerId="ADAL" clId="{1876586D-72C8-4217-92CA-CD9C5CC0D8A9}"/>
    <pc:docChg chg="undo custSel addSld delSld modMainMaster">
      <pc:chgData name="Wolf, Jacob D." userId="05576282-d74a-4647-9cd1-42b570626f82" providerId="ADAL" clId="{1876586D-72C8-4217-92CA-CD9C5CC0D8A9}" dt="2023-02-27T20:27:24.296" v="95" actId="47"/>
      <pc:docMkLst>
        <pc:docMk/>
      </pc:docMkLst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09857222" sldId="256"/>
        </pc:sldMkLst>
      </pc:sldChg>
      <pc:sldChg chg="new del">
        <pc:chgData name="Wolf, Jacob D." userId="05576282-d74a-4647-9cd1-42b570626f82" providerId="ADAL" clId="{1876586D-72C8-4217-92CA-CD9C5CC0D8A9}" dt="2023-02-27T20:27:24.296" v="95" actId="47"/>
        <pc:sldMkLst>
          <pc:docMk/>
          <pc:sldMk cId="2774981262" sldId="256"/>
        </pc:sldMkLst>
      </pc:sldChg>
      <pc:sldChg chg="new del">
        <pc:chgData name="Wolf, Jacob D." userId="05576282-d74a-4647-9cd1-42b570626f82" providerId="ADAL" clId="{1876586D-72C8-4217-92CA-CD9C5CC0D8A9}" dt="2023-02-27T20:27:22.225" v="94" actId="47"/>
        <pc:sldMkLst>
          <pc:docMk/>
          <pc:sldMk cId="3038400964" sldId="257"/>
        </pc:sldMkLst>
      </pc:sldChg>
      <pc:sldChg chg="new del">
        <pc:chgData name="Wolf, Jacob D." userId="05576282-d74a-4647-9cd1-42b570626f82" providerId="ADAL" clId="{1876586D-72C8-4217-92CA-CD9C5CC0D8A9}" dt="2023-02-27T20:27:21.717" v="93" actId="47"/>
        <pc:sldMkLst>
          <pc:docMk/>
          <pc:sldMk cId="412844976" sldId="25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532259804" sldId="25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641549669" sldId="26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575488815" sldId="27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781692519" sldId="27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413989400" sldId="28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058884751" sldId="28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844706321" sldId="28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35699574" sldId="28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02881972" sldId="28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830437999" sldId="29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905346201" sldId="29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80246197" sldId="29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680902242" sldId="29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593382965" sldId="30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971883693" sldId="30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967847618" sldId="30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279906906" sldId="30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890421439" sldId="31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58042976" sldId="32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853405330" sldId="33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03622214" sldId="33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56670639" sldId="34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884429184" sldId="34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718782417" sldId="35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6644773" sldId="35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291058701" sldId="35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683291673" sldId="35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25573322" sldId="35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077907630" sldId="36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472755169" sldId="37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009768154" sldId="37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81050016" sldId="38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636631929" sldId="38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938871396" sldId="39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96433879" sldId="39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187113346" sldId="39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717214695" sldId="39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1532790" sldId="39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161594740" sldId="40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073775375" sldId="40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659442507" sldId="40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081277888" sldId="40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000778292" sldId="40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673294188" sldId="40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63185815" sldId="40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507392009" sldId="41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955330781" sldId="41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828388046" sldId="41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787098" sldId="41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71786347" sldId="42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182161359" sldId="42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532942031" sldId="42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7247979" sldId="42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247430308" sldId="42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111254607" sldId="42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020172105" sldId="42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811065175" sldId="43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938746796" sldId="43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89013860" sldId="43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155033586" sldId="43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362009087" sldId="43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938403809" sldId="43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737885530" sldId="43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943366840" sldId="43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521105698" sldId="44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691530057" sldId="44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847271972" sldId="44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309570482" sldId="44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528003206" sldId="44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417129510" sldId="44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201580863" sldId="44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58674322" sldId="45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386235131" sldId="45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38257271" sldId="45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470874738" sldId="45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02816061" sldId="45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942733587" sldId="45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259309976" sldId="45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256440272" sldId="45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839142448" sldId="45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928943781" sldId="45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37774024" sldId="46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664928907" sldId="46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55087984" sldId="46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43425607" sldId="46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942199775" sldId="46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727459468" sldId="466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581330354" sldId="46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011441992" sldId="46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432798356" sldId="46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71940510" sldId="47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02413949" sldId="47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4272150472" sldId="47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63760268" sldId="47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570089881" sldId="474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507185602" sldId="475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673127905" sldId="477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138642958" sldId="478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559050588" sldId="479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619966970" sldId="480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2894206492" sldId="481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142033624" sldId="482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3934604208" sldId="483"/>
        </pc:sldMkLst>
      </pc:sldChg>
      <pc:sldChg chg="del">
        <pc:chgData name="Wolf, Jacob D." userId="05576282-d74a-4647-9cd1-42b570626f82" providerId="ADAL" clId="{1876586D-72C8-4217-92CA-CD9C5CC0D8A9}" dt="2023-02-27T20:19:32.618" v="0" actId="2696"/>
        <pc:sldMkLst>
          <pc:docMk/>
          <pc:sldMk cId="1515972492" sldId="485"/>
        </pc:sldMkLst>
      </pc:sldChg>
      <pc:sldMasterChg chg="delSldLayout modSldLayout sldLayoutOrd">
        <pc:chgData name="Wolf, Jacob D." userId="05576282-d74a-4647-9cd1-42b570626f82" providerId="ADAL" clId="{1876586D-72C8-4217-92CA-CD9C5CC0D8A9}" dt="2023-02-27T20:26:42.359" v="89" actId="2696"/>
        <pc:sldMasterMkLst>
          <pc:docMk/>
          <pc:sldMasterMk cId="2460954070" sldId="2147483660"/>
        </pc:sldMasterMkLst>
        <pc:sldLayoutChg chg="del">
          <pc:chgData name="Wolf, Jacob D." userId="05576282-d74a-4647-9cd1-42b570626f82" providerId="ADAL" clId="{1876586D-72C8-4217-92CA-CD9C5CC0D8A9}" dt="2023-02-27T20:26:15.835" v="24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olf, Jacob D." userId="05576282-d74a-4647-9cd1-42b570626f82" providerId="ADAL" clId="{1876586D-72C8-4217-92CA-CD9C5CC0D8A9}" dt="2023-02-27T20:26:35.175" v="61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olf, Jacob D." userId="05576282-d74a-4647-9cd1-42b570626f82" providerId="ADAL" clId="{1876586D-72C8-4217-92CA-CD9C5CC0D8A9}" dt="2023-02-27T20:26:39.941" v="81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olf, Jacob D." userId="05576282-d74a-4647-9cd1-42b570626f82" providerId="ADAL" clId="{1876586D-72C8-4217-92CA-CD9C5CC0D8A9}" dt="2023-02-27T20:26:40.095" v="82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olf, Jacob D." userId="05576282-d74a-4647-9cd1-42b570626f82" providerId="ADAL" clId="{1876586D-72C8-4217-92CA-CD9C5CC0D8A9}" dt="2023-02-27T20:26:40.243" v="83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olf, Jacob D." userId="05576282-d74a-4647-9cd1-42b570626f82" providerId="ADAL" clId="{1876586D-72C8-4217-92CA-CD9C5CC0D8A9}" dt="2023-02-27T20:26:40.422" v="84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olf, Jacob D." userId="05576282-d74a-4647-9cd1-42b570626f82" providerId="ADAL" clId="{1876586D-72C8-4217-92CA-CD9C5CC0D8A9}" dt="2023-02-27T20:26:40.597" v="85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olf, Jacob D." userId="05576282-d74a-4647-9cd1-42b570626f82" providerId="ADAL" clId="{1876586D-72C8-4217-92CA-CD9C5CC0D8A9}" dt="2023-02-27T20:26:40.764" v="86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olf, Jacob D." userId="05576282-d74a-4647-9cd1-42b570626f82" providerId="ADAL" clId="{1876586D-72C8-4217-92CA-CD9C5CC0D8A9}" dt="2023-02-27T20:26:40.926" v="87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olf, Jacob D." userId="05576282-d74a-4647-9cd1-42b570626f82" providerId="ADAL" clId="{1876586D-72C8-4217-92CA-CD9C5CC0D8A9}" dt="2023-02-27T20:26:41.094" v="88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olf, Jacob D." userId="05576282-d74a-4647-9cd1-42b570626f82" providerId="ADAL" clId="{1876586D-72C8-4217-92CA-CD9C5CC0D8A9}" dt="2023-02-27T20:26:42.359" v="89" actId="2696"/>
          <pc:sldLayoutMkLst>
            <pc:docMk/>
            <pc:sldMasterMk cId="2460954070" sldId="2147483660"/>
            <pc:sldLayoutMk cId="3479445657" sldId="2147483671"/>
          </pc:sldLayoutMkLst>
        </pc:sldLayoutChg>
        <pc:sldLayoutChg chg="ord">
          <pc:chgData name="Wolf, Jacob D." userId="05576282-d74a-4647-9cd1-42b570626f82" providerId="ADAL" clId="{1876586D-72C8-4217-92CA-CD9C5CC0D8A9}" dt="2023-02-27T20:25:05.032" v="23" actId="20578"/>
          <pc:sldLayoutMkLst>
            <pc:docMk/>
            <pc:sldMasterMk cId="2460954070" sldId="2147483660"/>
            <pc:sldLayoutMk cId="1290251596" sldId="2147483673"/>
          </pc:sldLayoutMkLst>
        </pc:sldLayoutChg>
        <pc:sldLayoutChg chg="del">
          <pc:chgData name="Wolf, Jacob D." userId="05576282-d74a-4647-9cd1-42b570626f82" providerId="ADAL" clId="{1876586D-72C8-4217-92CA-CD9C5CC0D8A9}" dt="2023-02-27T20:26:34.360" v="60" actId="2696"/>
          <pc:sldLayoutMkLst>
            <pc:docMk/>
            <pc:sldMasterMk cId="2460954070" sldId="2147483660"/>
            <pc:sldLayoutMk cId="1742167557" sldId="2147483674"/>
          </pc:sldLayoutMkLst>
        </pc:sldLayoutChg>
        <pc:sldLayoutChg chg="del">
          <pc:chgData name="Wolf, Jacob D." userId="05576282-d74a-4647-9cd1-42b570626f82" providerId="ADAL" clId="{1876586D-72C8-4217-92CA-CD9C5CC0D8A9}" dt="2023-02-27T20:26:34.150" v="59" actId="2696"/>
          <pc:sldLayoutMkLst>
            <pc:docMk/>
            <pc:sldMasterMk cId="2460954070" sldId="2147483660"/>
            <pc:sldLayoutMk cId="3312918369" sldId="2147483675"/>
          </pc:sldLayoutMkLst>
        </pc:sldLayoutChg>
        <pc:sldLayoutChg chg="ord">
          <pc:chgData name="Wolf, Jacob D." userId="05576282-d74a-4647-9cd1-42b570626f82" providerId="ADAL" clId="{1876586D-72C8-4217-92CA-CD9C5CC0D8A9}" dt="2023-02-27T20:24:31.706" v="17" actId="20578"/>
          <pc:sldLayoutMkLst>
            <pc:docMk/>
            <pc:sldMasterMk cId="2460954070" sldId="2147483660"/>
            <pc:sldLayoutMk cId="3004709526" sldId="2147483676"/>
          </pc:sldLayoutMkLst>
        </pc:sldLayoutChg>
        <pc:sldLayoutChg chg="del">
          <pc:chgData name="Wolf, Jacob D." userId="05576282-d74a-4647-9cd1-42b570626f82" providerId="ADAL" clId="{1876586D-72C8-4217-92CA-CD9C5CC0D8A9}" dt="2023-02-27T20:26:33.387" v="55" actId="2696"/>
          <pc:sldLayoutMkLst>
            <pc:docMk/>
            <pc:sldMasterMk cId="2460954070" sldId="2147483660"/>
            <pc:sldLayoutMk cId="1766499009" sldId="2147483679"/>
          </pc:sldLayoutMkLst>
        </pc:sldLayoutChg>
        <pc:sldLayoutChg chg="modSp mod">
          <pc:chgData name="Wolf, Jacob D." userId="05576282-d74a-4647-9cd1-42b570626f82" providerId="ADAL" clId="{1876586D-72C8-4217-92CA-CD9C5CC0D8A9}" dt="2023-02-27T20:23:52.165" v="14" actId="5793"/>
          <pc:sldLayoutMkLst>
            <pc:docMk/>
            <pc:sldMasterMk cId="2460954070" sldId="2147483660"/>
            <pc:sldLayoutMk cId="2720359109" sldId="2147483680"/>
          </pc:sldLayoutMkLst>
          <pc:spChg chg="mod">
            <ac:chgData name="Wolf, Jacob D." userId="05576282-d74a-4647-9cd1-42b570626f82" providerId="ADAL" clId="{1876586D-72C8-4217-92CA-CD9C5CC0D8A9}" dt="2023-02-27T20:23:52.165" v="14" actId="5793"/>
            <ac:spMkLst>
              <pc:docMk/>
              <pc:sldMasterMk cId="2460954070" sldId="2147483660"/>
              <pc:sldLayoutMk cId="2720359109" sldId="2147483680"/>
              <ac:spMk id="3" creationId="{00000000-0000-0000-0000-000000000000}"/>
            </ac:spMkLst>
          </pc:spChg>
        </pc:sldLayoutChg>
        <pc:sldLayoutChg chg="del">
          <pc:chgData name="Wolf, Jacob D." userId="05576282-d74a-4647-9cd1-42b570626f82" providerId="ADAL" clId="{1876586D-72C8-4217-92CA-CD9C5CC0D8A9}" dt="2023-02-27T20:26:38.405" v="77" actId="2696"/>
          <pc:sldLayoutMkLst>
            <pc:docMk/>
            <pc:sldMasterMk cId="2460954070" sldId="2147483660"/>
            <pc:sldLayoutMk cId="2929774336" sldId="2147483682"/>
          </pc:sldLayoutMkLst>
        </pc:sldLayoutChg>
        <pc:sldLayoutChg chg="del">
          <pc:chgData name="Wolf, Jacob D." userId="05576282-d74a-4647-9cd1-42b570626f82" providerId="ADAL" clId="{1876586D-72C8-4217-92CA-CD9C5CC0D8A9}" dt="2023-02-27T20:26:26.170" v="27" actId="2696"/>
          <pc:sldLayoutMkLst>
            <pc:docMk/>
            <pc:sldMasterMk cId="2460954070" sldId="2147483660"/>
            <pc:sldLayoutMk cId="2720359109" sldId="2147483684"/>
          </pc:sldLayoutMkLst>
        </pc:sldLayoutChg>
        <pc:sldLayoutChg chg="del">
          <pc:chgData name="Wolf, Jacob D." userId="05576282-d74a-4647-9cd1-42b570626f82" providerId="ADAL" clId="{1876586D-72C8-4217-92CA-CD9C5CC0D8A9}" dt="2023-02-27T20:26:38.591" v="78" actId="2696"/>
          <pc:sldLayoutMkLst>
            <pc:docMk/>
            <pc:sldMasterMk cId="2460954070" sldId="2147483660"/>
            <pc:sldLayoutMk cId="3004709526" sldId="2147483685"/>
          </pc:sldLayoutMkLst>
        </pc:sldLayoutChg>
        <pc:sldLayoutChg chg="del">
          <pc:chgData name="Wolf, Jacob D." userId="05576282-d74a-4647-9cd1-42b570626f82" providerId="ADAL" clId="{1876586D-72C8-4217-92CA-CD9C5CC0D8A9}" dt="2023-02-27T20:26:39.703" v="79" actId="2696"/>
          <pc:sldLayoutMkLst>
            <pc:docMk/>
            <pc:sldMasterMk cId="2460954070" sldId="2147483660"/>
            <pc:sldLayoutMk cId="3312918369" sldId="2147483687"/>
          </pc:sldLayoutMkLst>
        </pc:sldLayoutChg>
        <pc:sldLayoutChg chg="del">
          <pc:chgData name="Wolf, Jacob D." userId="05576282-d74a-4647-9cd1-42b570626f82" providerId="ADAL" clId="{1876586D-72C8-4217-92CA-CD9C5CC0D8A9}" dt="2023-02-27T20:26:39.907" v="80" actId="2696"/>
          <pc:sldLayoutMkLst>
            <pc:docMk/>
            <pc:sldMasterMk cId="2460954070" sldId="2147483660"/>
            <pc:sldLayoutMk cId="1742167557" sldId="2147483688"/>
          </pc:sldLayoutMkLst>
        </pc:sldLayoutChg>
        <pc:sldLayoutChg chg="del">
          <pc:chgData name="Wolf, Jacob D." userId="05576282-d74a-4647-9cd1-42b570626f82" providerId="ADAL" clId="{1876586D-72C8-4217-92CA-CD9C5CC0D8A9}" dt="2023-02-27T20:24:19.269" v="16" actId="2696"/>
          <pc:sldLayoutMkLst>
            <pc:docMk/>
            <pc:sldMasterMk cId="2460954070" sldId="2147483660"/>
            <pc:sldLayoutMk cId="896006484" sldId="2147483748"/>
          </pc:sldLayoutMkLst>
        </pc:sldLayoutChg>
        <pc:sldLayoutChg chg="del">
          <pc:chgData name="Wolf, Jacob D." userId="05576282-d74a-4647-9cd1-42b570626f82" providerId="ADAL" clId="{1876586D-72C8-4217-92CA-CD9C5CC0D8A9}" dt="2023-02-27T20:26:35.348" v="62" actId="2696"/>
          <pc:sldLayoutMkLst>
            <pc:docMk/>
            <pc:sldMasterMk cId="2460954070" sldId="2147483660"/>
            <pc:sldLayoutMk cId="2929774336" sldId="2147483758"/>
          </pc:sldLayoutMkLst>
        </pc:sldLayoutChg>
        <pc:sldLayoutChg chg="del">
          <pc:chgData name="Wolf, Jacob D." userId="05576282-d74a-4647-9cd1-42b570626f82" providerId="ADAL" clId="{1876586D-72C8-4217-92CA-CD9C5CC0D8A9}" dt="2023-02-27T20:26:35.590" v="63" actId="2696"/>
          <pc:sldLayoutMkLst>
            <pc:docMk/>
            <pc:sldMasterMk cId="2460954070" sldId="2147483660"/>
            <pc:sldLayoutMk cId="1766499009" sldId="2147483759"/>
          </pc:sldLayoutMkLst>
        </pc:sldLayoutChg>
        <pc:sldLayoutChg chg="del">
          <pc:chgData name="Wolf, Jacob D." userId="05576282-d74a-4647-9cd1-42b570626f82" providerId="ADAL" clId="{1876586D-72C8-4217-92CA-CD9C5CC0D8A9}" dt="2023-02-27T20:26:35.775" v="64" actId="2696"/>
          <pc:sldLayoutMkLst>
            <pc:docMk/>
            <pc:sldMasterMk cId="2460954070" sldId="2147483660"/>
            <pc:sldLayoutMk cId="2720359109" sldId="2147483760"/>
          </pc:sldLayoutMkLst>
        </pc:sldLayoutChg>
        <pc:sldLayoutChg chg="del">
          <pc:chgData name="Wolf, Jacob D." userId="05576282-d74a-4647-9cd1-42b570626f82" providerId="ADAL" clId="{1876586D-72C8-4217-92CA-CD9C5CC0D8A9}" dt="2023-02-27T20:26:35.968" v="65" actId="2696"/>
          <pc:sldLayoutMkLst>
            <pc:docMk/>
            <pc:sldMasterMk cId="2460954070" sldId="2147483660"/>
            <pc:sldLayoutMk cId="3004709526" sldId="2147483761"/>
          </pc:sldLayoutMkLst>
        </pc:sldLayoutChg>
        <pc:sldLayoutChg chg="del">
          <pc:chgData name="Wolf, Jacob D." userId="05576282-d74a-4647-9cd1-42b570626f82" providerId="ADAL" clId="{1876586D-72C8-4217-92CA-CD9C5CC0D8A9}" dt="2023-02-27T20:26:36.171" v="66" actId="2696"/>
          <pc:sldLayoutMkLst>
            <pc:docMk/>
            <pc:sldMasterMk cId="2460954070" sldId="2147483660"/>
            <pc:sldLayoutMk cId="1290251596" sldId="2147483762"/>
          </pc:sldLayoutMkLst>
        </pc:sldLayoutChg>
        <pc:sldLayoutChg chg="del">
          <pc:chgData name="Wolf, Jacob D." userId="05576282-d74a-4647-9cd1-42b570626f82" providerId="ADAL" clId="{1876586D-72C8-4217-92CA-CD9C5CC0D8A9}" dt="2023-02-27T20:26:36.362" v="67" actId="2696"/>
          <pc:sldLayoutMkLst>
            <pc:docMk/>
            <pc:sldMasterMk cId="2460954070" sldId="2147483660"/>
            <pc:sldLayoutMk cId="3312918369" sldId="2147483763"/>
          </pc:sldLayoutMkLst>
        </pc:sldLayoutChg>
        <pc:sldLayoutChg chg="del">
          <pc:chgData name="Wolf, Jacob D." userId="05576282-d74a-4647-9cd1-42b570626f82" providerId="ADAL" clId="{1876586D-72C8-4217-92CA-CD9C5CC0D8A9}" dt="2023-02-27T20:26:36.575" v="68" actId="2696"/>
          <pc:sldLayoutMkLst>
            <pc:docMk/>
            <pc:sldMasterMk cId="2460954070" sldId="2147483660"/>
            <pc:sldLayoutMk cId="1742167557" sldId="2147483764"/>
          </pc:sldLayoutMkLst>
        </pc:sldLayoutChg>
        <pc:sldLayoutChg chg="del">
          <pc:chgData name="Wolf, Jacob D." userId="05576282-d74a-4647-9cd1-42b570626f82" providerId="ADAL" clId="{1876586D-72C8-4217-92CA-CD9C5CC0D8A9}" dt="2023-02-27T20:26:36.776" v="69" actId="2696"/>
          <pc:sldLayoutMkLst>
            <pc:docMk/>
            <pc:sldMasterMk cId="2460954070" sldId="2147483660"/>
            <pc:sldLayoutMk cId="2929774336" sldId="2147483766"/>
          </pc:sldLayoutMkLst>
        </pc:sldLayoutChg>
        <pc:sldLayoutChg chg="del">
          <pc:chgData name="Wolf, Jacob D." userId="05576282-d74a-4647-9cd1-42b570626f82" providerId="ADAL" clId="{1876586D-72C8-4217-92CA-CD9C5CC0D8A9}" dt="2023-02-27T20:26:36.991" v="70" actId="2696"/>
          <pc:sldLayoutMkLst>
            <pc:docMk/>
            <pc:sldMasterMk cId="2460954070" sldId="2147483660"/>
            <pc:sldLayoutMk cId="1766499009" sldId="2147483767"/>
          </pc:sldLayoutMkLst>
        </pc:sldLayoutChg>
        <pc:sldLayoutChg chg="del">
          <pc:chgData name="Wolf, Jacob D." userId="05576282-d74a-4647-9cd1-42b570626f82" providerId="ADAL" clId="{1876586D-72C8-4217-92CA-CD9C5CC0D8A9}" dt="2023-02-27T20:26:37.185" v="71" actId="2696"/>
          <pc:sldLayoutMkLst>
            <pc:docMk/>
            <pc:sldMasterMk cId="2460954070" sldId="2147483660"/>
            <pc:sldLayoutMk cId="2720359109" sldId="2147483768"/>
          </pc:sldLayoutMkLst>
        </pc:sldLayoutChg>
        <pc:sldLayoutChg chg="del">
          <pc:chgData name="Wolf, Jacob D." userId="05576282-d74a-4647-9cd1-42b570626f82" providerId="ADAL" clId="{1876586D-72C8-4217-92CA-CD9C5CC0D8A9}" dt="2023-02-27T20:26:37.375" v="72" actId="2696"/>
          <pc:sldLayoutMkLst>
            <pc:docMk/>
            <pc:sldMasterMk cId="2460954070" sldId="2147483660"/>
            <pc:sldLayoutMk cId="3004709526" sldId="2147483769"/>
          </pc:sldLayoutMkLst>
        </pc:sldLayoutChg>
        <pc:sldLayoutChg chg="del">
          <pc:chgData name="Wolf, Jacob D." userId="05576282-d74a-4647-9cd1-42b570626f82" providerId="ADAL" clId="{1876586D-72C8-4217-92CA-CD9C5CC0D8A9}" dt="2023-02-27T20:26:37.582" v="73" actId="2696"/>
          <pc:sldLayoutMkLst>
            <pc:docMk/>
            <pc:sldMasterMk cId="2460954070" sldId="2147483660"/>
            <pc:sldLayoutMk cId="1290251596" sldId="2147483770"/>
          </pc:sldLayoutMkLst>
        </pc:sldLayoutChg>
        <pc:sldLayoutChg chg="del">
          <pc:chgData name="Wolf, Jacob D." userId="05576282-d74a-4647-9cd1-42b570626f82" providerId="ADAL" clId="{1876586D-72C8-4217-92CA-CD9C5CC0D8A9}" dt="2023-02-27T20:26:37.770" v="74" actId="2696"/>
          <pc:sldLayoutMkLst>
            <pc:docMk/>
            <pc:sldMasterMk cId="2460954070" sldId="2147483660"/>
            <pc:sldLayoutMk cId="3312918369" sldId="2147483771"/>
          </pc:sldLayoutMkLst>
        </pc:sldLayoutChg>
        <pc:sldLayoutChg chg="del">
          <pc:chgData name="Wolf, Jacob D." userId="05576282-d74a-4647-9cd1-42b570626f82" providerId="ADAL" clId="{1876586D-72C8-4217-92CA-CD9C5CC0D8A9}" dt="2023-02-27T20:26:38.002" v="75" actId="2696"/>
          <pc:sldLayoutMkLst>
            <pc:docMk/>
            <pc:sldMasterMk cId="2460954070" sldId="2147483660"/>
            <pc:sldLayoutMk cId="1742167557" sldId="2147483772"/>
          </pc:sldLayoutMkLst>
        </pc:sldLayoutChg>
        <pc:sldLayoutChg chg="del">
          <pc:chgData name="Wolf, Jacob D." userId="05576282-d74a-4647-9cd1-42b570626f82" providerId="ADAL" clId="{1876586D-72C8-4217-92CA-CD9C5CC0D8A9}" dt="2023-02-27T20:26:38.204" v="76" actId="2696"/>
          <pc:sldLayoutMkLst>
            <pc:docMk/>
            <pc:sldMasterMk cId="2460954070" sldId="2147483660"/>
            <pc:sldLayoutMk cId="949138452" sldId="2147483773"/>
          </pc:sldLayoutMkLst>
        </pc:sldLayoutChg>
        <pc:sldLayoutChg chg="del">
          <pc:chgData name="Wolf, Jacob D." userId="05576282-d74a-4647-9cd1-42b570626f82" providerId="ADAL" clId="{1876586D-72C8-4217-92CA-CD9C5CC0D8A9}" dt="2023-02-27T20:26:30.801" v="46" actId="2696"/>
          <pc:sldLayoutMkLst>
            <pc:docMk/>
            <pc:sldMasterMk cId="2460954070" sldId="2147483660"/>
            <pc:sldLayoutMk cId="896006484" sldId="2147483774"/>
          </pc:sldLayoutMkLst>
        </pc:sldLayoutChg>
        <pc:sldLayoutChg chg="del">
          <pc:chgData name="Wolf, Jacob D." userId="05576282-d74a-4647-9cd1-42b570626f82" providerId="ADAL" clId="{1876586D-72C8-4217-92CA-CD9C5CC0D8A9}" dt="2023-02-27T20:26:30.952" v="47" actId="2696"/>
          <pc:sldLayoutMkLst>
            <pc:docMk/>
            <pc:sldMasterMk cId="2460954070" sldId="2147483660"/>
            <pc:sldLayoutMk cId="2929774336" sldId="2147483775"/>
          </pc:sldLayoutMkLst>
        </pc:sldLayoutChg>
        <pc:sldLayoutChg chg="del">
          <pc:chgData name="Wolf, Jacob D." userId="05576282-d74a-4647-9cd1-42b570626f82" providerId="ADAL" clId="{1876586D-72C8-4217-92CA-CD9C5CC0D8A9}" dt="2023-02-27T20:26:31.167" v="48" actId="2696"/>
          <pc:sldLayoutMkLst>
            <pc:docMk/>
            <pc:sldMasterMk cId="2460954070" sldId="2147483660"/>
            <pc:sldLayoutMk cId="1766499009" sldId="2147483776"/>
          </pc:sldLayoutMkLst>
        </pc:sldLayoutChg>
        <pc:sldLayoutChg chg="del">
          <pc:chgData name="Wolf, Jacob D." userId="05576282-d74a-4647-9cd1-42b570626f82" providerId="ADAL" clId="{1876586D-72C8-4217-92CA-CD9C5CC0D8A9}" dt="2023-02-27T20:26:31.380" v="49" actId="2696"/>
          <pc:sldLayoutMkLst>
            <pc:docMk/>
            <pc:sldMasterMk cId="2460954070" sldId="2147483660"/>
            <pc:sldLayoutMk cId="2720359109" sldId="2147483777"/>
          </pc:sldLayoutMkLst>
        </pc:sldLayoutChg>
        <pc:sldLayoutChg chg="del">
          <pc:chgData name="Wolf, Jacob D." userId="05576282-d74a-4647-9cd1-42b570626f82" providerId="ADAL" clId="{1876586D-72C8-4217-92CA-CD9C5CC0D8A9}" dt="2023-02-27T20:26:31.570" v="50" actId="2696"/>
          <pc:sldLayoutMkLst>
            <pc:docMk/>
            <pc:sldMasterMk cId="2460954070" sldId="2147483660"/>
            <pc:sldLayoutMk cId="3004709526" sldId="2147483778"/>
          </pc:sldLayoutMkLst>
        </pc:sldLayoutChg>
        <pc:sldLayoutChg chg="del">
          <pc:chgData name="Wolf, Jacob D." userId="05576282-d74a-4647-9cd1-42b570626f82" providerId="ADAL" clId="{1876586D-72C8-4217-92CA-CD9C5CC0D8A9}" dt="2023-02-27T20:26:31.734" v="51" actId="2696"/>
          <pc:sldLayoutMkLst>
            <pc:docMk/>
            <pc:sldMasterMk cId="2460954070" sldId="2147483660"/>
            <pc:sldLayoutMk cId="1290251596" sldId="2147483779"/>
          </pc:sldLayoutMkLst>
        </pc:sldLayoutChg>
        <pc:sldLayoutChg chg="del">
          <pc:chgData name="Wolf, Jacob D." userId="05576282-d74a-4647-9cd1-42b570626f82" providerId="ADAL" clId="{1876586D-72C8-4217-92CA-CD9C5CC0D8A9}" dt="2023-02-27T20:26:32.807" v="52" actId="2696"/>
          <pc:sldLayoutMkLst>
            <pc:docMk/>
            <pc:sldMasterMk cId="2460954070" sldId="2147483660"/>
            <pc:sldLayoutMk cId="3312918369" sldId="2147483780"/>
          </pc:sldLayoutMkLst>
        </pc:sldLayoutChg>
        <pc:sldLayoutChg chg="del">
          <pc:chgData name="Wolf, Jacob D." userId="05576282-d74a-4647-9cd1-42b570626f82" providerId="ADAL" clId="{1876586D-72C8-4217-92CA-CD9C5CC0D8A9}" dt="2023-02-27T20:26:32.955" v="53" actId="2696"/>
          <pc:sldLayoutMkLst>
            <pc:docMk/>
            <pc:sldMasterMk cId="2460954070" sldId="2147483660"/>
            <pc:sldLayoutMk cId="1742167557" sldId="2147483781"/>
          </pc:sldLayoutMkLst>
        </pc:sldLayoutChg>
        <pc:sldLayoutChg chg="del">
          <pc:chgData name="Wolf, Jacob D." userId="05576282-d74a-4647-9cd1-42b570626f82" providerId="ADAL" clId="{1876586D-72C8-4217-92CA-CD9C5CC0D8A9}" dt="2023-02-27T20:26:33.189" v="54" actId="2696"/>
          <pc:sldLayoutMkLst>
            <pc:docMk/>
            <pc:sldMasterMk cId="2460954070" sldId="2147483660"/>
            <pc:sldLayoutMk cId="2929774336" sldId="2147483783"/>
          </pc:sldLayoutMkLst>
        </pc:sldLayoutChg>
        <pc:sldLayoutChg chg="del">
          <pc:chgData name="Wolf, Jacob D." userId="05576282-d74a-4647-9cd1-42b570626f82" providerId="ADAL" clId="{1876586D-72C8-4217-92CA-CD9C5CC0D8A9}" dt="2023-02-27T20:26:33.569" v="56" actId="2696"/>
          <pc:sldLayoutMkLst>
            <pc:docMk/>
            <pc:sldMasterMk cId="2460954070" sldId="2147483660"/>
            <pc:sldLayoutMk cId="2720359109" sldId="2147483784"/>
          </pc:sldLayoutMkLst>
        </pc:sldLayoutChg>
        <pc:sldLayoutChg chg="del">
          <pc:chgData name="Wolf, Jacob D." userId="05576282-d74a-4647-9cd1-42b570626f82" providerId="ADAL" clId="{1876586D-72C8-4217-92CA-CD9C5CC0D8A9}" dt="2023-02-27T20:26:33.759" v="57" actId="2696"/>
          <pc:sldLayoutMkLst>
            <pc:docMk/>
            <pc:sldMasterMk cId="2460954070" sldId="2147483660"/>
            <pc:sldLayoutMk cId="3004709526" sldId="2147483785"/>
          </pc:sldLayoutMkLst>
        </pc:sldLayoutChg>
        <pc:sldLayoutChg chg="del">
          <pc:chgData name="Wolf, Jacob D." userId="05576282-d74a-4647-9cd1-42b570626f82" providerId="ADAL" clId="{1876586D-72C8-4217-92CA-CD9C5CC0D8A9}" dt="2023-02-27T20:26:33.957" v="58" actId="2696"/>
          <pc:sldLayoutMkLst>
            <pc:docMk/>
            <pc:sldMasterMk cId="2460954070" sldId="2147483660"/>
            <pc:sldLayoutMk cId="1290251596" sldId="2147483786"/>
          </pc:sldLayoutMkLst>
        </pc:sldLayoutChg>
        <pc:sldLayoutChg chg="del">
          <pc:chgData name="Wolf, Jacob D." userId="05576282-d74a-4647-9cd1-42b570626f82" providerId="ADAL" clId="{1876586D-72C8-4217-92CA-CD9C5CC0D8A9}" dt="2023-02-27T20:24:18.370" v="15" actId="2696"/>
          <pc:sldLayoutMkLst>
            <pc:docMk/>
            <pc:sldMasterMk cId="2460954070" sldId="2147483660"/>
            <pc:sldLayoutMk cId="896006484" sldId="2147483787"/>
          </pc:sldLayoutMkLst>
        </pc:sldLayoutChg>
        <pc:sldLayoutChg chg="del">
          <pc:chgData name="Wolf, Jacob D." userId="05576282-d74a-4647-9cd1-42b570626f82" providerId="ADAL" clId="{1876586D-72C8-4217-92CA-CD9C5CC0D8A9}" dt="2023-02-27T20:26:27.015" v="32" actId="2696"/>
          <pc:sldLayoutMkLst>
            <pc:docMk/>
            <pc:sldMasterMk cId="2460954070" sldId="2147483660"/>
            <pc:sldLayoutMk cId="2929774336" sldId="2147483788"/>
          </pc:sldLayoutMkLst>
        </pc:sldLayoutChg>
        <pc:sldLayoutChg chg="del">
          <pc:chgData name="Wolf, Jacob D." userId="05576282-d74a-4647-9cd1-42b570626f82" providerId="ADAL" clId="{1876586D-72C8-4217-92CA-CD9C5CC0D8A9}" dt="2023-02-27T20:26:27.170" v="33" actId="2696"/>
          <pc:sldLayoutMkLst>
            <pc:docMk/>
            <pc:sldMasterMk cId="2460954070" sldId="2147483660"/>
            <pc:sldLayoutMk cId="1766499009" sldId="2147483789"/>
          </pc:sldLayoutMkLst>
        </pc:sldLayoutChg>
        <pc:sldLayoutChg chg="del">
          <pc:chgData name="Wolf, Jacob D." userId="05576282-d74a-4647-9cd1-42b570626f82" providerId="ADAL" clId="{1876586D-72C8-4217-92CA-CD9C5CC0D8A9}" dt="2023-02-27T20:26:27.410" v="34" actId="2696"/>
          <pc:sldLayoutMkLst>
            <pc:docMk/>
            <pc:sldMasterMk cId="2460954070" sldId="2147483660"/>
            <pc:sldLayoutMk cId="2720359109" sldId="2147483790"/>
          </pc:sldLayoutMkLst>
        </pc:sldLayoutChg>
        <pc:sldLayoutChg chg="del">
          <pc:chgData name="Wolf, Jacob D." userId="05576282-d74a-4647-9cd1-42b570626f82" providerId="ADAL" clId="{1876586D-72C8-4217-92CA-CD9C5CC0D8A9}" dt="2023-02-27T20:26:27.546" v="35" actId="2696"/>
          <pc:sldLayoutMkLst>
            <pc:docMk/>
            <pc:sldMasterMk cId="2460954070" sldId="2147483660"/>
            <pc:sldLayoutMk cId="3004709526" sldId="2147483791"/>
          </pc:sldLayoutMkLst>
        </pc:sldLayoutChg>
        <pc:sldLayoutChg chg="del">
          <pc:chgData name="Wolf, Jacob D." userId="05576282-d74a-4647-9cd1-42b570626f82" providerId="ADAL" clId="{1876586D-72C8-4217-92CA-CD9C5CC0D8A9}" dt="2023-02-27T20:26:26.868" v="31" actId="2696"/>
          <pc:sldLayoutMkLst>
            <pc:docMk/>
            <pc:sldMasterMk cId="2460954070" sldId="2147483660"/>
            <pc:sldLayoutMk cId="1290251596" sldId="2147483792"/>
          </pc:sldLayoutMkLst>
        </pc:sldLayoutChg>
        <pc:sldLayoutChg chg="del">
          <pc:chgData name="Wolf, Jacob D." userId="05576282-d74a-4647-9cd1-42b570626f82" providerId="ADAL" clId="{1876586D-72C8-4217-92CA-CD9C5CC0D8A9}" dt="2023-02-27T20:26:27.682" v="36" actId="2696"/>
          <pc:sldLayoutMkLst>
            <pc:docMk/>
            <pc:sldMasterMk cId="2460954070" sldId="2147483660"/>
            <pc:sldLayoutMk cId="3312918369" sldId="2147483793"/>
          </pc:sldLayoutMkLst>
        </pc:sldLayoutChg>
        <pc:sldLayoutChg chg="del">
          <pc:chgData name="Wolf, Jacob D." userId="05576282-d74a-4647-9cd1-42b570626f82" providerId="ADAL" clId="{1876586D-72C8-4217-92CA-CD9C5CC0D8A9}" dt="2023-02-27T20:26:27.822" v="37" actId="2696"/>
          <pc:sldLayoutMkLst>
            <pc:docMk/>
            <pc:sldMasterMk cId="2460954070" sldId="2147483660"/>
            <pc:sldLayoutMk cId="1742167557" sldId="2147483794"/>
          </pc:sldLayoutMkLst>
        </pc:sldLayoutChg>
        <pc:sldLayoutChg chg="del">
          <pc:chgData name="Wolf, Jacob D." userId="05576282-d74a-4647-9cd1-42b570626f82" providerId="ADAL" clId="{1876586D-72C8-4217-92CA-CD9C5CC0D8A9}" dt="2023-02-27T20:26:28.079" v="38" actId="2696"/>
          <pc:sldLayoutMkLst>
            <pc:docMk/>
            <pc:sldMasterMk cId="2460954070" sldId="2147483660"/>
            <pc:sldLayoutMk cId="2929774336" sldId="2147483796"/>
          </pc:sldLayoutMkLst>
        </pc:sldLayoutChg>
        <pc:sldLayoutChg chg="del">
          <pc:chgData name="Wolf, Jacob D." userId="05576282-d74a-4647-9cd1-42b570626f82" providerId="ADAL" clId="{1876586D-72C8-4217-92CA-CD9C5CC0D8A9}" dt="2023-02-27T20:26:28.301" v="39" actId="2696"/>
          <pc:sldLayoutMkLst>
            <pc:docMk/>
            <pc:sldMasterMk cId="2460954070" sldId="2147483660"/>
            <pc:sldLayoutMk cId="1766499009" sldId="2147483797"/>
          </pc:sldLayoutMkLst>
        </pc:sldLayoutChg>
        <pc:sldLayoutChg chg="del">
          <pc:chgData name="Wolf, Jacob D." userId="05576282-d74a-4647-9cd1-42b570626f82" providerId="ADAL" clId="{1876586D-72C8-4217-92CA-CD9C5CC0D8A9}" dt="2023-02-27T20:26:28.429" v="40" actId="2696"/>
          <pc:sldLayoutMkLst>
            <pc:docMk/>
            <pc:sldMasterMk cId="2460954070" sldId="2147483660"/>
            <pc:sldLayoutMk cId="2720359109" sldId="2147483798"/>
          </pc:sldLayoutMkLst>
        </pc:sldLayoutChg>
        <pc:sldLayoutChg chg="del">
          <pc:chgData name="Wolf, Jacob D." userId="05576282-d74a-4647-9cd1-42b570626f82" providerId="ADAL" clId="{1876586D-72C8-4217-92CA-CD9C5CC0D8A9}" dt="2023-02-27T20:26:29.882" v="41" actId="2696"/>
          <pc:sldLayoutMkLst>
            <pc:docMk/>
            <pc:sldMasterMk cId="2460954070" sldId="2147483660"/>
            <pc:sldLayoutMk cId="3004709526" sldId="2147483799"/>
          </pc:sldLayoutMkLst>
        </pc:sldLayoutChg>
        <pc:sldLayoutChg chg="del">
          <pc:chgData name="Wolf, Jacob D." userId="05576282-d74a-4647-9cd1-42b570626f82" providerId="ADAL" clId="{1876586D-72C8-4217-92CA-CD9C5CC0D8A9}" dt="2023-02-27T20:26:30.039" v="42" actId="2696"/>
          <pc:sldLayoutMkLst>
            <pc:docMk/>
            <pc:sldMasterMk cId="2460954070" sldId="2147483660"/>
            <pc:sldLayoutMk cId="1290251596" sldId="2147483800"/>
          </pc:sldLayoutMkLst>
        </pc:sldLayoutChg>
        <pc:sldLayoutChg chg="del">
          <pc:chgData name="Wolf, Jacob D." userId="05576282-d74a-4647-9cd1-42b570626f82" providerId="ADAL" clId="{1876586D-72C8-4217-92CA-CD9C5CC0D8A9}" dt="2023-02-27T20:26:30.272" v="43" actId="2696"/>
          <pc:sldLayoutMkLst>
            <pc:docMk/>
            <pc:sldMasterMk cId="2460954070" sldId="2147483660"/>
            <pc:sldLayoutMk cId="3312918369" sldId="2147483801"/>
          </pc:sldLayoutMkLst>
        </pc:sldLayoutChg>
        <pc:sldLayoutChg chg="del">
          <pc:chgData name="Wolf, Jacob D." userId="05576282-d74a-4647-9cd1-42b570626f82" providerId="ADAL" clId="{1876586D-72C8-4217-92CA-CD9C5CC0D8A9}" dt="2023-02-27T20:26:30.417" v="44" actId="2696"/>
          <pc:sldLayoutMkLst>
            <pc:docMk/>
            <pc:sldMasterMk cId="2460954070" sldId="2147483660"/>
            <pc:sldLayoutMk cId="1742167557" sldId="2147483802"/>
          </pc:sldLayoutMkLst>
        </pc:sldLayoutChg>
        <pc:sldLayoutChg chg="del">
          <pc:chgData name="Wolf, Jacob D." userId="05576282-d74a-4647-9cd1-42b570626f82" providerId="ADAL" clId="{1876586D-72C8-4217-92CA-CD9C5CC0D8A9}" dt="2023-02-27T20:26:30.670" v="45" actId="2696"/>
          <pc:sldLayoutMkLst>
            <pc:docMk/>
            <pc:sldMasterMk cId="2460954070" sldId="2147483660"/>
            <pc:sldLayoutMk cId="949138452" sldId="2147483803"/>
          </pc:sldLayoutMkLst>
        </pc:sldLayoutChg>
        <pc:sldLayoutChg chg="del">
          <pc:chgData name="Wolf, Jacob D." userId="05576282-d74a-4647-9cd1-42b570626f82" providerId="ADAL" clId="{1876586D-72C8-4217-92CA-CD9C5CC0D8A9}" dt="2023-02-27T20:24:56.268" v="20" actId="2696"/>
          <pc:sldLayoutMkLst>
            <pc:docMk/>
            <pc:sldMasterMk cId="2460954070" sldId="2147483660"/>
            <pc:sldLayoutMk cId="1134510821" sldId="2147483805"/>
          </pc:sldLayoutMkLst>
        </pc:sldLayoutChg>
        <pc:sldLayoutChg chg="del">
          <pc:chgData name="Wolf, Jacob D." userId="05576282-d74a-4647-9cd1-42b570626f82" providerId="ADAL" clId="{1876586D-72C8-4217-92CA-CD9C5CC0D8A9}" dt="2023-02-27T20:24:57.297" v="21" actId="2696"/>
          <pc:sldLayoutMkLst>
            <pc:docMk/>
            <pc:sldMasterMk cId="2460954070" sldId="2147483660"/>
            <pc:sldLayoutMk cId="864450866" sldId="2147483806"/>
          </pc:sldLayoutMkLst>
        </pc:sldLayoutChg>
        <pc:sldLayoutChg chg="del">
          <pc:chgData name="Wolf, Jacob D." userId="05576282-d74a-4647-9cd1-42b570626f82" providerId="ADAL" clId="{1876586D-72C8-4217-92CA-CD9C5CC0D8A9}" dt="2023-02-27T20:26:26.013" v="26" actId="2696"/>
          <pc:sldLayoutMkLst>
            <pc:docMk/>
            <pc:sldMasterMk cId="2460954070" sldId="2147483660"/>
            <pc:sldLayoutMk cId="2475026986" sldId="2147483808"/>
          </pc:sldLayoutMkLst>
        </pc:sldLayoutChg>
        <pc:sldLayoutChg chg="del">
          <pc:chgData name="Wolf, Jacob D." userId="05576282-d74a-4647-9cd1-42b570626f82" providerId="ADAL" clId="{1876586D-72C8-4217-92CA-CD9C5CC0D8A9}" dt="2023-02-27T20:26:26.341" v="28" actId="2696"/>
          <pc:sldLayoutMkLst>
            <pc:docMk/>
            <pc:sldMasterMk cId="2460954070" sldId="2147483660"/>
            <pc:sldLayoutMk cId="2127018585" sldId="2147483810"/>
          </pc:sldLayoutMkLst>
        </pc:sldLayoutChg>
        <pc:sldLayoutChg chg="del">
          <pc:chgData name="Wolf, Jacob D." userId="05576282-d74a-4647-9cd1-42b570626f82" providerId="ADAL" clId="{1876586D-72C8-4217-92CA-CD9C5CC0D8A9}" dt="2023-02-27T20:26:26.563" v="29" actId="2696"/>
          <pc:sldLayoutMkLst>
            <pc:docMk/>
            <pc:sldMasterMk cId="2460954070" sldId="2147483660"/>
            <pc:sldLayoutMk cId="3056590989" sldId="2147483811"/>
          </pc:sldLayoutMkLst>
        </pc:sldLayoutChg>
        <pc:sldLayoutChg chg="del">
          <pc:chgData name="Wolf, Jacob D." userId="05576282-d74a-4647-9cd1-42b570626f82" providerId="ADAL" clId="{1876586D-72C8-4217-92CA-CD9C5CC0D8A9}" dt="2023-02-27T20:26:26.728" v="30" actId="2696"/>
          <pc:sldLayoutMkLst>
            <pc:docMk/>
            <pc:sldMasterMk cId="2460954070" sldId="2147483660"/>
            <pc:sldLayoutMk cId="3248356377" sldId="2147483812"/>
          </pc:sldLayoutMkLst>
        </pc:sldLayoutChg>
        <pc:sldLayoutChg chg="ord">
          <pc:chgData name="Wolf, Jacob D." userId="05576282-d74a-4647-9cd1-42b570626f82" providerId="ADAL" clId="{1876586D-72C8-4217-92CA-CD9C5CC0D8A9}" dt="2023-02-27T20:24:46.857" v="19" actId="20578"/>
          <pc:sldLayoutMkLst>
            <pc:docMk/>
            <pc:sldMasterMk cId="2460954070" sldId="2147483660"/>
            <pc:sldLayoutMk cId="1370909608" sldId="2147483819"/>
          </pc:sldLayoutMkLst>
        </pc:sldLayoutChg>
        <pc:sldLayoutChg chg="del">
          <pc:chgData name="Wolf, Jacob D." userId="05576282-d74a-4647-9cd1-42b570626f82" providerId="ADAL" clId="{1876586D-72C8-4217-92CA-CD9C5CC0D8A9}" dt="2023-02-27T20:26:25.529" v="25" actId="2696"/>
          <pc:sldLayoutMkLst>
            <pc:docMk/>
            <pc:sldMasterMk cId="2460954070" sldId="2147483660"/>
            <pc:sldLayoutMk cId="2318478166" sldId="2147483820"/>
          </pc:sldLayoutMkLst>
        </pc:sldLayoutChg>
      </pc:sldMasterChg>
    </pc:docChg>
  </pc:docChgLst>
  <pc:docChgLst>
    <pc:chgData name="Astrup, Dylan J." userId="56b1825f-da8e-4cf8-aad7-60ebaa314d46" providerId="ADAL" clId="{BA8D5694-D97E-4527-8293-CC1E8762C845}"/>
    <pc:docChg chg="undo custSel addSld modSld">
      <pc:chgData name="Astrup, Dylan J." userId="56b1825f-da8e-4cf8-aad7-60ebaa314d46" providerId="ADAL" clId="{BA8D5694-D97E-4527-8293-CC1E8762C845}" dt="2023-02-10T21:50:06.024" v="1867" actId="1037"/>
      <pc:docMkLst>
        <pc:docMk/>
      </pc:docMkLst>
      <pc:sldChg chg="modSp">
        <pc:chgData name="Astrup, Dylan J." userId="56b1825f-da8e-4cf8-aad7-60ebaa314d46" providerId="ADAL" clId="{BA8D5694-D97E-4527-8293-CC1E8762C845}" dt="2023-02-08T20:57:15.888" v="904" actId="20577"/>
        <pc:sldMkLst>
          <pc:docMk/>
          <pc:sldMk cId="2641549669" sldId="266"/>
        </pc:sldMkLst>
        <pc:graphicFrameChg chg="mod">
          <ac:chgData name="Astrup, Dylan J." userId="56b1825f-da8e-4cf8-aad7-60ebaa314d46" providerId="ADAL" clId="{BA8D5694-D97E-4527-8293-CC1E8762C845}" dt="2023-02-08T20:57:15.888" v="904" actId="20577"/>
          <ac:graphicFrameMkLst>
            <pc:docMk/>
            <pc:sldMk cId="2641549669" sldId="266"/>
            <ac:graphicFrameMk id="4" creationId="{57B45AE0-2053-27B5-21E8-9375B1900327}"/>
          </ac:graphicFrameMkLst>
        </pc:graphicFrameChg>
      </pc:sldChg>
      <pc:sldChg chg="addSp modSp mod">
        <pc:chgData name="Astrup, Dylan J." userId="56b1825f-da8e-4cf8-aad7-60ebaa314d46" providerId="ADAL" clId="{BA8D5694-D97E-4527-8293-CC1E8762C845}" dt="2023-02-10T21:50:06.024" v="1867" actId="1037"/>
        <pc:sldMkLst>
          <pc:docMk/>
          <pc:sldMk cId="9138634" sldId="331"/>
        </pc:sldMkLst>
        <pc:spChg chg="add mod">
          <ac:chgData name="Astrup, Dylan J." userId="56b1825f-da8e-4cf8-aad7-60ebaa314d46" providerId="ADAL" clId="{BA8D5694-D97E-4527-8293-CC1E8762C845}" dt="2023-02-10T21:50:06.024" v="1867" actId="1037"/>
          <ac:spMkLst>
            <pc:docMk/>
            <pc:sldMk cId="9138634" sldId="331"/>
            <ac:spMk id="14" creationId="{5896897A-F90F-5794-778E-D81FE8917ECA}"/>
          </ac:spMkLst>
        </pc:spChg>
        <pc:picChg chg="add mod">
          <ac:chgData name="Astrup, Dylan J." userId="56b1825f-da8e-4cf8-aad7-60ebaa314d46" providerId="ADAL" clId="{BA8D5694-D97E-4527-8293-CC1E8762C845}" dt="2023-02-10T21:47:14.327" v="1802" actId="1076"/>
          <ac:picMkLst>
            <pc:docMk/>
            <pc:sldMk cId="9138634" sldId="331"/>
            <ac:picMk id="11" creationId="{C022369C-CB10-EDF3-5286-237C8234A9BF}"/>
          </ac:picMkLst>
        </pc:picChg>
      </pc:sldChg>
      <pc:sldChg chg="modSp mod">
        <pc:chgData name="Astrup, Dylan J." userId="56b1825f-da8e-4cf8-aad7-60ebaa314d46" providerId="ADAL" clId="{BA8D5694-D97E-4527-8293-CC1E8762C845}" dt="2023-02-08T20:36:56.259" v="902" actId="14100"/>
        <pc:sldMkLst>
          <pc:docMk/>
          <pc:sldMk cId="2884429184" sldId="348"/>
        </pc:sldMkLst>
        <pc:spChg chg="mod">
          <ac:chgData name="Astrup, Dylan J." userId="56b1825f-da8e-4cf8-aad7-60ebaa314d46" providerId="ADAL" clId="{BA8D5694-D97E-4527-8293-CC1E8762C845}" dt="2023-02-08T20:36:56.259" v="902" actId="14100"/>
          <ac:spMkLst>
            <pc:docMk/>
            <pc:sldMk cId="2884429184" sldId="348"/>
            <ac:spMk id="2" creationId="{00000000-0000-0000-0000-000000000000}"/>
          </ac:spMkLst>
        </pc:spChg>
      </pc:sldChg>
      <pc:sldChg chg="modAnim">
        <pc:chgData name="Astrup, Dylan J." userId="56b1825f-da8e-4cf8-aad7-60ebaa314d46" providerId="ADAL" clId="{BA8D5694-D97E-4527-8293-CC1E8762C845}" dt="2023-02-08T20:37:18.913" v="903"/>
        <pc:sldMkLst>
          <pc:docMk/>
          <pc:sldMk cId="718782417" sldId="350"/>
        </pc:sldMkLst>
      </pc:sldChg>
      <pc:sldChg chg="modSp">
        <pc:chgData name="Astrup, Dylan J." userId="56b1825f-da8e-4cf8-aad7-60ebaa314d46" providerId="ADAL" clId="{BA8D5694-D97E-4527-8293-CC1E8762C845}" dt="2023-02-10T20:52:01.594" v="914" actId="20577"/>
        <pc:sldMkLst>
          <pc:docMk/>
          <pc:sldMk cId="3182161359" sldId="424"/>
        </pc:sldMkLst>
        <pc:spChg chg="mod">
          <ac:chgData name="Astrup, Dylan J." userId="56b1825f-da8e-4cf8-aad7-60ebaa314d46" providerId="ADAL" clId="{BA8D5694-D97E-4527-8293-CC1E8762C845}" dt="2023-02-10T20:52:01.594" v="914" actId="20577"/>
          <ac:spMkLst>
            <pc:docMk/>
            <pc:sldMk cId="3182161359" sldId="424"/>
            <ac:spMk id="4" creationId="{AB1D93F8-E899-3DBE-8315-55884297AA9B}"/>
          </ac:spMkLst>
        </pc:spChg>
      </pc:sldChg>
      <pc:sldChg chg="addSp delSp modSp mod addCm">
        <pc:chgData name="Astrup, Dylan J." userId="56b1825f-da8e-4cf8-aad7-60ebaa314d46" providerId="ADAL" clId="{BA8D5694-D97E-4527-8293-CC1E8762C845}" dt="2023-02-10T21:38:08.440" v="1774" actId="21"/>
        <pc:sldMkLst>
          <pc:docMk/>
          <pc:sldMk cId="3961872099" sldId="436"/>
        </pc:sldMkLst>
        <pc:spChg chg="del">
          <ac:chgData name="Astrup, Dylan J." userId="56b1825f-da8e-4cf8-aad7-60ebaa314d46" providerId="ADAL" clId="{BA8D5694-D97E-4527-8293-CC1E8762C845}" dt="2023-02-08T20:22:39.299" v="1" actId="478"/>
          <ac:spMkLst>
            <pc:docMk/>
            <pc:sldMk cId="3961872099" sldId="436"/>
            <ac:spMk id="3" creationId="{D2018709-DB20-D18C-5156-56FE8221ED40}"/>
          </ac:spMkLst>
        </pc:spChg>
        <pc:spChg chg="add del mod">
          <ac:chgData name="Astrup, Dylan J." userId="56b1825f-da8e-4cf8-aad7-60ebaa314d46" providerId="ADAL" clId="{BA8D5694-D97E-4527-8293-CC1E8762C845}" dt="2023-02-08T20:22:42.142" v="2" actId="478"/>
          <ac:spMkLst>
            <pc:docMk/>
            <pc:sldMk cId="3961872099" sldId="436"/>
            <ac:spMk id="6" creationId="{474371D9-77E1-6D49-D766-9C532487EED6}"/>
          </ac:spMkLst>
        </pc:spChg>
        <pc:spChg chg="mod">
          <ac:chgData name="Astrup, Dylan J." userId="56b1825f-da8e-4cf8-aad7-60ebaa314d46" providerId="ADAL" clId="{BA8D5694-D97E-4527-8293-CC1E8762C845}" dt="2023-02-10T21:35:43.794" v="1746" actId="1076"/>
          <ac:spMkLst>
            <pc:docMk/>
            <pc:sldMk cId="3961872099" sldId="436"/>
            <ac:spMk id="19" creationId="{FF8D940E-9D99-E02F-453F-8CC2C2C77BE3}"/>
          </ac:spMkLst>
        </pc:spChg>
        <pc:spChg chg="add del mod">
          <ac:chgData name="Astrup, Dylan J." userId="56b1825f-da8e-4cf8-aad7-60ebaa314d46" providerId="ADAL" clId="{BA8D5694-D97E-4527-8293-CC1E8762C845}" dt="2023-02-10T21:38:08.440" v="1774" actId="21"/>
          <ac:spMkLst>
            <pc:docMk/>
            <pc:sldMk cId="3961872099" sldId="436"/>
            <ac:spMk id="22" creationId="{1463A6B0-678E-F27C-38DA-C29E3DECC030}"/>
          </ac:spMkLst>
        </pc:spChg>
        <pc:graphicFrameChg chg="add mod modGraphic">
          <ac:chgData name="Astrup, Dylan J." userId="56b1825f-da8e-4cf8-aad7-60ebaa314d46" providerId="ADAL" clId="{BA8D5694-D97E-4527-8293-CC1E8762C845}" dt="2023-02-10T21:17:25.581" v="1354" actId="20577"/>
          <ac:graphicFrameMkLst>
            <pc:docMk/>
            <pc:sldMk cId="3961872099" sldId="436"/>
            <ac:graphicFrameMk id="4" creationId="{B1DD6A10-287C-D1F1-5B4B-B436D7D548B0}"/>
          </ac:graphicFrameMkLst>
        </pc:graphicFrameChg>
        <pc:picChg chg="add mod">
          <ac:chgData name="Astrup, Dylan J." userId="56b1825f-da8e-4cf8-aad7-60ebaa314d46" providerId="ADAL" clId="{BA8D5694-D97E-4527-8293-CC1E8762C845}" dt="2023-02-10T21:24:14.058" v="1605" actId="14100"/>
          <ac:picMkLst>
            <pc:docMk/>
            <pc:sldMk cId="3961872099" sldId="436"/>
            <ac:picMk id="5" creationId="{9DB3DC55-198D-F106-9AFC-BF4B3C38243D}"/>
          </ac:picMkLst>
        </pc:picChg>
        <pc:picChg chg="add mod">
          <ac:chgData name="Astrup, Dylan J." userId="56b1825f-da8e-4cf8-aad7-60ebaa314d46" providerId="ADAL" clId="{BA8D5694-D97E-4527-8293-CC1E8762C845}" dt="2023-02-10T21:25:08.527" v="1627" actId="1035"/>
          <ac:picMkLst>
            <pc:docMk/>
            <pc:sldMk cId="3961872099" sldId="436"/>
            <ac:picMk id="7" creationId="{1201689D-D275-ED41-F36D-D0D16A021310}"/>
          </ac:picMkLst>
        </pc:picChg>
        <pc:picChg chg="add mod">
          <ac:chgData name="Astrup, Dylan J." userId="56b1825f-da8e-4cf8-aad7-60ebaa314d46" providerId="ADAL" clId="{BA8D5694-D97E-4527-8293-CC1E8762C845}" dt="2023-02-10T21:26:00.740" v="1640" actId="1037"/>
          <ac:picMkLst>
            <pc:docMk/>
            <pc:sldMk cId="3961872099" sldId="436"/>
            <ac:picMk id="9" creationId="{E3280376-469A-F48F-5604-2745AD8369E7}"/>
          </ac:picMkLst>
        </pc:picChg>
        <pc:picChg chg="add mod">
          <ac:chgData name="Astrup, Dylan J." userId="56b1825f-da8e-4cf8-aad7-60ebaa314d46" providerId="ADAL" clId="{BA8D5694-D97E-4527-8293-CC1E8762C845}" dt="2023-02-10T21:27:09.382" v="1655" actId="1076"/>
          <ac:picMkLst>
            <pc:docMk/>
            <pc:sldMk cId="3961872099" sldId="436"/>
            <ac:picMk id="11" creationId="{FC2AB174-C9F1-8F72-3D13-87FA85127178}"/>
          </ac:picMkLst>
        </pc:picChg>
        <pc:picChg chg="add mod">
          <ac:chgData name="Astrup, Dylan J." userId="56b1825f-da8e-4cf8-aad7-60ebaa314d46" providerId="ADAL" clId="{BA8D5694-D97E-4527-8293-CC1E8762C845}" dt="2023-02-10T21:27:22.063" v="1658" actId="207"/>
          <ac:picMkLst>
            <pc:docMk/>
            <pc:sldMk cId="3961872099" sldId="436"/>
            <ac:picMk id="13" creationId="{149079AA-E237-4B45-914B-196872F3B1E3}"/>
          </ac:picMkLst>
        </pc:picChg>
        <pc:picChg chg="add mod">
          <ac:chgData name="Astrup, Dylan J." userId="56b1825f-da8e-4cf8-aad7-60ebaa314d46" providerId="ADAL" clId="{BA8D5694-D97E-4527-8293-CC1E8762C845}" dt="2023-02-10T21:29:10.926" v="1678" actId="1035"/>
          <ac:picMkLst>
            <pc:docMk/>
            <pc:sldMk cId="3961872099" sldId="436"/>
            <ac:picMk id="15" creationId="{6BC64ECC-CB45-72EC-93AD-9BBCA5E88D56}"/>
          </ac:picMkLst>
        </pc:picChg>
        <pc:picChg chg="add del mod">
          <ac:chgData name="Astrup, Dylan J." userId="56b1825f-da8e-4cf8-aad7-60ebaa314d46" providerId="ADAL" clId="{BA8D5694-D97E-4527-8293-CC1E8762C845}" dt="2023-02-10T21:35:41.228" v="1745" actId="27803"/>
          <ac:picMkLst>
            <pc:docMk/>
            <pc:sldMk cId="3961872099" sldId="436"/>
            <ac:picMk id="16" creationId="{FF8D940E-9D99-E02F-453F-8CC2C2C77BE3}"/>
          </ac:picMkLst>
        </pc:picChg>
        <pc:picChg chg="add del mod">
          <ac:chgData name="Astrup, Dylan J." userId="56b1825f-da8e-4cf8-aad7-60ebaa314d46" providerId="ADAL" clId="{BA8D5694-D97E-4527-8293-CC1E8762C845}" dt="2023-02-10T21:37:59.433" v="1773" actId="478"/>
          <ac:picMkLst>
            <pc:docMk/>
            <pc:sldMk cId="3961872099" sldId="436"/>
            <ac:picMk id="17" creationId="{3453C4B2-161D-AD32-C636-A6A053EFBEDF}"/>
          </ac:picMkLst>
        </pc:picChg>
        <pc:picChg chg="add del mod">
          <ac:chgData name="Astrup, Dylan J." userId="56b1825f-da8e-4cf8-aad7-60ebaa314d46" providerId="ADAL" clId="{BA8D5694-D97E-4527-8293-CC1E8762C845}" dt="2023-02-10T21:35:20.393" v="1724" actId="478"/>
          <ac:picMkLst>
            <pc:docMk/>
            <pc:sldMk cId="3961872099" sldId="436"/>
            <ac:picMk id="18" creationId="{15E4C21A-DB22-2AA9-922C-83817001CF52}"/>
          </ac:picMkLst>
        </pc:picChg>
        <pc:picChg chg="add del mod ord modCrop">
          <ac:chgData name="Astrup, Dylan J." userId="56b1825f-da8e-4cf8-aad7-60ebaa314d46" providerId="ADAL" clId="{BA8D5694-D97E-4527-8293-CC1E8762C845}" dt="2023-02-10T21:38:08.440" v="1774" actId="21"/>
          <ac:picMkLst>
            <pc:docMk/>
            <pc:sldMk cId="3961872099" sldId="436"/>
            <ac:picMk id="21" creationId="{009750B3-0FCC-04DF-2423-ABBEB17B4B65}"/>
          </ac:picMkLst>
        </pc:picChg>
        <pc:picChg chg="add del">
          <ac:chgData name="Astrup, Dylan J." userId="56b1825f-da8e-4cf8-aad7-60ebaa314d46" providerId="ADAL" clId="{BA8D5694-D97E-4527-8293-CC1E8762C845}" dt="2023-02-10T21:37:24.253" v="1767" actId="22"/>
          <ac:picMkLst>
            <pc:docMk/>
            <pc:sldMk cId="3961872099" sldId="436"/>
            <ac:picMk id="24" creationId="{68E1609C-4BE9-F5E0-4245-6E8CB402A2AA}"/>
          </ac:picMkLst>
        </pc:picChg>
        <pc:picChg chg="add del mod">
          <ac:chgData name="Astrup, Dylan J." userId="56b1825f-da8e-4cf8-aad7-60ebaa314d46" providerId="ADAL" clId="{BA8D5694-D97E-4527-8293-CC1E8762C845}" dt="2023-02-10T21:38:08.440" v="1774" actId="21"/>
          <ac:picMkLst>
            <pc:docMk/>
            <pc:sldMk cId="3961872099" sldId="436"/>
            <ac:picMk id="25" creationId="{614BF0D3-43CD-CF7F-4587-0DA13C4D3DB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strup, Dylan J." userId="56b1825f-da8e-4cf8-aad7-60ebaa314d46" providerId="ADAL" clId="{BA8D5694-D97E-4527-8293-CC1E8762C845}" dt="2023-02-08T20:36:23.323" v="886"/>
              <pc2:cmMkLst xmlns:pc2="http://schemas.microsoft.com/office/powerpoint/2019/9/main/command">
                <pc:docMk/>
                <pc:sldMk cId="3961872099" sldId="436"/>
                <pc2:cmMk id="{0789B5BC-99CD-4187-9667-3C77FDF66410}"/>
              </pc2:cmMkLst>
            </pc226:cmChg>
          </p:ext>
        </pc:extLst>
      </pc:sldChg>
      <pc:sldChg chg="addSp delSp modSp add mod">
        <pc:chgData name="Astrup, Dylan J." userId="56b1825f-da8e-4cf8-aad7-60ebaa314d46" providerId="ADAL" clId="{BA8D5694-D97E-4527-8293-CC1E8762C845}" dt="2023-02-10T21:41:36.282" v="1798" actId="207"/>
        <pc:sldMkLst>
          <pc:docMk/>
          <pc:sldMk cId="3858297953" sldId="445"/>
        </pc:sldMkLst>
        <pc:spChg chg="add mod">
          <ac:chgData name="Astrup, Dylan J." userId="56b1825f-da8e-4cf8-aad7-60ebaa314d46" providerId="ADAL" clId="{BA8D5694-D97E-4527-8293-CC1E8762C845}" dt="2023-02-10T21:38:46.847" v="1782" actId="14100"/>
          <ac:spMkLst>
            <pc:docMk/>
            <pc:sldMk cId="3858297953" sldId="445"/>
            <ac:spMk id="13" creationId="{6044AE44-AF84-25A9-1F00-009D59A053B8}"/>
          </ac:spMkLst>
        </pc:spChg>
        <pc:graphicFrameChg chg="mod">
          <ac:chgData name="Astrup, Dylan J." userId="56b1825f-da8e-4cf8-aad7-60ebaa314d46" providerId="ADAL" clId="{BA8D5694-D97E-4527-8293-CC1E8762C845}" dt="2023-02-10T21:34:53.501" v="1714" actId="931"/>
          <ac:graphicFrameMkLst>
            <pc:docMk/>
            <pc:sldMk cId="3858297953" sldId="445"/>
            <ac:graphicFrameMk id="4" creationId="{B1DD6A10-287C-D1F1-5B4B-B436D7D548B0}"/>
          </ac:graphicFrameMkLst>
        </pc:graphicFrameChg>
        <pc:picChg chg="del">
          <ac:chgData name="Astrup, Dylan J." userId="56b1825f-da8e-4cf8-aad7-60ebaa314d46" providerId="ADAL" clId="{BA8D5694-D97E-4527-8293-CC1E8762C845}" dt="2023-02-10T21:17:29.276" v="1355" actId="478"/>
          <ac:picMkLst>
            <pc:docMk/>
            <pc:sldMk cId="3858297953" sldId="445"/>
            <ac:picMk id="5" creationId="{9DB3DC55-198D-F106-9AFC-BF4B3C38243D}"/>
          </ac:picMkLst>
        </pc:picChg>
        <pc:picChg chg="add mod">
          <ac:chgData name="Astrup, Dylan J." userId="56b1825f-da8e-4cf8-aad7-60ebaa314d46" providerId="ADAL" clId="{BA8D5694-D97E-4527-8293-CC1E8762C845}" dt="2023-02-10T21:31:53.660" v="1686" actId="14100"/>
          <ac:picMkLst>
            <pc:docMk/>
            <pc:sldMk cId="3858297953" sldId="445"/>
            <ac:picMk id="6" creationId="{3368291A-83FB-FF73-506C-81B00D4F9370}"/>
          </ac:picMkLst>
        </pc:picChg>
        <pc:picChg chg="add del mod">
          <ac:chgData name="Astrup, Dylan J." userId="56b1825f-da8e-4cf8-aad7-60ebaa314d46" providerId="ADAL" clId="{BA8D5694-D97E-4527-8293-CC1E8762C845}" dt="2023-02-10T21:40:49.781" v="1785" actId="478"/>
          <ac:picMkLst>
            <pc:docMk/>
            <pc:sldMk cId="3858297953" sldId="445"/>
            <ac:picMk id="8" creationId="{2CC16A58-C7D4-D44C-952D-311425EC466A}"/>
          </ac:picMkLst>
        </pc:picChg>
        <pc:picChg chg="add mod">
          <ac:chgData name="Astrup, Dylan J." userId="56b1825f-da8e-4cf8-aad7-60ebaa314d46" providerId="ADAL" clId="{BA8D5694-D97E-4527-8293-CC1E8762C845}" dt="2023-02-10T21:33:13.582" v="1704" actId="14100"/>
          <ac:picMkLst>
            <pc:docMk/>
            <pc:sldMk cId="3858297953" sldId="445"/>
            <ac:picMk id="10" creationId="{C4BDD66B-EEEE-4A12-4D43-459E3938EAC0}"/>
          </ac:picMkLst>
        </pc:picChg>
        <pc:picChg chg="add mod">
          <ac:chgData name="Astrup, Dylan J." userId="56b1825f-da8e-4cf8-aad7-60ebaa314d46" providerId="ADAL" clId="{BA8D5694-D97E-4527-8293-CC1E8762C845}" dt="2023-02-10T21:34:07.486" v="1713" actId="14100"/>
          <ac:picMkLst>
            <pc:docMk/>
            <pc:sldMk cId="3858297953" sldId="445"/>
            <ac:picMk id="12" creationId="{C643610C-D53A-B25E-0C72-37C141E73259}"/>
          </ac:picMkLst>
        </pc:picChg>
        <pc:picChg chg="add mod">
          <ac:chgData name="Astrup, Dylan J." userId="56b1825f-da8e-4cf8-aad7-60ebaa314d46" providerId="ADAL" clId="{BA8D5694-D97E-4527-8293-CC1E8762C845}" dt="2023-02-10T21:38:52.340" v="1784" actId="1037"/>
          <ac:picMkLst>
            <pc:docMk/>
            <pc:sldMk cId="3858297953" sldId="445"/>
            <ac:picMk id="14" creationId="{D06006E0-5B1C-A445-BA80-A54FECB732F6}"/>
          </ac:picMkLst>
        </pc:picChg>
        <pc:picChg chg="add mod">
          <ac:chgData name="Astrup, Dylan J." userId="56b1825f-da8e-4cf8-aad7-60ebaa314d46" providerId="ADAL" clId="{BA8D5694-D97E-4527-8293-CC1E8762C845}" dt="2023-02-10T21:38:39.311" v="1781" actId="14100"/>
          <ac:picMkLst>
            <pc:docMk/>
            <pc:sldMk cId="3858297953" sldId="445"/>
            <ac:picMk id="15" creationId="{F99D7840-4DBC-A929-8335-D9199C36A5CD}"/>
          </ac:picMkLst>
        </pc:picChg>
        <pc:picChg chg="add mod">
          <ac:chgData name="Astrup, Dylan J." userId="56b1825f-da8e-4cf8-aad7-60ebaa314d46" providerId="ADAL" clId="{BA8D5694-D97E-4527-8293-CC1E8762C845}" dt="2023-02-10T21:41:36.282" v="1798" actId="207"/>
          <ac:picMkLst>
            <pc:docMk/>
            <pc:sldMk cId="3858297953" sldId="445"/>
            <ac:picMk id="17" creationId="{BBC86D69-EFAF-DBE8-F97E-57E2DE9831BC}"/>
          </ac:picMkLst>
        </pc:picChg>
      </pc:sldChg>
    </pc:docChg>
  </pc:docChgLst>
  <pc:docChgLst>
    <pc:chgData name="Carrabine, Grant W." userId="S::carrabig@my.erau.edu::a07ba753-7976-4344-978a-cf4323c5995d" providerId="AD" clId="Web-{E8167695-77A1-44BE-9B23-0B608E0F9E3F}"/>
    <pc:docChg chg="addSld modSld">
      <pc:chgData name="Carrabine, Grant W." userId="S::carrabig@my.erau.edu::a07ba753-7976-4344-978a-cf4323c5995d" providerId="AD" clId="Web-{E8167695-77A1-44BE-9B23-0B608E0F9E3F}" dt="2023-02-17T04:27:38.186" v="16" actId="20577"/>
      <pc:docMkLst>
        <pc:docMk/>
      </pc:docMkLst>
      <pc:sldChg chg="modSp new">
        <pc:chgData name="Carrabine, Grant W." userId="S::carrabig@my.erau.edu::a07ba753-7976-4344-978a-cf4323c5995d" providerId="AD" clId="Web-{E8167695-77A1-44BE-9B23-0B608E0F9E3F}" dt="2023-02-17T04:19:57.643" v="6" actId="20577"/>
        <pc:sldMkLst>
          <pc:docMk/>
          <pc:sldMk cId="3839142448" sldId="458"/>
        </pc:sldMkLst>
        <pc:spChg chg="mod">
          <ac:chgData name="Carrabine, Grant W." userId="S::carrabig@my.erau.edu::a07ba753-7976-4344-978a-cf4323c5995d" providerId="AD" clId="Web-{E8167695-77A1-44BE-9B23-0B608E0F9E3F}" dt="2023-02-17T04:19:57.643" v="6" actId="20577"/>
          <ac:spMkLst>
            <pc:docMk/>
            <pc:sldMk cId="3839142448" sldId="458"/>
            <ac:spMk id="2" creationId="{5E492AAE-95E9-0A76-DE6A-8669E1D60CDA}"/>
          </ac:spMkLst>
        </pc:spChg>
      </pc:sldChg>
      <pc:sldChg chg="modSp new">
        <pc:chgData name="Carrabine, Grant W." userId="S::carrabig@my.erau.edu::a07ba753-7976-4344-978a-cf4323c5995d" providerId="AD" clId="Web-{E8167695-77A1-44BE-9B23-0B608E0F9E3F}" dt="2023-02-17T04:27:38.186" v="16" actId="20577"/>
        <pc:sldMkLst>
          <pc:docMk/>
          <pc:sldMk cId="2928943781" sldId="459"/>
        </pc:sldMkLst>
        <pc:spChg chg="mod">
          <ac:chgData name="Carrabine, Grant W." userId="S::carrabig@my.erau.edu::a07ba753-7976-4344-978a-cf4323c5995d" providerId="AD" clId="Web-{E8167695-77A1-44BE-9B23-0B608E0F9E3F}" dt="2023-02-17T04:27:38.186" v="16" actId="20577"/>
          <ac:spMkLst>
            <pc:docMk/>
            <pc:sldMk cId="2928943781" sldId="459"/>
            <ac:spMk id="2" creationId="{0E3B42EC-CCAB-4E7D-0870-325770711885}"/>
          </ac:spMkLst>
        </pc:spChg>
      </pc:sldChg>
    </pc:docChg>
  </pc:docChgLst>
  <pc:docChgLst>
    <pc:chgData name="Astrup, Dylan J." userId="S::astrupd@my.erau.edu::56b1825f-da8e-4cf8-aad7-60ebaa314d46" providerId="AD" clId="Web-{508D1D4B-EF7A-4A99-B63B-4184B6773184}"/>
    <pc:docChg chg="addSld delSld modSld sldOrd">
      <pc:chgData name="Astrup, Dylan J." userId="S::astrupd@my.erau.edu::56b1825f-da8e-4cf8-aad7-60ebaa314d46" providerId="AD" clId="Web-{508D1D4B-EF7A-4A99-B63B-4184B6773184}" dt="2023-02-22T04:01:57.707" v="478" actId="1076"/>
      <pc:docMkLst>
        <pc:docMk/>
      </pc:docMkLst>
      <pc:sldChg chg="modSp">
        <pc:chgData name="Astrup, Dylan J." userId="S::astrupd@my.erau.edu::56b1825f-da8e-4cf8-aad7-60ebaa314d46" providerId="AD" clId="Web-{508D1D4B-EF7A-4A99-B63B-4184B6773184}" dt="2023-02-22T04:01:25.690" v="473" actId="20577"/>
        <pc:sldMkLst>
          <pc:docMk/>
          <pc:sldMk cId="109857222" sldId="256"/>
        </pc:sldMkLst>
        <pc:spChg chg="mod">
          <ac:chgData name="Astrup, Dylan J." userId="S::astrupd@my.erau.edu::56b1825f-da8e-4cf8-aad7-60ebaa314d46" providerId="AD" clId="Web-{508D1D4B-EF7A-4A99-B63B-4184B6773184}" dt="2023-02-22T04:01:25.690" v="47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strup, Dylan J." userId="S::astrupd@my.erau.edu::56b1825f-da8e-4cf8-aad7-60ebaa314d46" providerId="AD" clId="Web-{508D1D4B-EF7A-4A99-B63B-4184B6773184}" dt="2023-02-22T03:59:36.280" v="469" actId="1076"/>
        <pc:sldMkLst>
          <pc:docMk/>
          <pc:sldMk cId="844706321" sldId="283"/>
        </pc:sldMkLst>
        <pc:picChg chg="mod">
          <ac:chgData name="Astrup, Dylan J." userId="S::astrupd@my.erau.edu::56b1825f-da8e-4cf8-aad7-60ebaa314d46" providerId="AD" clId="Web-{508D1D4B-EF7A-4A99-B63B-4184B6773184}" dt="2023-02-22T03:59:36.280" v="469" actId="1076"/>
          <ac:picMkLst>
            <pc:docMk/>
            <pc:sldMk cId="844706321" sldId="283"/>
            <ac:picMk id="9" creationId="{96B4B95D-8673-B2A5-3163-E27E9F544866}"/>
          </ac:picMkLst>
        </pc:picChg>
      </pc:sldChg>
      <pc:sldChg chg="delSp">
        <pc:chgData name="Astrup, Dylan J." userId="S::astrupd@my.erau.edu::56b1825f-da8e-4cf8-aad7-60ebaa314d46" providerId="AD" clId="Web-{508D1D4B-EF7A-4A99-B63B-4184B6773184}" dt="2023-02-22T03:24:29.754" v="1"/>
        <pc:sldMkLst>
          <pc:docMk/>
          <pc:sldMk cId="3680902242" sldId="298"/>
        </pc:sldMkLst>
        <pc:spChg chg="del">
          <ac:chgData name="Astrup, Dylan J." userId="S::astrupd@my.erau.edu::56b1825f-da8e-4cf8-aad7-60ebaa314d46" providerId="AD" clId="Web-{508D1D4B-EF7A-4A99-B63B-4184B6773184}" dt="2023-02-22T03:24:29.754" v="1"/>
          <ac:spMkLst>
            <pc:docMk/>
            <pc:sldMk cId="3680902242" sldId="298"/>
            <ac:spMk id="23" creationId="{6D9A1B29-0731-2A9E-504E-84F210E245C4}"/>
          </ac:spMkLst>
        </pc:spChg>
        <pc:picChg chg="del">
          <ac:chgData name="Astrup, Dylan J." userId="S::astrupd@my.erau.edu::56b1825f-da8e-4cf8-aad7-60ebaa314d46" providerId="AD" clId="Web-{508D1D4B-EF7A-4A99-B63B-4184B6773184}" dt="2023-02-22T03:24:26.394" v="0"/>
          <ac:picMkLst>
            <pc:docMk/>
            <pc:sldMk cId="3680902242" sldId="298"/>
            <ac:picMk id="20" creationId="{92FAF58E-85B8-F4F8-2447-72FBDEAF6116}"/>
          </ac:picMkLst>
        </pc:picChg>
      </pc:sldChg>
      <pc:sldChg chg="modSp">
        <pc:chgData name="Astrup, Dylan J." userId="S::astrupd@my.erau.edu::56b1825f-da8e-4cf8-aad7-60ebaa314d46" providerId="AD" clId="Web-{508D1D4B-EF7A-4A99-B63B-4184B6773184}" dt="2023-02-22T04:01:57.707" v="478" actId="1076"/>
        <pc:sldMkLst>
          <pc:docMk/>
          <pc:sldMk cId="2279906906" sldId="309"/>
        </pc:sldMkLst>
        <pc:graphicFrameChg chg="mod">
          <ac:chgData name="Astrup, Dylan J." userId="S::astrupd@my.erau.edu::56b1825f-da8e-4cf8-aad7-60ebaa314d46" providerId="AD" clId="Web-{508D1D4B-EF7A-4A99-B63B-4184B6773184}" dt="2023-02-22T04:01:57.707" v="478" actId="1076"/>
          <ac:graphicFrameMkLst>
            <pc:docMk/>
            <pc:sldMk cId="2279906906" sldId="309"/>
            <ac:graphicFrameMk id="4" creationId="{21AC4D49-1559-09A4-D063-028878DCFE35}"/>
          </ac:graphicFrameMkLst>
        </pc:graphicFrameChg>
      </pc:sldChg>
      <pc:sldChg chg="modSp">
        <pc:chgData name="Astrup, Dylan J." userId="S::astrupd@my.erau.edu::56b1825f-da8e-4cf8-aad7-60ebaa314d46" providerId="AD" clId="Web-{508D1D4B-EF7A-4A99-B63B-4184B6773184}" dt="2023-02-22T03:40:09.115" v="100" actId="1076"/>
        <pc:sldMkLst>
          <pc:docMk/>
          <pc:sldMk cId="3787098" sldId="417"/>
        </pc:sldMkLst>
        <pc:spChg chg="mod">
          <ac:chgData name="Astrup, Dylan J." userId="S::astrupd@my.erau.edu::56b1825f-da8e-4cf8-aad7-60ebaa314d46" providerId="AD" clId="Web-{508D1D4B-EF7A-4A99-B63B-4184B6773184}" dt="2023-02-22T03:38:47.190" v="90" actId="1076"/>
          <ac:spMkLst>
            <pc:docMk/>
            <pc:sldMk cId="3787098" sldId="417"/>
            <ac:spMk id="4" creationId="{04E35187-BFF4-3B5A-2778-93EFC98DE08E}"/>
          </ac:spMkLst>
        </pc:spChg>
        <pc:spChg chg="mod">
          <ac:chgData name="Astrup, Dylan J." userId="S::astrupd@my.erau.edu::56b1825f-da8e-4cf8-aad7-60ebaa314d46" providerId="AD" clId="Web-{508D1D4B-EF7A-4A99-B63B-4184B6773184}" dt="2023-02-22T03:38:22.595" v="88" actId="1076"/>
          <ac:spMkLst>
            <pc:docMk/>
            <pc:sldMk cId="3787098" sldId="417"/>
            <ac:spMk id="15" creationId="{C7DBA79C-62BC-2BDB-6878-B54A6BABEF85}"/>
          </ac:spMkLst>
        </pc:spChg>
        <pc:cxnChg chg="mod">
          <ac:chgData name="Astrup, Dylan J." userId="S::astrupd@my.erau.edu::56b1825f-da8e-4cf8-aad7-60ebaa314d46" providerId="AD" clId="Web-{508D1D4B-EF7A-4A99-B63B-4184B6773184}" dt="2023-02-22T03:38:47.174" v="89" actId="1076"/>
          <ac:cxnSpMkLst>
            <pc:docMk/>
            <pc:sldMk cId="3787098" sldId="417"/>
            <ac:cxnSpMk id="3" creationId="{9454079C-D152-6FC0-091E-C452B08AFF12}"/>
          </ac:cxnSpMkLst>
        </pc:cxnChg>
        <pc:cxnChg chg="mod">
          <ac:chgData name="Astrup, Dylan J." userId="S::astrupd@my.erau.edu::56b1825f-da8e-4cf8-aad7-60ebaa314d46" providerId="AD" clId="Web-{508D1D4B-EF7A-4A99-B63B-4184B6773184}" dt="2023-02-22T03:38:54.206" v="91" actId="14100"/>
          <ac:cxnSpMkLst>
            <pc:docMk/>
            <pc:sldMk cId="3787098" sldId="417"/>
            <ac:cxnSpMk id="65" creationId="{5DE10E6D-700C-EAF4-944A-2242A75B8020}"/>
          </ac:cxnSpMkLst>
        </pc:cxnChg>
        <pc:cxnChg chg="mod">
          <ac:chgData name="Astrup, Dylan J." userId="S::astrupd@my.erau.edu::56b1825f-da8e-4cf8-aad7-60ebaa314d46" providerId="AD" clId="Web-{508D1D4B-EF7A-4A99-B63B-4184B6773184}" dt="2023-02-22T03:40:09.115" v="100" actId="1076"/>
          <ac:cxnSpMkLst>
            <pc:docMk/>
            <pc:sldMk cId="3787098" sldId="417"/>
            <ac:cxnSpMk id="72" creationId="{D0D6F147-AE5D-A20B-F539-BB60F0DE7585}"/>
          </ac:cxnSpMkLst>
        </pc:cxnChg>
      </pc:sldChg>
      <pc:sldChg chg="modSp">
        <pc:chgData name="Astrup, Dylan J." userId="S::astrupd@my.erau.edu::56b1825f-da8e-4cf8-aad7-60ebaa314d46" providerId="AD" clId="Web-{508D1D4B-EF7A-4A99-B63B-4184B6773184}" dt="2023-02-22T04:01:40.675" v="477" actId="20577"/>
        <pc:sldMkLst>
          <pc:docMk/>
          <pc:sldMk cId="3182161359" sldId="424"/>
        </pc:sldMkLst>
        <pc:spChg chg="mod">
          <ac:chgData name="Astrup, Dylan J." userId="S::astrupd@my.erau.edu::56b1825f-da8e-4cf8-aad7-60ebaa314d46" providerId="AD" clId="Web-{508D1D4B-EF7A-4A99-B63B-4184B6773184}" dt="2023-02-22T04:01:40.675" v="477" actId="20577"/>
          <ac:spMkLst>
            <pc:docMk/>
            <pc:sldMk cId="3182161359" sldId="424"/>
            <ac:spMk id="6" creationId="{40F685ED-E054-D623-C73D-6B4D715DA660}"/>
          </ac:spMkLst>
        </pc:spChg>
      </pc:sldChg>
      <pc:sldChg chg="modNotes">
        <pc:chgData name="Astrup, Dylan J." userId="S::astrupd@my.erau.edu::56b1825f-da8e-4cf8-aad7-60ebaa314d46" providerId="AD" clId="Web-{508D1D4B-EF7A-4A99-B63B-4184B6773184}" dt="2023-02-22T03:57:08.853" v="444"/>
        <pc:sldMkLst>
          <pc:docMk/>
          <pc:sldMk cId="581330354" sldId="467"/>
        </pc:sldMkLst>
      </pc:sldChg>
      <pc:sldChg chg="addSp modSp">
        <pc:chgData name="Astrup, Dylan J." userId="S::astrupd@my.erau.edu::56b1825f-da8e-4cf8-aad7-60ebaa314d46" providerId="AD" clId="Web-{508D1D4B-EF7A-4A99-B63B-4184B6773184}" dt="2023-02-22T03:58:55.654" v="468" actId="1076"/>
        <pc:sldMkLst>
          <pc:docMk/>
          <pc:sldMk cId="3011441992" sldId="468"/>
        </pc:sldMkLst>
        <pc:spChg chg="add mod">
          <ac:chgData name="Astrup, Dylan J." userId="S::astrupd@my.erau.edu::56b1825f-da8e-4cf8-aad7-60ebaa314d46" providerId="AD" clId="Web-{508D1D4B-EF7A-4A99-B63B-4184B6773184}" dt="2023-02-22T03:58:55.654" v="468" actId="1076"/>
          <ac:spMkLst>
            <pc:docMk/>
            <pc:sldMk cId="3011441992" sldId="468"/>
            <ac:spMk id="4" creationId="{EBC57527-3D0B-162F-F75C-A29BDE4DF630}"/>
          </ac:spMkLst>
        </pc:spChg>
        <pc:picChg chg="add mod">
          <ac:chgData name="Astrup, Dylan J." userId="S::astrupd@my.erau.edu::56b1825f-da8e-4cf8-aad7-60ebaa314d46" providerId="AD" clId="Web-{508D1D4B-EF7A-4A99-B63B-4184B6773184}" dt="2023-02-22T03:58:27.028" v="446" actId="1076"/>
          <ac:picMkLst>
            <pc:docMk/>
            <pc:sldMk cId="3011441992" sldId="468"/>
            <ac:picMk id="3" creationId="{CACD65D5-1C61-317B-6DB6-C4D0DF12375D}"/>
          </ac:picMkLst>
        </pc:picChg>
      </pc:sldChg>
      <pc:sldChg chg="addSp delSp modSp del">
        <pc:chgData name="Astrup, Dylan J." userId="S::astrupd@my.erau.edu::56b1825f-da8e-4cf8-aad7-60ebaa314d46" providerId="AD" clId="Web-{508D1D4B-EF7A-4A99-B63B-4184B6773184}" dt="2023-02-22T03:31:49.082" v="32"/>
        <pc:sldMkLst>
          <pc:docMk/>
          <pc:sldMk cId="3974967702" sldId="476"/>
        </pc:sldMkLst>
        <pc:spChg chg="del">
          <ac:chgData name="Astrup, Dylan J." userId="S::astrupd@my.erau.edu::56b1825f-da8e-4cf8-aad7-60ebaa314d46" providerId="AD" clId="Web-{508D1D4B-EF7A-4A99-B63B-4184B6773184}" dt="2023-02-22T03:30:55.345" v="2"/>
          <ac:spMkLst>
            <pc:docMk/>
            <pc:sldMk cId="3974967702" sldId="476"/>
            <ac:spMk id="2" creationId="{B9C42433-D737-A58F-99C8-A6113A96218E}"/>
          </ac:spMkLst>
        </pc:spChg>
        <pc:spChg chg="del">
          <ac:chgData name="Astrup, Dylan J." userId="S::astrupd@my.erau.edu::56b1825f-da8e-4cf8-aad7-60ebaa314d46" providerId="AD" clId="Web-{508D1D4B-EF7A-4A99-B63B-4184B6773184}" dt="2023-02-22T03:30:56.283" v="3"/>
          <ac:spMkLst>
            <pc:docMk/>
            <pc:sldMk cId="3974967702" sldId="476"/>
            <ac:spMk id="3" creationId="{BBC75C50-4195-89A6-FB2F-3A69E3865909}"/>
          </ac:spMkLst>
        </pc:spChg>
        <pc:picChg chg="add mod">
          <ac:chgData name="Astrup, Dylan J." userId="S::astrupd@my.erau.edu::56b1825f-da8e-4cf8-aad7-60ebaa314d46" providerId="AD" clId="Web-{508D1D4B-EF7A-4A99-B63B-4184B6773184}" dt="2023-02-22T03:31:08.533" v="9" actId="1076"/>
          <ac:picMkLst>
            <pc:docMk/>
            <pc:sldMk cId="3974967702" sldId="476"/>
            <ac:picMk id="4" creationId="{C6B0CA8E-FEC2-B2DE-90E9-6397B2ABB0EF}"/>
          </ac:picMkLst>
        </pc:picChg>
      </pc:sldChg>
      <pc:sldChg chg="addSp delSp modSp">
        <pc:chgData name="Astrup, Dylan J." userId="S::astrupd@my.erau.edu::56b1825f-da8e-4cf8-aad7-60ebaa314d46" providerId="AD" clId="Web-{508D1D4B-EF7A-4A99-B63B-4184B6773184}" dt="2023-02-22T03:32:53.631" v="60" actId="1076"/>
        <pc:sldMkLst>
          <pc:docMk/>
          <pc:sldMk cId="673127905" sldId="477"/>
        </pc:sldMkLst>
        <pc:spChg chg="add del mod">
          <ac:chgData name="Astrup, Dylan J." userId="S::astrupd@my.erau.edu::56b1825f-da8e-4cf8-aad7-60ebaa314d46" providerId="AD" clId="Web-{508D1D4B-EF7A-4A99-B63B-4184B6773184}" dt="2023-02-22T03:31:44.847" v="31" actId="20577"/>
          <ac:spMkLst>
            <pc:docMk/>
            <pc:sldMk cId="673127905" sldId="477"/>
            <ac:spMk id="2" creationId="{A460DCD0-179B-951D-6202-0ABA52132397}"/>
          </ac:spMkLst>
        </pc:spChg>
        <pc:spChg chg="add del mod">
          <ac:chgData name="Astrup, Dylan J." userId="S::astrupd@my.erau.edu::56b1825f-da8e-4cf8-aad7-60ebaa314d46" providerId="AD" clId="Web-{508D1D4B-EF7A-4A99-B63B-4184B6773184}" dt="2023-02-22T03:32:39.005" v="56"/>
          <ac:spMkLst>
            <pc:docMk/>
            <pc:sldMk cId="673127905" sldId="477"/>
            <ac:spMk id="4" creationId="{5DB88AFB-AE37-150C-821C-7F8D48BC4315}"/>
          </ac:spMkLst>
        </pc:spChg>
        <pc:picChg chg="add mod">
          <ac:chgData name="Astrup, Dylan J." userId="S::astrupd@my.erau.edu::56b1825f-da8e-4cf8-aad7-60ebaa314d46" providerId="AD" clId="Web-{508D1D4B-EF7A-4A99-B63B-4184B6773184}" dt="2023-02-22T03:32:53.631" v="60" actId="1076"/>
          <ac:picMkLst>
            <pc:docMk/>
            <pc:sldMk cId="673127905" sldId="477"/>
            <ac:picMk id="5" creationId="{DD22647D-9723-C813-3B9A-795ACAFD2587}"/>
          </ac:picMkLst>
        </pc:picChg>
        <pc:picChg chg="del">
          <ac:chgData name="Astrup, Dylan J." userId="S::astrupd@my.erau.edu::56b1825f-da8e-4cf8-aad7-60ebaa314d46" providerId="AD" clId="Web-{508D1D4B-EF7A-4A99-B63B-4184B6773184}" dt="2023-02-22T03:32:28.552" v="55"/>
          <ac:picMkLst>
            <pc:docMk/>
            <pc:sldMk cId="673127905" sldId="477"/>
            <ac:picMk id="7" creationId="{B7F9C877-3C10-748A-32F0-168A90EB1116}"/>
          </ac:picMkLst>
        </pc:picChg>
      </pc:sldChg>
      <pc:sldChg chg="addSp delSp modSp">
        <pc:chgData name="Astrup, Dylan J." userId="S::astrupd@my.erau.edu::56b1825f-da8e-4cf8-aad7-60ebaa314d46" providerId="AD" clId="Web-{508D1D4B-EF7A-4A99-B63B-4184B6773184}" dt="2023-02-22T03:33:28.241" v="85" actId="14100"/>
        <pc:sldMkLst>
          <pc:docMk/>
          <pc:sldMk cId="2138642958" sldId="478"/>
        </pc:sldMkLst>
        <pc:spChg chg="mod">
          <ac:chgData name="Astrup, Dylan J." userId="S::astrupd@my.erau.edu::56b1825f-da8e-4cf8-aad7-60ebaa314d46" providerId="AD" clId="Web-{508D1D4B-EF7A-4A99-B63B-4184B6773184}" dt="2023-02-22T03:33:05.116" v="80" actId="20577"/>
          <ac:spMkLst>
            <pc:docMk/>
            <pc:sldMk cId="2138642958" sldId="478"/>
            <ac:spMk id="2" creationId="{6AA20743-642F-C24C-03AF-E0D4CCA38EF1}"/>
          </ac:spMkLst>
        </pc:spChg>
        <pc:spChg chg="del">
          <ac:chgData name="Astrup, Dylan J." userId="S::astrupd@my.erau.edu::56b1825f-da8e-4cf8-aad7-60ebaa314d46" providerId="AD" clId="Web-{508D1D4B-EF7A-4A99-B63B-4184B6773184}" dt="2023-02-22T03:33:08.303" v="81"/>
          <ac:spMkLst>
            <pc:docMk/>
            <pc:sldMk cId="2138642958" sldId="478"/>
            <ac:spMk id="3" creationId="{E56C702B-3E05-4349-2F46-48255E8D9A1B}"/>
          </ac:spMkLst>
        </pc:spChg>
        <pc:picChg chg="add mod">
          <ac:chgData name="Astrup, Dylan J." userId="S::astrupd@my.erau.edu::56b1825f-da8e-4cf8-aad7-60ebaa314d46" providerId="AD" clId="Web-{508D1D4B-EF7A-4A99-B63B-4184B6773184}" dt="2023-02-22T03:33:28.241" v="85" actId="14100"/>
          <ac:picMkLst>
            <pc:docMk/>
            <pc:sldMk cId="2138642958" sldId="478"/>
            <ac:picMk id="4" creationId="{7F0B15E9-3A63-726F-431D-76460AE4FC64}"/>
          </ac:picMkLst>
        </pc:picChg>
      </pc:sldChg>
      <pc:sldChg chg="modSp modNotes">
        <pc:chgData name="Astrup, Dylan J." userId="S::astrupd@my.erau.edu::56b1825f-da8e-4cf8-aad7-60ebaa314d46" providerId="AD" clId="Web-{508D1D4B-EF7A-4A99-B63B-4184B6773184}" dt="2023-02-22T03:56:56.149" v="439"/>
        <pc:sldMkLst>
          <pc:docMk/>
          <pc:sldMk cId="619966970" sldId="480"/>
        </pc:sldMkLst>
        <pc:graphicFrameChg chg="mod modGraphic">
          <ac:chgData name="Astrup, Dylan J." userId="S::astrupd@my.erau.edu::56b1825f-da8e-4cf8-aad7-60ebaa314d46" providerId="AD" clId="Web-{508D1D4B-EF7A-4A99-B63B-4184B6773184}" dt="2023-02-22T03:56:12.976" v="418"/>
          <ac:graphicFrameMkLst>
            <pc:docMk/>
            <pc:sldMk cId="619966970" sldId="480"/>
            <ac:graphicFrameMk id="4" creationId="{E2188EEF-8568-8D2C-59D3-107F9577EB1A}"/>
          </ac:graphicFrameMkLst>
        </pc:graphicFrameChg>
      </pc:sldChg>
      <pc:sldChg chg="addSp delSp modSp new ord">
        <pc:chgData name="Astrup, Dylan J." userId="S::astrupd@my.erau.edu::56b1825f-da8e-4cf8-aad7-60ebaa314d46" providerId="AD" clId="Web-{508D1D4B-EF7A-4A99-B63B-4184B6773184}" dt="2023-02-22T03:32:19.505" v="54" actId="14100"/>
        <pc:sldMkLst>
          <pc:docMk/>
          <pc:sldMk cId="3934604208" sldId="483"/>
        </pc:sldMkLst>
        <pc:spChg chg="mod">
          <ac:chgData name="Astrup, Dylan J." userId="S::astrupd@my.erau.edu::56b1825f-da8e-4cf8-aad7-60ebaa314d46" providerId="AD" clId="Web-{508D1D4B-EF7A-4A99-B63B-4184B6773184}" dt="2023-02-22T03:32:02.051" v="46" actId="20577"/>
          <ac:spMkLst>
            <pc:docMk/>
            <pc:sldMk cId="3934604208" sldId="483"/>
            <ac:spMk id="2" creationId="{EED47F88-0813-24BF-0C6D-49D0DB84FE1F}"/>
          </ac:spMkLst>
        </pc:spChg>
        <pc:spChg chg="del">
          <ac:chgData name="Astrup, Dylan J." userId="S::astrupd@my.erau.edu::56b1825f-da8e-4cf8-aad7-60ebaa314d46" providerId="AD" clId="Web-{508D1D4B-EF7A-4A99-B63B-4184B6773184}" dt="2023-02-22T03:32:05.285" v="47"/>
          <ac:spMkLst>
            <pc:docMk/>
            <pc:sldMk cId="3934604208" sldId="483"/>
            <ac:spMk id="3" creationId="{DA164BB0-C7FA-6841-8295-7340C96E83ED}"/>
          </ac:spMkLst>
        </pc:spChg>
        <pc:picChg chg="add mod">
          <ac:chgData name="Astrup, Dylan J." userId="S::astrupd@my.erau.edu::56b1825f-da8e-4cf8-aad7-60ebaa314d46" providerId="AD" clId="Web-{508D1D4B-EF7A-4A99-B63B-4184B6773184}" dt="2023-02-22T03:32:19.505" v="54" actId="14100"/>
          <ac:picMkLst>
            <pc:docMk/>
            <pc:sldMk cId="3934604208" sldId="483"/>
            <ac:picMk id="4" creationId="{B7EA5894-50CB-9EE6-0DB0-93C11BA47AC6}"/>
          </ac:picMkLst>
        </pc:picChg>
      </pc:sldChg>
    </pc:docChg>
  </pc:docChgLst>
  <pc:docChgLst>
    <pc:chgData name="Astrup, Dylan J." userId="S::astrupd@my.erau.edu::56b1825f-da8e-4cf8-aad7-60ebaa314d46" providerId="AD" clId="Web-{BB911431-D8D1-4F07-A627-41F32D01C52F}"/>
    <pc:docChg chg="addSld delSld modSld sldOrd">
      <pc:chgData name="Astrup, Dylan J." userId="S::astrupd@my.erau.edu::56b1825f-da8e-4cf8-aad7-60ebaa314d46" providerId="AD" clId="Web-{BB911431-D8D1-4F07-A627-41F32D01C52F}" dt="2023-02-22T02:18:26.065" v="142" actId="14100"/>
      <pc:docMkLst>
        <pc:docMk/>
      </pc:docMkLst>
      <pc:sldChg chg="ord">
        <pc:chgData name="Astrup, Dylan J." userId="S::astrupd@my.erau.edu::56b1825f-da8e-4cf8-aad7-60ebaa314d46" providerId="AD" clId="Web-{BB911431-D8D1-4F07-A627-41F32D01C52F}" dt="2023-02-22T02:11:53.974" v="40"/>
        <pc:sldMkLst>
          <pc:docMk/>
          <pc:sldMk cId="2096433879" sldId="392"/>
        </pc:sldMkLst>
      </pc:sldChg>
      <pc:sldChg chg="addSp modSp">
        <pc:chgData name="Astrup, Dylan J." userId="S::astrupd@my.erau.edu::56b1825f-da8e-4cf8-aad7-60ebaa314d46" providerId="AD" clId="Web-{BB911431-D8D1-4F07-A627-41F32D01C52F}" dt="2023-02-22T02:18:26.065" v="142" actId="14100"/>
        <pc:sldMkLst>
          <pc:docMk/>
          <pc:sldMk cId="3443425607" sldId="463"/>
        </pc:sldMkLst>
        <pc:spChg chg="add mod">
          <ac:chgData name="Astrup, Dylan J." userId="S::astrupd@my.erau.edu::56b1825f-da8e-4cf8-aad7-60ebaa314d46" providerId="AD" clId="Web-{BB911431-D8D1-4F07-A627-41F32D01C52F}" dt="2023-02-22T02:17:27.092" v="86" actId="1076"/>
          <ac:spMkLst>
            <pc:docMk/>
            <pc:sldMk cId="3443425607" sldId="463"/>
            <ac:spMk id="6" creationId="{77E8340B-6710-9110-76AF-96FDBA3C4161}"/>
          </ac:spMkLst>
        </pc:spChg>
        <pc:spChg chg="add mod">
          <ac:chgData name="Astrup, Dylan J." userId="S::astrupd@my.erau.edu::56b1825f-da8e-4cf8-aad7-60ebaa314d46" providerId="AD" clId="Web-{BB911431-D8D1-4F07-A627-41F32D01C52F}" dt="2023-02-22T02:17:46.468" v="109" actId="14100"/>
          <ac:spMkLst>
            <pc:docMk/>
            <pc:sldMk cId="3443425607" sldId="463"/>
            <ac:spMk id="8" creationId="{BEDF341B-A22B-4CBA-E332-4EF8D2499DFE}"/>
          </ac:spMkLst>
        </pc:spChg>
        <pc:spChg chg="add mod">
          <ac:chgData name="Astrup, Dylan J." userId="S::astrupd@my.erau.edu::56b1825f-da8e-4cf8-aad7-60ebaa314d46" providerId="AD" clId="Web-{BB911431-D8D1-4F07-A627-41F32D01C52F}" dt="2023-02-22T02:18:26.065" v="142" actId="14100"/>
          <ac:spMkLst>
            <pc:docMk/>
            <pc:sldMk cId="3443425607" sldId="463"/>
            <ac:spMk id="11" creationId="{824D7707-B936-1208-EBFA-0DB902F5CF0D}"/>
          </ac:spMkLst>
        </pc:spChg>
        <pc:cxnChg chg="add mod">
          <ac:chgData name="Astrup, Dylan J." userId="S::astrupd@my.erau.edu::56b1825f-da8e-4cf8-aad7-60ebaa314d46" providerId="AD" clId="Web-{BB911431-D8D1-4F07-A627-41F32D01C52F}" dt="2023-02-22T02:17:03.903" v="58" actId="1076"/>
          <ac:cxnSpMkLst>
            <pc:docMk/>
            <pc:sldMk cId="3443425607" sldId="463"/>
            <ac:cxnSpMk id="4" creationId="{3CEEB5D6-99B3-C78D-F8E9-063127479794}"/>
          </ac:cxnSpMkLst>
        </pc:cxnChg>
        <pc:cxnChg chg="add mod">
          <ac:chgData name="Astrup, Dylan J." userId="S::astrupd@my.erau.edu::56b1825f-da8e-4cf8-aad7-60ebaa314d46" providerId="AD" clId="Web-{BB911431-D8D1-4F07-A627-41F32D01C52F}" dt="2023-02-22T02:17:53.406" v="110" actId="14100"/>
          <ac:cxnSpMkLst>
            <pc:docMk/>
            <pc:sldMk cId="3443425607" sldId="463"/>
            <ac:cxnSpMk id="7" creationId="{B3D295AE-673D-4D28-4CA4-43E9D64191DD}"/>
          </ac:cxnSpMkLst>
        </pc:cxnChg>
        <pc:cxnChg chg="add mod">
          <ac:chgData name="Astrup, Dylan J." userId="S::astrupd@my.erau.edu::56b1825f-da8e-4cf8-aad7-60ebaa314d46" providerId="AD" clId="Web-{BB911431-D8D1-4F07-A627-41F32D01C52F}" dt="2023-02-22T02:18:15.329" v="117" actId="14100"/>
          <ac:cxnSpMkLst>
            <pc:docMk/>
            <pc:sldMk cId="3443425607" sldId="463"/>
            <ac:cxnSpMk id="10" creationId="{F3579D2C-EAA7-ACD8-604C-F06215F43097}"/>
          </ac:cxnSpMkLst>
        </pc:cxnChg>
      </pc:sldChg>
      <pc:sldChg chg="modSp">
        <pc:chgData name="Astrup, Dylan J." userId="S::astrupd@my.erau.edu::56b1825f-da8e-4cf8-aad7-60ebaa314d46" providerId="AD" clId="Web-{BB911431-D8D1-4F07-A627-41F32D01C52F}" dt="2023-02-22T02:07:02.235" v="39" actId="20577"/>
        <pc:sldMkLst>
          <pc:docMk/>
          <pc:sldMk cId="2570089881" sldId="474"/>
        </pc:sldMkLst>
        <pc:graphicFrameChg chg="modGraphic">
          <ac:chgData name="Astrup, Dylan J." userId="S::astrupd@my.erau.edu::56b1825f-da8e-4cf8-aad7-60ebaa314d46" providerId="AD" clId="Web-{BB911431-D8D1-4F07-A627-41F32D01C52F}" dt="2023-02-22T02:07:02.235" v="39" actId="20577"/>
          <ac:graphicFrameMkLst>
            <pc:docMk/>
            <pc:sldMk cId="2570089881" sldId="474"/>
            <ac:graphicFrameMk id="5" creationId="{250F7F66-3388-21A6-8F07-B0193249C7D6}"/>
          </ac:graphicFrameMkLst>
        </pc:graphicFrameChg>
      </pc:sldChg>
      <pc:sldChg chg="modSp new">
        <pc:chgData name="Astrup, Dylan J." userId="S::astrupd@my.erau.edu::56b1825f-da8e-4cf8-aad7-60ebaa314d46" providerId="AD" clId="Web-{BB911431-D8D1-4F07-A627-41F32D01C52F}" dt="2023-02-22T02:12:53.869" v="53" actId="20577"/>
        <pc:sldMkLst>
          <pc:docMk/>
          <pc:sldMk cId="619966970" sldId="480"/>
        </pc:sldMkLst>
        <pc:spChg chg="mod">
          <ac:chgData name="Astrup, Dylan J." userId="S::astrupd@my.erau.edu::56b1825f-da8e-4cf8-aad7-60ebaa314d46" providerId="AD" clId="Web-{BB911431-D8D1-4F07-A627-41F32D01C52F}" dt="2023-02-22T02:12:53.869" v="53" actId="20577"/>
          <ac:spMkLst>
            <pc:docMk/>
            <pc:sldMk cId="619966970" sldId="480"/>
            <ac:spMk id="2" creationId="{ADF60FB1-E400-C32F-628F-3C6628224FEC}"/>
          </ac:spMkLst>
        </pc:spChg>
      </pc:sldChg>
      <pc:sldChg chg="add del">
        <pc:chgData name="Astrup, Dylan J." userId="S::astrupd@my.erau.edu::56b1825f-da8e-4cf8-aad7-60ebaa314d46" providerId="AD" clId="Web-{BB911431-D8D1-4F07-A627-41F32D01C52F}" dt="2023-02-22T02:16:34.447" v="55"/>
        <pc:sldMkLst>
          <pc:docMk/>
          <pc:sldMk cId="2883622086" sldId="482"/>
        </pc:sldMkLst>
      </pc:sldChg>
    </pc:docChg>
  </pc:docChgLst>
  <pc:docChgLst>
    <pc:chgData name="Hannah Spiller" userId="f42f1aa8-bbe2-42da-86ac-84a2e4ce8dc6" providerId="ADAL" clId="{0ED2C83D-CDE9-486D-BAB4-C85897638770}"/>
    <pc:docChg chg="undo custSel addSld delSld modSld">
      <pc:chgData name="Hannah Spiller" userId="f42f1aa8-bbe2-42da-86ac-84a2e4ce8dc6" providerId="ADAL" clId="{0ED2C83D-CDE9-486D-BAB4-C85897638770}" dt="2023-02-08T21:51:21.747" v="434" actId="1076"/>
      <pc:docMkLst>
        <pc:docMk/>
      </pc:docMkLst>
      <pc:sldChg chg="addSp delSp modSp mod">
        <pc:chgData name="Hannah Spiller" userId="f42f1aa8-bbe2-42da-86ac-84a2e4ce8dc6" providerId="ADAL" clId="{0ED2C83D-CDE9-486D-BAB4-C85897638770}" dt="2023-02-08T21:50:03.668" v="430" actId="14100"/>
        <pc:sldMkLst>
          <pc:docMk/>
          <pc:sldMk cId="1507392009" sldId="411"/>
        </pc:sldMkLst>
        <pc:spChg chg="del mod">
          <ac:chgData name="Hannah Spiller" userId="f42f1aa8-bbe2-42da-86ac-84a2e4ce8dc6" providerId="ADAL" clId="{0ED2C83D-CDE9-486D-BAB4-C85897638770}" dt="2023-02-08T21:49:45.894" v="426" actId="478"/>
          <ac:spMkLst>
            <pc:docMk/>
            <pc:sldMk cId="1507392009" sldId="411"/>
            <ac:spMk id="3" creationId="{94A55948-4022-64E4-E03B-215A89765B8B}"/>
          </ac:spMkLst>
        </pc:spChg>
        <pc:spChg chg="add del mod">
          <ac:chgData name="Hannah Spiller" userId="f42f1aa8-bbe2-42da-86ac-84a2e4ce8dc6" providerId="ADAL" clId="{0ED2C83D-CDE9-486D-BAB4-C85897638770}" dt="2023-02-08T21:49:48.138" v="427" actId="478"/>
          <ac:spMkLst>
            <pc:docMk/>
            <pc:sldMk cId="1507392009" sldId="411"/>
            <ac:spMk id="6" creationId="{4F3E8752-719E-14CA-F01E-FB854CDB06F1}"/>
          </ac:spMkLst>
        </pc:spChg>
        <pc:graphicFrameChg chg="add mod modGraphic">
          <ac:chgData name="Hannah Spiller" userId="f42f1aa8-bbe2-42da-86ac-84a2e4ce8dc6" providerId="ADAL" clId="{0ED2C83D-CDE9-486D-BAB4-C85897638770}" dt="2023-02-08T21:50:03.668" v="430" actId="14100"/>
          <ac:graphicFrameMkLst>
            <pc:docMk/>
            <pc:sldMk cId="1507392009" sldId="411"/>
            <ac:graphicFrameMk id="4" creationId="{91D6C46A-48DF-A9AB-ED96-FF6542F8387F}"/>
          </ac:graphicFrameMkLst>
        </pc:graphicFrameChg>
      </pc:sldChg>
      <pc:sldChg chg="modSp">
        <pc:chgData name="Hannah Spiller" userId="f42f1aa8-bbe2-42da-86ac-84a2e4ce8dc6" providerId="ADAL" clId="{0ED2C83D-CDE9-486D-BAB4-C85897638770}" dt="2023-02-08T20:38:38.158" v="31"/>
        <pc:sldMkLst>
          <pc:docMk/>
          <pc:sldMk cId="955330781" sldId="413"/>
        </pc:sldMkLst>
        <pc:picChg chg="mod">
          <ac:chgData name="Hannah Spiller" userId="f42f1aa8-bbe2-42da-86ac-84a2e4ce8dc6" providerId="ADAL" clId="{0ED2C83D-CDE9-486D-BAB4-C85897638770}" dt="2023-02-08T20:38:38.158" v="31"/>
          <ac:picMkLst>
            <pc:docMk/>
            <pc:sldMk cId="955330781" sldId="413"/>
            <ac:picMk id="6" creationId="{441388D3-C795-7057-54D5-9627DC903752}"/>
          </ac:picMkLst>
        </pc:picChg>
      </pc:sldChg>
      <pc:sldChg chg="addSp delSp modSp mod">
        <pc:chgData name="Hannah Spiller" userId="f42f1aa8-bbe2-42da-86ac-84a2e4ce8dc6" providerId="ADAL" clId="{0ED2C83D-CDE9-486D-BAB4-C85897638770}" dt="2023-02-08T21:51:21.747" v="434" actId="1076"/>
        <pc:sldMkLst>
          <pc:docMk/>
          <pc:sldMk cId="3182161359" sldId="424"/>
        </pc:sldMkLst>
        <pc:picChg chg="add mod">
          <ac:chgData name="Hannah Spiller" userId="f42f1aa8-bbe2-42da-86ac-84a2e4ce8dc6" providerId="ADAL" clId="{0ED2C83D-CDE9-486D-BAB4-C85897638770}" dt="2023-02-08T21:51:21.747" v="434" actId="1076"/>
          <ac:picMkLst>
            <pc:docMk/>
            <pc:sldMk cId="3182161359" sldId="424"/>
            <ac:picMk id="3" creationId="{44E60AF7-7A51-2416-0A60-487D391B966A}"/>
          </ac:picMkLst>
        </pc:picChg>
        <pc:picChg chg="del">
          <ac:chgData name="Hannah Spiller" userId="f42f1aa8-bbe2-42da-86ac-84a2e4ce8dc6" providerId="ADAL" clId="{0ED2C83D-CDE9-486D-BAB4-C85897638770}" dt="2023-02-08T21:51:12.763" v="432" actId="478"/>
          <ac:picMkLst>
            <pc:docMk/>
            <pc:sldMk cId="3182161359" sldId="424"/>
            <ac:picMk id="4" creationId="{B7E5A98D-CCCD-94A9-2F29-C20014C7F86D}"/>
          </ac:picMkLst>
        </pc:picChg>
      </pc:sldChg>
      <pc:sldChg chg="addSp delSp modSp mod">
        <pc:chgData name="Hannah Spiller" userId="f42f1aa8-bbe2-42da-86ac-84a2e4ce8dc6" providerId="ADAL" clId="{0ED2C83D-CDE9-486D-BAB4-C85897638770}" dt="2023-02-08T20:50:21.543" v="78" actId="20577"/>
        <pc:sldMkLst>
          <pc:docMk/>
          <pc:sldMk cId="347247979" sldId="426"/>
        </pc:sldMkLst>
        <pc:spChg chg="mod">
          <ac:chgData name="Hannah Spiller" userId="f42f1aa8-bbe2-42da-86ac-84a2e4ce8dc6" providerId="ADAL" clId="{0ED2C83D-CDE9-486D-BAB4-C85897638770}" dt="2023-02-08T20:50:21.543" v="78" actId="20577"/>
          <ac:spMkLst>
            <pc:docMk/>
            <pc:sldMk cId="347247979" sldId="426"/>
            <ac:spMk id="3" creationId="{EB83FBE7-FEC9-8395-BF38-74F010C81749}"/>
          </ac:spMkLst>
        </pc:spChg>
        <pc:spChg chg="add mod">
          <ac:chgData name="Hannah Spiller" userId="f42f1aa8-bbe2-42da-86ac-84a2e4ce8dc6" providerId="ADAL" clId="{0ED2C83D-CDE9-486D-BAB4-C85897638770}" dt="2023-02-08T20:43:06.392" v="51" actId="1076"/>
          <ac:spMkLst>
            <pc:docMk/>
            <pc:sldMk cId="347247979" sldId="426"/>
            <ac:spMk id="17" creationId="{FC9F4C32-E517-CD52-EA55-9CFF9F34AAA4}"/>
          </ac:spMkLst>
        </pc:spChg>
        <pc:picChg chg="add mod">
          <ac:chgData name="Hannah Spiller" userId="f42f1aa8-bbe2-42da-86ac-84a2e4ce8dc6" providerId="ADAL" clId="{0ED2C83D-CDE9-486D-BAB4-C85897638770}" dt="2023-02-08T20:39:36.091" v="34" actId="1076"/>
          <ac:picMkLst>
            <pc:docMk/>
            <pc:sldMk cId="347247979" sldId="426"/>
            <ac:picMk id="8" creationId="{4A2F5AB7-6904-C83E-90ED-481EBD83C8FD}"/>
          </ac:picMkLst>
        </pc:picChg>
        <pc:picChg chg="add mod">
          <ac:chgData name="Hannah Spiller" userId="f42f1aa8-bbe2-42da-86ac-84a2e4ce8dc6" providerId="ADAL" clId="{0ED2C83D-CDE9-486D-BAB4-C85897638770}" dt="2023-02-08T20:43:34.281" v="58" actId="1076"/>
          <ac:picMkLst>
            <pc:docMk/>
            <pc:sldMk cId="347247979" sldId="426"/>
            <ac:picMk id="11" creationId="{07C5D26B-922C-227A-7F1F-50FEF0BBD315}"/>
          </ac:picMkLst>
        </pc:picChg>
        <pc:cxnChg chg="add del">
          <ac:chgData name="Hannah Spiller" userId="f42f1aa8-bbe2-42da-86ac-84a2e4ce8dc6" providerId="ADAL" clId="{0ED2C83D-CDE9-486D-BAB4-C85897638770}" dt="2023-02-08T20:41:41.293" v="42" actId="478"/>
          <ac:cxnSpMkLst>
            <pc:docMk/>
            <pc:sldMk cId="347247979" sldId="426"/>
            <ac:cxnSpMk id="15" creationId="{8CE83B79-7CAB-6075-5F05-ECC920458743}"/>
          </ac:cxnSpMkLst>
        </pc:cxnChg>
      </pc:sldChg>
      <pc:sldChg chg="addSp delSp modSp mod">
        <pc:chgData name="Hannah Spiller" userId="f42f1aa8-bbe2-42da-86ac-84a2e4ce8dc6" providerId="ADAL" clId="{0ED2C83D-CDE9-486D-BAB4-C85897638770}" dt="2023-02-08T20:56:20.400" v="151"/>
        <pc:sldMkLst>
          <pc:docMk/>
          <pc:sldMk cId="4111254607" sldId="428"/>
        </pc:sldMkLst>
        <pc:spChg chg="add mod">
          <ac:chgData name="Hannah Spiller" userId="f42f1aa8-bbe2-42da-86ac-84a2e4ce8dc6" providerId="ADAL" clId="{0ED2C83D-CDE9-486D-BAB4-C85897638770}" dt="2023-02-08T20:32:35.139" v="17" actId="1076"/>
          <ac:spMkLst>
            <pc:docMk/>
            <pc:sldMk cId="4111254607" sldId="428"/>
            <ac:spMk id="34" creationId="{0074DEBA-D660-4A7A-F417-79918F0B9363}"/>
          </ac:spMkLst>
        </pc:spChg>
        <pc:spChg chg="add mod">
          <ac:chgData name="Hannah Spiller" userId="f42f1aa8-bbe2-42da-86ac-84a2e4ce8dc6" providerId="ADAL" clId="{0ED2C83D-CDE9-486D-BAB4-C85897638770}" dt="2023-02-08T20:31:46.588" v="12" actId="1076"/>
          <ac:spMkLst>
            <pc:docMk/>
            <pc:sldMk cId="4111254607" sldId="428"/>
            <ac:spMk id="39" creationId="{2429DCBA-0486-764D-5E6D-A4788C014719}"/>
          </ac:spMkLst>
        </pc:spChg>
        <pc:spChg chg="add mod">
          <ac:chgData name="Hannah Spiller" userId="f42f1aa8-bbe2-42da-86ac-84a2e4ce8dc6" providerId="ADAL" clId="{0ED2C83D-CDE9-486D-BAB4-C85897638770}" dt="2023-02-08T20:53:11.166" v="112" actId="1076"/>
          <ac:spMkLst>
            <pc:docMk/>
            <pc:sldMk cId="4111254607" sldId="428"/>
            <ac:spMk id="108" creationId="{D9904F42-F848-10EE-45E6-D55AA4CB3D88}"/>
          </ac:spMkLst>
        </pc:spChg>
        <pc:picChg chg="mod">
          <ac:chgData name="Hannah Spiller" userId="f42f1aa8-bbe2-42da-86ac-84a2e4ce8dc6" providerId="ADAL" clId="{0ED2C83D-CDE9-486D-BAB4-C85897638770}" dt="2023-02-08T20:51:51.965" v="88" actId="1076"/>
          <ac:picMkLst>
            <pc:docMk/>
            <pc:sldMk cId="4111254607" sldId="428"/>
            <ac:picMk id="8" creationId="{1D8393AA-94EA-2E6D-B604-BAFF6572AD47}"/>
          </ac:picMkLst>
        </pc:picChg>
        <pc:picChg chg="add mod">
          <ac:chgData name="Hannah Spiller" userId="f42f1aa8-bbe2-42da-86ac-84a2e4ce8dc6" providerId="ADAL" clId="{0ED2C83D-CDE9-486D-BAB4-C85897638770}" dt="2023-02-08T20:51:47.933" v="87" actId="14100"/>
          <ac:picMkLst>
            <pc:docMk/>
            <pc:sldMk cId="4111254607" sldId="428"/>
            <ac:picMk id="16" creationId="{060C87AC-67DC-42D0-07F8-B07002585E85}"/>
          </ac:picMkLst>
        </pc:picChg>
        <pc:picChg chg="add mod">
          <ac:chgData name="Hannah Spiller" userId="f42f1aa8-bbe2-42da-86ac-84a2e4ce8dc6" providerId="ADAL" clId="{0ED2C83D-CDE9-486D-BAB4-C85897638770}" dt="2023-02-08T20:51:06.492" v="80" actId="1076"/>
          <ac:picMkLst>
            <pc:docMk/>
            <pc:sldMk cId="4111254607" sldId="428"/>
            <ac:picMk id="31" creationId="{AF69F762-58A5-CB2F-CA64-E413EF09C6E0}"/>
          </ac:picMkLst>
        </pc:picChg>
        <pc:picChg chg="del">
          <ac:chgData name="Hannah Spiller" userId="f42f1aa8-bbe2-42da-86ac-84a2e4ce8dc6" providerId="ADAL" clId="{0ED2C83D-CDE9-486D-BAB4-C85897638770}" dt="2023-02-08T20:54:15.943" v="113" actId="478"/>
          <ac:picMkLst>
            <pc:docMk/>
            <pc:sldMk cId="4111254607" sldId="428"/>
            <ac:picMk id="76" creationId="{6ED73866-E7C3-B242-1C11-87A93DA2C464}"/>
          </ac:picMkLst>
        </pc:picChg>
        <pc:picChg chg="add mod">
          <ac:chgData name="Hannah Spiller" userId="f42f1aa8-bbe2-42da-86ac-84a2e4ce8dc6" providerId="ADAL" clId="{0ED2C83D-CDE9-486D-BAB4-C85897638770}" dt="2023-02-08T20:56:20.400" v="151"/>
          <ac:picMkLst>
            <pc:docMk/>
            <pc:sldMk cId="4111254607" sldId="428"/>
            <ac:picMk id="1026" creationId="{DC01C8EA-D0C2-C524-AB8B-5DE824D01401}"/>
          </ac:picMkLst>
        </pc:picChg>
        <pc:cxnChg chg="mod">
          <ac:chgData name="Hannah Spiller" userId="f42f1aa8-bbe2-42da-86ac-84a2e4ce8dc6" providerId="ADAL" clId="{0ED2C83D-CDE9-486D-BAB4-C85897638770}" dt="2023-02-08T20:51:26.516" v="84" actId="14100"/>
          <ac:cxnSpMkLst>
            <pc:docMk/>
            <pc:sldMk cId="4111254607" sldId="428"/>
            <ac:cxnSpMk id="43" creationId="{D8922668-7361-948D-B84D-1FB3BE78B3FB}"/>
          </ac:cxnSpMkLst>
        </pc:cxnChg>
        <pc:cxnChg chg="add mod">
          <ac:chgData name="Hannah Spiller" userId="f42f1aa8-bbe2-42da-86ac-84a2e4ce8dc6" providerId="ADAL" clId="{0ED2C83D-CDE9-486D-BAB4-C85897638770}" dt="2023-02-08T20:51:55.516" v="89" actId="14100"/>
          <ac:cxnSpMkLst>
            <pc:docMk/>
            <pc:sldMk cId="4111254607" sldId="428"/>
            <ac:cxnSpMk id="55" creationId="{723C66AB-84F1-6D65-E6B3-048ED676DDA4}"/>
          </ac:cxnSpMkLst>
        </pc:cxnChg>
        <pc:cxnChg chg="mod">
          <ac:chgData name="Hannah Spiller" userId="f42f1aa8-bbe2-42da-86ac-84a2e4ce8dc6" providerId="ADAL" clId="{0ED2C83D-CDE9-486D-BAB4-C85897638770}" dt="2023-02-08T20:51:32.037" v="86" actId="14100"/>
          <ac:cxnSpMkLst>
            <pc:docMk/>
            <pc:sldMk cId="4111254607" sldId="428"/>
            <ac:cxnSpMk id="60" creationId="{835DC539-0DAF-F248-6CB8-9C9FEDA231FE}"/>
          </ac:cxnSpMkLst>
        </pc:cxnChg>
        <pc:cxnChg chg="add mod">
          <ac:chgData name="Hannah Spiller" userId="f42f1aa8-bbe2-42da-86ac-84a2e4ce8dc6" providerId="ADAL" clId="{0ED2C83D-CDE9-486D-BAB4-C85897638770}" dt="2023-02-08T20:52:27.420" v="92" actId="1582"/>
          <ac:cxnSpMkLst>
            <pc:docMk/>
            <pc:sldMk cId="4111254607" sldId="428"/>
            <ac:cxnSpMk id="107" creationId="{68EFE042-EDF6-7432-9434-585F19E7FA39}"/>
          </ac:cxnSpMkLst>
        </pc:cxnChg>
      </pc:sldChg>
      <pc:sldChg chg="addSp delSp modSp mod modAnim">
        <pc:chgData name="Hannah Spiller" userId="f42f1aa8-bbe2-42da-86ac-84a2e4ce8dc6" providerId="ADAL" clId="{0ED2C83D-CDE9-486D-BAB4-C85897638770}" dt="2023-02-08T21:40:32.458" v="332"/>
        <pc:sldMkLst>
          <pc:docMk/>
          <pc:sldMk cId="3020172105" sldId="429"/>
        </pc:sldMkLst>
        <pc:spChg chg="add mod">
          <ac:chgData name="Hannah Spiller" userId="f42f1aa8-bbe2-42da-86ac-84a2e4ce8dc6" providerId="ADAL" clId="{0ED2C83D-CDE9-486D-BAB4-C85897638770}" dt="2023-02-08T20:57:38.386" v="155"/>
          <ac:spMkLst>
            <pc:docMk/>
            <pc:sldMk cId="3020172105" sldId="429"/>
            <ac:spMk id="93" creationId="{0E6D0C97-09DD-FB34-8943-A6D003F85CD7}"/>
          </ac:spMkLst>
        </pc:spChg>
        <pc:spChg chg="add mod">
          <ac:chgData name="Hannah Spiller" userId="f42f1aa8-bbe2-42da-86ac-84a2e4ce8dc6" providerId="ADAL" clId="{0ED2C83D-CDE9-486D-BAB4-C85897638770}" dt="2023-02-08T21:35:23.903" v="330" actId="1076"/>
          <ac:spMkLst>
            <pc:docMk/>
            <pc:sldMk cId="3020172105" sldId="429"/>
            <ac:spMk id="97" creationId="{696E64BA-434C-3C89-F29F-8C29A916BF7A}"/>
          </ac:spMkLst>
        </pc:spChg>
        <pc:spChg chg="add mod">
          <ac:chgData name="Hannah Spiller" userId="f42f1aa8-bbe2-42da-86ac-84a2e4ce8dc6" providerId="ADAL" clId="{0ED2C83D-CDE9-486D-BAB4-C85897638770}" dt="2023-02-08T21:40:27.763" v="331"/>
          <ac:spMkLst>
            <pc:docMk/>
            <pc:sldMk cId="3020172105" sldId="429"/>
            <ac:spMk id="98" creationId="{94F9A10D-ED27-7028-8CBA-0FCFD20FB92C}"/>
          </ac:spMkLst>
        </pc:spChg>
        <pc:grpChg chg="del">
          <ac:chgData name="Hannah Spiller" userId="f42f1aa8-bbe2-42da-86ac-84a2e4ce8dc6" providerId="ADAL" clId="{0ED2C83D-CDE9-486D-BAB4-C85897638770}" dt="2023-02-08T20:57:04.876" v="154" actId="478"/>
          <ac:grpSpMkLst>
            <pc:docMk/>
            <pc:sldMk cId="3020172105" sldId="429"/>
            <ac:grpSpMk id="83" creationId="{83B1F127-F951-B65A-A37C-8242792C6B97}"/>
          </ac:grpSpMkLst>
        </pc:grpChg>
        <pc:grpChg chg="del">
          <ac:chgData name="Hannah Spiller" userId="f42f1aa8-bbe2-42da-86ac-84a2e4ce8dc6" providerId="ADAL" clId="{0ED2C83D-CDE9-486D-BAB4-C85897638770}" dt="2023-02-08T20:57:04.876" v="154" actId="478"/>
          <ac:grpSpMkLst>
            <pc:docMk/>
            <pc:sldMk cId="3020172105" sldId="429"/>
            <ac:grpSpMk id="86" creationId="{16E8E634-688F-6C76-E3AA-70606EC7E2C2}"/>
          </ac:grpSpMkLst>
        </pc:grpChg>
        <pc:grpChg chg="del">
          <ac:chgData name="Hannah Spiller" userId="f42f1aa8-bbe2-42da-86ac-84a2e4ce8dc6" providerId="ADAL" clId="{0ED2C83D-CDE9-486D-BAB4-C85897638770}" dt="2023-02-08T20:57:04.876" v="154" actId="478"/>
          <ac:grpSpMkLst>
            <pc:docMk/>
            <pc:sldMk cId="3020172105" sldId="429"/>
            <ac:grpSpMk id="91" creationId="{704B998D-CD30-F9D5-CC6B-407E5A2DED41}"/>
          </ac:grpSpMkLst>
        </pc:grpChg>
        <pc:picChg chg="add del">
          <ac:chgData name="Hannah Spiller" userId="f42f1aa8-bbe2-42da-86ac-84a2e4ce8dc6" providerId="ADAL" clId="{0ED2C83D-CDE9-486D-BAB4-C85897638770}" dt="2023-02-08T20:56:59.768" v="152" actId="478"/>
          <ac:picMkLst>
            <pc:docMk/>
            <pc:sldMk cId="3020172105" sldId="429"/>
            <ac:picMk id="34" creationId="{2853659F-C7F4-0084-E483-39800E699004}"/>
          </ac:picMkLst>
        </pc:picChg>
        <pc:picChg chg="add mod">
          <ac:chgData name="Hannah Spiller" userId="f42f1aa8-bbe2-42da-86ac-84a2e4ce8dc6" providerId="ADAL" clId="{0ED2C83D-CDE9-486D-BAB4-C85897638770}" dt="2023-02-08T20:57:38.386" v="155"/>
          <ac:picMkLst>
            <pc:docMk/>
            <pc:sldMk cId="3020172105" sldId="429"/>
            <ac:picMk id="35" creationId="{5171BF99-C48C-96F4-C906-33CE25C153E5}"/>
          </ac:picMkLst>
        </pc:picChg>
        <pc:picChg chg="add mod">
          <ac:chgData name="Hannah Spiller" userId="f42f1aa8-bbe2-42da-86ac-84a2e4ce8dc6" providerId="ADAL" clId="{0ED2C83D-CDE9-486D-BAB4-C85897638770}" dt="2023-02-08T21:00:12.876" v="185"/>
          <ac:picMkLst>
            <pc:docMk/>
            <pc:sldMk cId="3020172105" sldId="429"/>
            <ac:picMk id="68" creationId="{0E0777A6-9ECC-996B-3099-70D240ED6DEE}"/>
          </ac:picMkLst>
        </pc:picChg>
        <pc:picChg chg="add mod">
          <ac:chgData name="Hannah Spiller" userId="f42f1aa8-bbe2-42da-86ac-84a2e4ce8dc6" providerId="ADAL" clId="{0ED2C83D-CDE9-486D-BAB4-C85897638770}" dt="2023-02-08T20:57:38.386" v="155"/>
          <ac:picMkLst>
            <pc:docMk/>
            <pc:sldMk cId="3020172105" sldId="429"/>
            <ac:picMk id="69" creationId="{3A3AC793-B40C-2904-F4B2-FBB72960D743}"/>
          </ac:picMkLst>
        </pc:picChg>
        <pc:picChg chg="add del mod">
          <ac:chgData name="Hannah Spiller" userId="f42f1aa8-bbe2-42da-86ac-84a2e4ce8dc6" providerId="ADAL" clId="{0ED2C83D-CDE9-486D-BAB4-C85897638770}" dt="2023-02-08T20:58:41.067" v="158" actId="478"/>
          <ac:picMkLst>
            <pc:docMk/>
            <pc:sldMk cId="3020172105" sldId="429"/>
            <ac:picMk id="94" creationId="{ABBD8CCE-04BF-1B2E-4277-D72BDD93C8BB}"/>
          </ac:picMkLst>
        </pc:picChg>
        <pc:picChg chg="add mod">
          <ac:chgData name="Hannah Spiller" userId="f42f1aa8-bbe2-42da-86ac-84a2e4ce8dc6" providerId="ADAL" clId="{0ED2C83D-CDE9-486D-BAB4-C85897638770}" dt="2023-02-08T20:59:19.746" v="166" actId="1076"/>
          <ac:picMkLst>
            <pc:docMk/>
            <pc:sldMk cId="3020172105" sldId="429"/>
            <ac:picMk id="96" creationId="{94D560A0-597C-0350-7E2D-8622E210D601}"/>
          </ac:picMkLst>
        </pc:pic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" creationId="{3163AD03-4B9A-3EDB-A927-94E1DC3013DE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" creationId="{DCE39105-480D-261D-4B82-E0D17B1139F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" creationId="{E2938C55-166E-E525-9543-F3D6A4AA3474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7" creationId="{3731FE85-B695-AC79-7512-F938212BE67B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8" creationId="{9310DCDF-E08B-A4CA-8EFE-C6EDC7C13BC9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9" creationId="{665D1BA1-1B8F-942C-A0ED-9D113C8262F0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0" creationId="{2CBD8B8B-E5DF-4C56-D4C6-ACBC7747130F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1" creationId="{7DC1E761-D162-AC24-383F-8A558F95D6D7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2" creationId="{3595CF45-A470-C0BB-2186-33F5E705173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3" creationId="{F72A071D-1A0C-86B5-4CD8-9F3716D042C4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4" creationId="{4059D3E2-E1BA-CBFD-3851-AB2A07490732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5" creationId="{CF97D360-DBF6-0550-7AD2-DC86F6B7F21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6" creationId="{7B3116F5-BBA8-D18C-24BD-CAB9089A5BB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7" creationId="{810C6924-7F62-A08E-7D28-1205BE58B37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8" creationId="{98587796-4CFE-1E54-8DAC-03A8CA17DC6E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19" creationId="{6CF72C8B-BCE6-5966-4D04-D8E10EEB8832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0" creationId="{B348B487-A771-339A-7267-84E8B0F2D5F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1" creationId="{2E3452E0-D685-3695-0704-A4389BB5541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2" creationId="{6B6EA59E-D16C-77E5-8CEF-586F7B8AC590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3" creationId="{9AE930B2-8072-2898-A49F-EDE50C6A6B32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4" creationId="{70A9D228-B22A-1EB0-77E7-9CDA4D1D476B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5" creationId="{151290FC-C3D4-7F45-D713-EA29A4B7E0D3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6" creationId="{816D2A3D-21F9-077D-7FE5-69FA57403DDF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7" creationId="{B95359E2-0090-A445-9569-BF4FE38971F9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8" creationId="{BECA3AF9-1BC6-F36E-FF1D-7BF558FFCFC4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29" creationId="{E6AFE074-4CAA-E139-84F1-045449455F8B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0" creationId="{2A04E90C-A823-166A-07E2-258CB3040128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1" creationId="{61A1F43E-B483-84EA-0D69-A1BC1D20E375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2" creationId="{87A5385E-B603-1E44-C656-DCFCBCCFD7B5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3" creationId="{B272C824-FDE5-2B32-824F-30A8177E03D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6" creationId="{4F394E2F-9B93-2DFB-FF0A-65AE1E4518E9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7" creationId="{849D0AB1-9483-39A4-B099-9AFF4D094D0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8" creationId="{FC200420-BEC0-B260-D28C-532EC56C4A3C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39" creationId="{B61C8A85-6839-6133-A659-D724C19D0C8C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0" creationId="{9BCF9482-6DF0-E261-2833-817E973427B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1" creationId="{2231E412-5658-EBD6-DBB2-AF9C8015331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2" creationId="{A8AFAB01-ECBA-EB63-17F7-FC57D11C154D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3" creationId="{4EDD4C47-2DDA-3B54-8E95-8D1BD30F89D3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4" creationId="{2526CE83-2841-493F-F0CB-19C3A167D1C5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5" creationId="{8297A9B5-7F2E-3E45-5961-5517C45A7AAC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6" creationId="{551DADB6-131C-F48A-7D1A-B3D945F59954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7" creationId="{86575BE5-1872-5113-E6BF-20A4DC9A56AF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8" creationId="{6FC22B4C-4D91-071B-307E-2372E9FA1CD0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49" creationId="{86B89050-4D0A-9273-7535-808FA16EE794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0" creationId="{CB05D6EC-AADE-3C63-3735-BF2F7C294D9B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1" creationId="{B66734AC-0DFD-5F71-8295-07ACCD4A3CBA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2" creationId="{3FDFDD28-5962-DD6E-0B9C-CEFAE1FD1F53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3" creationId="{DDF47BC7-CF4C-5E61-C245-D15973B6EF53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4" creationId="{626EC37B-491D-EFFF-36A7-A75BD248314A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5" creationId="{0912CC45-628B-BB2F-ED34-60207719A91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6" creationId="{2493C211-D643-B5C9-065B-1AC0617CAE31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7" creationId="{A89C3045-BE1F-761D-254C-0F5FAC5D2F6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8" creationId="{4B084455-378B-0C22-A0BD-CCE0E728F7CA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59" creationId="{496CECAD-FF42-D232-1990-5E92FBB63A76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0" creationId="{214E434D-49BE-2E09-1E80-9FD39A2F3439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1" creationId="{F3C0EF1D-0A02-7F4D-3DEC-F6F2E45D1D8F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2" creationId="{0772524D-26E7-CEFA-0806-85C0F0C0F855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3" creationId="{ED919F41-080E-1AD9-5A5E-14717EE079F0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4" creationId="{0803FF8B-8D4A-9504-63A2-09F569B27602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5" creationId="{57526640-3860-99D9-F382-F170ED5601B2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6" creationId="{1CA7E720-C5C9-DCEE-FC3B-E41FDDBE9FD0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67" creationId="{604719AF-6A68-0CEE-2BF2-5A6F61C03835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70" creationId="{4A172E55-9FEA-2721-5EF3-244F8221DE50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79" creationId="{AD635260-980F-D821-4AD9-78EC588C880B}"/>
          </ac:inkMkLst>
        </pc:inkChg>
        <pc:inkChg chg="del">
          <ac:chgData name="Hannah Spiller" userId="f42f1aa8-bbe2-42da-86ac-84a2e4ce8dc6" providerId="ADAL" clId="{0ED2C83D-CDE9-486D-BAB4-C85897638770}" dt="2023-02-08T20:57:01.657" v="153" actId="478"/>
          <ac:inkMkLst>
            <pc:docMk/>
            <pc:sldMk cId="3020172105" sldId="429"/>
            <ac:inkMk id="80" creationId="{442DDA43-1AEE-913E-0687-E7C87AD73B25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87" creationId="{B96D7EA9-D580-8960-FAF4-9E1AB4227B69}"/>
          </ac:inkMkLst>
        </pc:inkChg>
        <pc:inkChg chg="del">
          <ac:chgData name="Hannah Spiller" userId="f42f1aa8-bbe2-42da-86ac-84a2e4ce8dc6" providerId="ADAL" clId="{0ED2C83D-CDE9-486D-BAB4-C85897638770}" dt="2023-02-08T20:57:04.876" v="154" actId="478"/>
          <ac:inkMkLst>
            <pc:docMk/>
            <pc:sldMk cId="3020172105" sldId="429"/>
            <ac:inkMk id="88" creationId="{D5651DE0-97E5-D24D-DD3A-13CF68D4BEB0}"/>
          </ac:inkMkLst>
        </pc:inkChg>
        <pc:cxnChg chg="add mod">
          <ac:chgData name="Hannah Spiller" userId="f42f1aa8-bbe2-42da-86ac-84a2e4ce8dc6" providerId="ADAL" clId="{0ED2C83D-CDE9-486D-BAB4-C85897638770}" dt="2023-02-08T20:57:38.386" v="155"/>
          <ac:cxnSpMkLst>
            <pc:docMk/>
            <pc:sldMk cId="3020172105" sldId="429"/>
            <ac:cxnSpMk id="71" creationId="{3143E15C-1BF2-B59A-B969-A1F52D86141D}"/>
          </ac:cxnSpMkLst>
        </pc:cxnChg>
        <pc:cxnChg chg="add mod">
          <ac:chgData name="Hannah Spiller" userId="f42f1aa8-bbe2-42da-86ac-84a2e4ce8dc6" providerId="ADAL" clId="{0ED2C83D-CDE9-486D-BAB4-C85897638770}" dt="2023-02-08T20:57:38.386" v="155"/>
          <ac:cxnSpMkLst>
            <pc:docMk/>
            <pc:sldMk cId="3020172105" sldId="429"/>
            <ac:cxnSpMk id="72" creationId="{B72FC277-FBC1-1CB1-FBB7-C796BF94B78D}"/>
          </ac:cxnSpMkLst>
        </pc:cxnChg>
        <pc:cxnChg chg="add mod">
          <ac:chgData name="Hannah Spiller" userId="f42f1aa8-bbe2-42da-86ac-84a2e4ce8dc6" providerId="ADAL" clId="{0ED2C83D-CDE9-486D-BAB4-C85897638770}" dt="2023-02-08T20:57:38.386" v="155"/>
          <ac:cxnSpMkLst>
            <pc:docMk/>
            <pc:sldMk cId="3020172105" sldId="429"/>
            <ac:cxnSpMk id="73" creationId="{AECE82F7-1F3B-250E-EE64-CE8CA7DDFFB2}"/>
          </ac:cxnSpMkLst>
        </pc:cxnChg>
        <pc:cxnChg chg="add mod">
          <ac:chgData name="Hannah Spiller" userId="f42f1aa8-bbe2-42da-86ac-84a2e4ce8dc6" providerId="ADAL" clId="{0ED2C83D-CDE9-486D-BAB4-C85897638770}" dt="2023-02-08T20:57:38.386" v="155"/>
          <ac:cxnSpMkLst>
            <pc:docMk/>
            <pc:sldMk cId="3020172105" sldId="429"/>
            <ac:cxnSpMk id="74" creationId="{F4CC8D4E-7A28-8DB4-442B-0B578D280A71}"/>
          </ac:cxnSpMkLst>
        </pc:cxnChg>
        <pc:cxnChg chg="add mod">
          <ac:chgData name="Hannah Spiller" userId="f42f1aa8-bbe2-42da-86ac-84a2e4ce8dc6" providerId="ADAL" clId="{0ED2C83D-CDE9-486D-BAB4-C85897638770}" dt="2023-02-08T20:57:38.386" v="155"/>
          <ac:cxnSpMkLst>
            <pc:docMk/>
            <pc:sldMk cId="3020172105" sldId="429"/>
            <ac:cxnSpMk id="78" creationId="{77D0CCAC-009A-827A-C7A8-47F0F7990EEA}"/>
          </ac:cxnSpMkLst>
        </pc:cxnChg>
        <pc:cxnChg chg="add mod">
          <ac:chgData name="Hannah Spiller" userId="f42f1aa8-bbe2-42da-86ac-84a2e4ce8dc6" providerId="ADAL" clId="{0ED2C83D-CDE9-486D-BAB4-C85897638770}" dt="2023-02-08T20:57:54.674" v="156" actId="14100"/>
          <ac:cxnSpMkLst>
            <pc:docMk/>
            <pc:sldMk cId="3020172105" sldId="429"/>
            <ac:cxnSpMk id="92" creationId="{BE41BFCE-4EF7-1587-9E48-C1683934C068}"/>
          </ac:cxnSpMkLst>
        </pc:cxnChg>
      </pc:sldChg>
      <pc:sldChg chg="addSp delSp modSp mod modAnim">
        <pc:chgData name="Hannah Spiller" userId="f42f1aa8-bbe2-42da-86ac-84a2e4ce8dc6" providerId="ADAL" clId="{0ED2C83D-CDE9-486D-BAB4-C85897638770}" dt="2023-02-08T21:41:06.726" v="334"/>
        <pc:sldMkLst>
          <pc:docMk/>
          <pc:sldMk cId="1811065175" sldId="430"/>
        </pc:sldMkLst>
        <pc:spChg chg="add mod">
          <ac:chgData name="Hannah Spiller" userId="f42f1aa8-bbe2-42da-86ac-84a2e4ce8dc6" providerId="ADAL" clId="{0ED2C83D-CDE9-486D-BAB4-C85897638770}" dt="2023-02-08T21:01:15.828" v="189"/>
          <ac:spMkLst>
            <pc:docMk/>
            <pc:sldMk cId="1811065175" sldId="430"/>
            <ac:spMk id="104" creationId="{E3AA1441-4EF5-A311-66AD-968B671F310C}"/>
          </ac:spMkLst>
        </pc:spChg>
        <pc:spChg chg="add mod">
          <ac:chgData name="Hannah Spiller" userId="f42f1aa8-bbe2-42da-86ac-84a2e4ce8dc6" providerId="ADAL" clId="{0ED2C83D-CDE9-486D-BAB4-C85897638770}" dt="2023-02-08T21:05:08.373" v="241" actId="1076"/>
          <ac:spMkLst>
            <pc:docMk/>
            <pc:sldMk cId="1811065175" sldId="430"/>
            <ac:spMk id="138" creationId="{DD769FDC-5595-BDBD-64C0-FC9663FC1AC0}"/>
          </ac:spMkLst>
        </pc:spChg>
        <pc:spChg chg="add mod">
          <ac:chgData name="Hannah Spiller" userId="f42f1aa8-bbe2-42da-86ac-84a2e4ce8dc6" providerId="ADAL" clId="{0ED2C83D-CDE9-486D-BAB4-C85897638770}" dt="2023-02-08T21:34:56.255" v="328" actId="1076"/>
          <ac:spMkLst>
            <pc:docMk/>
            <pc:sldMk cId="1811065175" sldId="430"/>
            <ac:spMk id="139" creationId="{3E650512-989B-ACE7-28FD-EA775953D07D}"/>
          </ac:spMkLst>
        </pc:spChg>
        <pc:spChg chg="add mod">
          <ac:chgData name="Hannah Spiller" userId="f42f1aa8-bbe2-42da-86ac-84a2e4ce8dc6" providerId="ADAL" clId="{0ED2C83D-CDE9-486D-BAB4-C85897638770}" dt="2023-02-08T21:41:03.531" v="333"/>
          <ac:spMkLst>
            <pc:docMk/>
            <pc:sldMk cId="1811065175" sldId="430"/>
            <ac:spMk id="140" creationId="{E3AB6ADB-FFBC-848B-9292-69E69B8889EB}"/>
          </ac:spMkLst>
        </pc:spChg>
        <pc:grpChg chg="del">
          <ac:chgData name="Hannah Spiller" userId="f42f1aa8-bbe2-42da-86ac-84a2e4ce8dc6" providerId="ADAL" clId="{0ED2C83D-CDE9-486D-BAB4-C85897638770}" dt="2023-02-08T21:01:12.589" v="187" actId="478"/>
          <ac:grpSpMkLst>
            <pc:docMk/>
            <pc:sldMk cId="1811065175" sldId="430"/>
            <ac:grpSpMk id="84" creationId="{BDA62B7A-CB95-9045-F237-1DEABEDED3A4}"/>
          </ac:grpSpMkLst>
        </pc:grpChg>
        <pc:grpChg chg="del">
          <ac:chgData name="Hannah Spiller" userId="f42f1aa8-bbe2-42da-86ac-84a2e4ce8dc6" providerId="ADAL" clId="{0ED2C83D-CDE9-486D-BAB4-C85897638770}" dt="2023-02-08T21:01:12.589" v="187" actId="478"/>
          <ac:grpSpMkLst>
            <pc:docMk/>
            <pc:sldMk cId="1811065175" sldId="430"/>
            <ac:grpSpMk id="124" creationId="{84AE3190-B555-3FA6-CEF7-22E0283C2B77}"/>
          </ac:grpSpMkLst>
        </pc:grpChg>
        <pc:picChg chg="add del">
          <ac:chgData name="Hannah Spiller" userId="f42f1aa8-bbe2-42da-86ac-84a2e4ce8dc6" providerId="ADAL" clId="{0ED2C83D-CDE9-486D-BAB4-C85897638770}" dt="2023-02-08T21:01:14.859" v="188" actId="478"/>
          <ac:picMkLst>
            <pc:docMk/>
            <pc:sldMk cId="1811065175" sldId="430"/>
            <ac:picMk id="34" creationId="{4126834A-7F04-8CA8-18B7-8B0BBA3F9281}"/>
          </ac:picMkLst>
        </pc:picChg>
        <pc:picChg chg="add mod">
          <ac:chgData name="Hannah Spiller" userId="f42f1aa8-bbe2-42da-86ac-84a2e4ce8dc6" providerId="ADAL" clId="{0ED2C83D-CDE9-486D-BAB4-C85897638770}" dt="2023-02-08T21:01:15.828" v="189"/>
          <ac:picMkLst>
            <pc:docMk/>
            <pc:sldMk cId="1811065175" sldId="430"/>
            <ac:picMk id="35" creationId="{0C3CF272-B487-59C4-AF14-DBFD2B001F8E}"/>
          </ac:picMkLst>
        </pc:picChg>
        <pc:picChg chg="add mod">
          <ac:chgData name="Hannah Spiller" userId="f42f1aa8-bbe2-42da-86ac-84a2e4ce8dc6" providerId="ADAL" clId="{0ED2C83D-CDE9-486D-BAB4-C85897638770}" dt="2023-02-08T21:01:15.828" v="189"/>
          <ac:picMkLst>
            <pc:docMk/>
            <pc:sldMk cId="1811065175" sldId="430"/>
            <ac:picMk id="36" creationId="{77B78F2E-BC84-534C-C3AF-B16576E5125B}"/>
          </ac:picMkLst>
        </pc:picChg>
        <pc:picChg chg="add mod">
          <ac:chgData name="Hannah Spiller" userId="f42f1aa8-bbe2-42da-86ac-84a2e4ce8dc6" providerId="ADAL" clId="{0ED2C83D-CDE9-486D-BAB4-C85897638770}" dt="2023-02-08T21:01:15.828" v="189"/>
          <ac:picMkLst>
            <pc:docMk/>
            <pc:sldMk cId="1811065175" sldId="430"/>
            <ac:picMk id="79" creationId="{CF6045E5-D817-BF8E-359C-72CC5E01E273}"/>
          </ac:picMkLst>
        </pc:picChg>
        <pc:picChg chg="add mod">
          <ac:chgData name="Hannah Spiller" userId="f42f1aa8-bbe2-42da-86ac-84a2e4ce8dc6" providerId="ADAL" clId="{0ED2C83D-CDE9-486D-BAB4-C85897638770}" dt="2023-02-08T21:01:15.828" v="189"/>
          <ac:picMkLst>
            <pc:docMk/>
            <pc:sldMk cId="1811065175" sldId="430"/>
            <ac:picMk id="123" creationId="{5E2FB2E4-E5F1-4CAD-FDD6-B13EAD7C11E7}"/>
          </ac:picMkLst>
        </pc:picChg>
        <pc:picChg chg="add mod">
          <ac:chgData name="Hannah Spiller" userId="f42f1aa8-bbe2-42da-86ac-84a2e4ce8dc6" providerId="ADAL" clId="{0ED2C83D-CDE9-486D-BAB4-C85897638770}" dt="2023-02-08T21:03:46.716" v="214" actId="14100"/>
          <ac:picMkLst>
            <pc:docMk/>
            <pc:sldMk cId="1811065175" sldId="430"/>
            <ac:picMk id="134" creationId="{4CF26EEA-81EC-F5F3-B904-118614DB98BC}"/>
          </ac:picMkLst>
        </pc:pic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" creationId="{54D02DD2-00FB-336E-02E9-6388E0AB0B13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" creationId="{43337EB1-AEA6-AC12-610D-6A3DB4EE345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" creationId="{87D8F4A5-92A8-21B7-C85F-7F3A73071111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" creationId="{70797219-0D7B-2337-2C13-EC609B84F0E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8" creationId="{9B2B0107-7F62-AA7C-1108-DE682989FC25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9" creationId="{4DBFD93C-CF2D-35FE-60C9-0D1A45B0FE5F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0" creationId="{D703491B-8322-B472-5358-47DEC912EA3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1" creationId="{767BA103-EB77-F0DB-1293-20EE8AF3A10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2" creationId="{4E2E58EA-31D7-CB9A-8BD0-E79059C78A9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3" creationId="{1E342A8F-14A5-894B-0502-93117B180540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4" creationId="{A735F8B5-4028-08E7-64B9-F2CBA467F9E2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5" creationId="{6AB28BF0-06F7-5EED-2D84-76B7B97EC34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6" creationId="{C684593E-D27F-2EE6-1DD2-D2E36BFCF7EE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7" creationId="{FD7B885D-D36E-794E-F98A-F43C2D910D6F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8" creationId="{14B4A7DF-309D-7674-C15B-0494CB5A1268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19" creationId="{5EB43266-5AC6-9ACF-04E5-398250DF429E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0" creationId="{76E71FC7-30B9-298D-6A0D-3E0318760976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1" creationId="{CB7AFFE4-0523-3F66-A412-E824C86140D5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2" creationId="{265F8979-4BB9-7E7E-10BF-0CCE970E3FD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3" creationId="{042769B2-BC7E-C276-594F-4912150C0B61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4" creationId="{AD784501-5FA7-C3A2-B107-96EDF92093C1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5" creationId="{2B034480-A516-E099-B94F-0B42555BB836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6" creationId="{E4EBF128-F0F9-FADB-3E5C-A039BB86641E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7" creationId="{8DEBD8DA-59C4-4585-56BF-2195C813FCF3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8" creationId="{0666C189-EA98-5A77-8047-01C5DC65046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29" creationId="{48521CA0-ACDA-51A0-2CA5-448041C90992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0" creationId="{9946B978-AFCB-0E33-F174-0402FD2C10E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1" creationId="{3E09FB21-BF70-F246-EB98-723224714666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2" creationId="{C222EAEC-CB19-9207-C305-B8AF7F6961C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3" creationId="{9FE6DDA0-F3EE-0F8E-5D23-D9F95F972292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7" creationId="{278051F8-C77E-5FA5-0527-BD873E206F0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8" creationId="{B28125EA-FDDC-5BB5-A60F-037FC065628F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39" creationId="{B0C65C92-D37D-2EE1-8B82-20DC16A4F5FE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0" creationId="{EB1DFA92-9901-5023-8E4C-69597F0AA9DD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1" creationId="{F6F61E39-04E1-AF40-2A73-8F21C41B677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2" creationId="{753E4103-B12A-D0E8-489A-AB19821E262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3" creationId="{A8BD27A3-6523-E2FF-B045-481A868BDBB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4" creationId="{84A7ACB5-F8FC-9181-3D54-517A478389F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5" creationId="{9F67F28C-87D8-467F-B9F6-99DC0E326D45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6" creationId="{34EB4361-5015-939C-80E9-D328806CB151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7" creationId="{00B3B87A-200A-732B-F0FD-628F5849604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8" creationId="{B8296FA5-42AD-1138-F743-6999824824F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49" creationId="{DA340296-FFD7-6D6F-9142-179DA77A86A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0" creationId="{C8034B21-9E28-EBA0-B70D-0D1504E4C62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1" creationId="{73B17A87-F275-CE85-6ACC-018B2A4F959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2" creationId="{4673A0CF-F3DD-5B2C-EDCA-AF2BBC6C52F2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3" creationId="{62769625-92CA-D8AD-2201-970481A40806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4" creationId="{AA722DC3-B484-95F0-FD52-E1A50C6A693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5" creationId="{814A4DF7-D39B-CFEA-EF04-8AAF821BBF1F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6" creationId="{22304F2E-F308-2F2A-8BC5-CA1A3E52BC2F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7" creationId="{1BE06DF9-4A7C-F421-6A0F-2802046FB3A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8" creationId="{27134B96-5C5D-F7DA-1459-94723F04A50B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59" creationId="{00AA3ADA-7BE2-E86E-D94C-80F5EC15B1D3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0" creationId="{0421BDEB-E48F-6DCA-0951-02F0715994F5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1" creationId="{F3325B68-ED08-61D6-956F-E5822BA9480E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2" creationId="{7EF23124-640C-9CC6-E8D8-B9C473136BF1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3" creationId="{9E46AF27-2E59-3A35-0445-69B09A766F47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4" creationId="{AE0E6B24-8F2B-A1E1-2526-8D5E586185F6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5" creationId="{1AE3BEC4-A5E9-9E17-43B8-66BE282AFA05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6" creationId="{C701584C-CE14-1EA3-4F02-510C8454AA9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7" creationId="{C49C2CD8-1801-E20D-FA77-32FA36D4FCA6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8" creationId="{D711A48E-0182-35D7-3A81-FC8EF0385C89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69" creationId="{82652AE4-9ED5-D5B8-2D5E-47020C851642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0" creationId="{DC385F5E-0020-90AF-17EB-4240A55FF9C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1" creationId="{016E418B-E22F-03D7-622A-6107CA5A3D65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2" creationId="{5FCEC75D-59FB-4F03-D987-1A86690C2198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3" creationId="{92F691ED-BEBC-9A6F-34AF-31161DC4E95B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4" creationId="{6D770711-26EA-BA9E-9471-97AD482DB5A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5" creationId="{F9F28739-55AA-ECA9-AB99-575ADE065931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6" creationId="{77542773-F21D-AC60-D710-739B893C667A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7" creationId="{373E5815-B3F1-5B1C-B2C7-4D917992833C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78" creationId="{9EF131D7-D29C-D720-035B-4D64A1049C24}"/>
          </ac:inkMkLst>
        </pc:inkChg>
        <pc:inkChg chg="del">
          <ac:chgData name="Hannah Spiller" userId="f42f1aa8-bbe2-42da-86ac-84a2e4ce8dc6" providerId="ADAL" clId="{0ED2C83D-CDE9-486D-BAB4-C85897638770}" dt="2023-02-08T21:01:12.589" v="187" actId="478"/>
          <ac:inkMkLst>
            <pc:docMk/>
            <pc:sldMk cId="1811065175" sldId="430"/>
            <ac:inkMk id="80" creationId="{6ED0B755-0612-4F3A-337B-6F31779E8917}"/>
          </ac:inkMkLst>
        </pc:inkChg>
        <pc:cxnChg chg="add mod">
          <ac:chgData name="Hannah Spiller" userId="f42f1aa8-bbe2-42da-86ac-84a2e4ce8dc6" providerId="ADAL" clId="{0ED2C83D-CDE9-486D-BAB4-C85897638770}" dt="2023-02-08T21:01:15.828" v="189"/>
          <ac:cxnSpMkLst>
            <pc:docMk/>
            <pc:sldMk cId="1811065175" sldId="430"/>
            <ac:cxnSpMk id="88" creationId="{03375423-C006-BA94-4CA2-048FC9D5B134}"/>
          </ac:cxnSpMkLst>
        </pc:cxnChg>
        <pc:cxnChg chg="add mod">
          <ac:chgData name="Hannah Spiller" userId="f42f1aa8-bbe2-42da-86ac-84a2e4ce8dc6" providerId="ADAL" clId="{0ED2C83D-CDE9-486D-BAB4-C85897638770}" dt="2023-02-08T21:01:15.828" v="189"/>
          <ac:cxnSpMkLst>
            <pc:docMk/>
            <pc:sldMk cId="1811065175" sldId="430"/>
            <ac:cxnSpMk id="89" creationId="{74F5D32E-AACC-F589-953F-183082376FD3}"/>
          </ac:cxnSpMkLst>
        </pc:cxnChg>
        <pc:cxnChg chg="add mod">
          <ac:chgData name="Hannah Spiller" userId="f42f1aa8-bbe2-42da-86ac-84a2e4ce8dc6" providerId="ADAL" clId="{0ED2C83D-CDE9-486D-BAB4-C85897638770}" dt="2023-02-08T21:01:15.828" v="189"/>
          <ac:cxnSpMkLst>
            <pc:docMk/>
            <pc:sldMk cId="1811065175" sldId="430"/>
            <ac:cxnSpMk id="90" creationId="{9588E7FA-D7F1-00FC-986F-43419AB108E7}"/>
          </ac:cxnSpMkLst>
        </pc:cxnChg>
        <pc:cxnChg chg="add mod">
          <ac:chgData name="Hannah Spiller" userId="f42f1aa8-bbe2-42da-86ac-84a2e4ce8dc6" providerId="ADAL" clId="{0ED2C83D-CDE9-486D-BAB4-C85897638770}" dt="2023-02-08T21:01:15.828" v="189"/>
          <ac:cxnSpMkLst>
            <pc:docMk/>
            <pc:sldMk cId="1811065175" sldId="430"/>
            <ac:cxnSpMk id="96" creationId="{2986C620-1C19-E893-89AC-522C48F9D57F}"/>
          </ac:cxnSpMkLst>
        </pc:cxnChg>
        <pc:cxnChg chg="add mod">
          <ac:chgData name="Hannah Spiller" userId="f42f1aa8-bbe2-42da-86ac-84a2e4ce8dc6" providerId="ADAL" clId="{0ED2C83D-CDE9-486D-BAB4-C85897638770}" dt="2023-02-08T21:01:15.828" v="189"/>
          <ac:cxnSpMkLst>
            <pc:docMk/>
            <pc:sldMk cId="1811065175" sldId="430"/>
            <ac:cxnSpMk id="98" creationId="{80FB3AB5-BFA2-9B95-D654-4C30F7CF6D8F}"/>
          </ac:cxnSpMkLst>
        </pc:cxnChg>
        <pc:cxnChg chg="add mod">
          <ac:chgData name="Hannah Spiller" userId="f42f1aa8-bbe2-42da-86ac-84a2e4ce8dc6" providerId="ADAL" clId="{0ED2C83D-CDE9-486D-BAB4-C85897638770}" dt="2023-02-08T21:01:15.828" v="189"/>
          <ac:cxnSpMkLst>
            <pc:docMk/>
            <pc:sldMk cId="1811065175" sldId="430"/>
            <ac:cxnSpMk id="102" creationId="{9D25B54D-390C-5296-B7E1-8E13E2AFD7B9}"/>
          </ac:cxnSpMkLst>
        </pc:cxnChg>
        <pc:cxnChg chg="add mod">
          <ac:chgData name="Hannah Spiller" userId="f42f1aa8-bbe2-42da-86ac-84a2e4ce8dc6" providerId="ADAL" clId="{0ED2C83D-CDE9-486D-BAB4-C85897638770}" dt="2023-02-08T21:04:04.108" v="217" actId="14100"/>
          <ac:cxnSpMkLst>
            <pc:docMk/>
            <pc:sldMk cId="1811065175" sldId="430"/>
            <ac:cxnSpMk id="126" creationId="{8A637246-E73F-EE79-B34D-01A68A2842DB}"/>
          </ac:cxnSpMkLst>
        </pc:cxnChg>
        <pc:cxnChg chg="add mod">
          <ac:chgData name="Hannah Spiller" userId="f42f1aa8-bbe2-42da-86ac-84a2e4ce8dc6" providerId="ADAL" clId="{0ED2C83D-CDE9-486D-BAB4-C85897638770}" dt="2023-02-08T21:03:55.669" v="216" actId="14100"/>
          <ac:cxnSpMkLst>
            <pc:docMk/>
            <pc:sldMk cId="1811065175" sldId="430"/>
            <ac:cxnSpMk id="127" creationId="{100CB708-E345-23DB-AF06-05B110EB9924}"/>
          </ac:cxnSpMkLst>
        </pc:cxnChg>
      </pc:sldChg>
      <pc:sldChg chg="addSp delSp modSp mod modAnim">
        <pc:chgData name="Hannah Spiller" userId="f42f1aa8-bbe2-42da-86ac-84a2e4ce8dc6" providerId="ADAL" clId="{0ED2C83D-CDE9-486D-BAB4-C85897638770}" dt="2023-02-08T21:12:44.405" v="264" actId="167"/>
        <pc:sldMkLst>
          <pc:docMk/>
          <pc:sldMk cId="3938746796" sldId="431"/>
        </pc:sldMkLst>
        <pc:grpChg chg="del">
          <ac:chgData name="Hannah Spiller" userId="f42f1aa8-bbe2-42da-86ac-84a2e4ce8dc6" providerId="ADAL" clId="{0ED2C83D-CDE9-486D-BAB4-C85897638770}" dt="2023-02-08T21:06:52.190" v="246" actId="478"/>
          <ac:grpSpMkLst>
            <pc:docMk/>
            <pc:sldMk cId="3938746796" sldId="431"/>
            <ac:grpSpMk id="66" creationId="{FF77D567-D91F-523E-5F1C-6D532A760703}"/>
          </ac:grpSpMkLst>
        </pc:grpChg>
        <pc:grpChg chg="del">
          <ac:chgData name="Hannah Spiller" userId="f42f1aa8-bbe2-42da-86ac-84a2e4ce8dc6" providerId="ADAL" clId="{0ED2C83D-CDE9-486D-BAB4-C85897638770}" dt="2023-02-08T21:06:52.190" v="246" actId="478"/>
          <ac:grpSpMkLst>
            <pc:docMk/>
            <pc:sldMk cId="3938746796" sldId="431"/>
            <ac:grpSpMk id="68" creationId="{A01E0B43-75A8-4ACC-5A82-69F8643B9C04}"/>
          </ac:grpSpMkLst>
        </pc:grpChg>
        <pc:picChg chg="add mod">
          <ac:chgData name="Hannah Spiller" userId="f42f1aa8-bbe2-42da-86ac-84a2e4ce8dc6" providerId="ADAL" clId="{0ED2C83D-CDE9-486D-BAB4-C85897638770}" dt="2023-02-08T21:07:10.711" v="248" actId="1076"/>
          <ac:picMkLst>
            <pc:docMk/>
            <pc:sldMk cId="3938746796" sldId="431"/>
            <ac:picMk id="18" creationId="{42B769AA-2D4A-5DF2-C151-6236BDF04CC7}"/>
          </ac:picMkLst>
        </pc:picChg>
        <pc:picChg chg="add mod">
          <ac:chgData name="Hannah Spiller" userId="f42f1aa8-bbe2-42da-86ac-84a2e4ce8dc6" providerId="ADAL" clId="{0ED2C83D-CDE9-486D-BAB4-C85897638770}" dt="2023-02-08T21:07:05.459" v="247"/>
          <ac:picMkLst>
            <pc:docMk/>
            <pc:sldMk cId="3938746796" sldId="431"/>
            <ac:picMk id="23" creationId="{E39F52C7-88FC-872E-BF7A-7E1E618D9E82}"/>
          </ac:picMkLst>
        </pc:picChg>
        <pc:picChg chg="add mod">
          <ac:chgData name="Hannah Spiller" userId="f42f1aa8-bbe2-42da-86ac-84a2e4ce8dc6" providerId="ADAL" clId="{0ED2C83D-CDE9-486D-BAB4-C85897638770}" dt="2023-02-08T21:08:15.510" v="255" actId="688"/>
          <ac:picMkLst>
            <pc:docMk/>
            <pc:sldMk cId="3938746796" sldId="431"/>
            <ac:picMk id="37" creationId="{270A3E40-DD85-3536-E85B-F17B13CB4323}"/>
          </ac:picMkLst>
        </pc:picChg>
        <pc:picChg chg="add mod ord">
          <ac:chgData name="Hannah Spiller" userId="f42f1aa8-bbe2-42da-86ac-84a2e4ce8dc6" providerId="ADAL" clId="{0ED2C83D-CDE9-486D-BAB4-C85897638770}" dt="2023-02-08T21:12:44.405" v="264" actId="167"/>
          <ac:picMkLst>
            <pc:docMk/>
            <pc:sldMk cId="3938746796" sldId="431"/>
            <ac:picMk id="43" creationId="{55DDB02A-12B8-3782-F55B-092F6860A88F}"/>
          </ac:picMkLst>
        </pc:picChg>
        <pc:inkChg chg="del">
          <ac:chgData name="Hannah Spiller" userId="f42f1aa8-bbe2-42da-86ac-84a2e4ce8dc6" providerId="ADAL" clId="{0ED2C83D-CDE9-486D-BAB4-C85897638770}" dt="2023-02-08T21:06:52.190" v="246" actId="478"/>
          <ac:inkMkLst>
            <pc:docMk/>
            <pc:sldMk cId="3938746796" sldId="431"/>
            <ac:inkMk id="19" creationId="{1AC8BCCF-9F5D-4E98-8E34-C9CA1AD2765E}"/>
          </ac:inkMkLst>
        </pc:inkChg>
        <pc:cxnChg chg="add mod">
          <ac:chgData name="Hannah Spiller" userId="f42f1aa8-bbe2-42da-86ac-84a2e4ce8dc6" providerId="ADAL" clId="{0ED2C83D-CDE9-486D-BAB4-C85897638770}" dt="2023-02-08T21:07:15.999" v="249" actId="14100"/>
          <ac:cxnSpMkLst>
            <pc:docMk/>
            <pc:sldMk cId="3938746796" sldId="431"/>
            <ac:cxnSpMk id="32" creationId="{F96D4011-5275-AD08-115B-6086EAA40CC6}"/>
          </ac:cxnSpMkLst>
        </pc:cxnChg>
        <pc:cxnChg chg="add mod">
          <ac:chgData name="Hannah Spiller" userId="f42f1aa8-bbe2-42da-86ac-84a2e4ce8dc6" providerId="ADAL" clId="{0ED2C83D-CDE9-486D-BAB4-C85897638770}" dt="2023-02-08T21:07:19.727" v="250" actId="14100"/>
          <ac:cxnSpMkLst>
            <pc:docMk/>
            <pc:sldMk cId="3938746796" sldId="431"/>
            <ac:cxnSpMk id="34" creationId="{EB154D36-1F8F-AAC1-57A2-7DC9F2BAED02}"/>
          </ac:cxnSpMkLst>
        </pc:cxnChg>
      </pc:sldChg>
      <pc:sldChg chg="del">
        <pc:chgData name="Hannah Spiller" userId="f42f1aa8-bbe2-42da-86ac-84a2e4ce8dc6" providerId="ADAL" clId="{0ED2C83D-CDE9-486D-BAB4-C85897638770}" dt="2023-02-08T21:13:48.903" v="268" actId="2696"/>
        <pc:sldMkLst>
          <pc:docMk/>
          <pc:sldMk cId="3310422202" sldId="432"/>
        </pc:sldMkLst>
      </pc:sldChg>
      <pc:sldChg chg="addSp modSp del mod">
        <pc:chgData name="Hannah Spiller" userId="f42f1aa8-bbe2-42da-86ac-84a2e4ce8dc6" providerId="ADAL" clId="{0ED2C83D-CDE9-486D-BAB4-C85897638770}" dt="2023-02-08T21:25:56.203" v="315" actId="2696"/>
        <pc:sldMkLst>
          <pc:docMk/>
          <pc:sldMk cId="163275015" sldId="433"/>
        </pc:sldMkLst>
        <pc:picChg chg="add mod">
          <ac:chgData name="Hannah Spiller" userId="f42f1aa8-bbe2-42da-86ac-84a2e4ce8dc6" providerId="ADAL" clId="{0ED2C83D-CDE9-486D-BAB4-C85897638770}" dt="2023-02-08T21:13:56.032" v="269" actId="1076"/>
          <ac:picMkLst>
            <pc:docMk/>
            <pc:sldMk cId="163275015" sldId="433"/>
            <ac:picMk id="70" creationId="{6C1393CB-4ACB-C079-572E-2EE81455BE31}"/>
          </ac:picMkLst>
        </pc:picChg>
      </pc:sldChg>
      <pc:sldChg chg="addSp delSp modSp mod modAnim">
        <pc:chgData name="Hannah Spiller" userId="f42f1aa8-bbe2-42da-86ac-84a2e4ce8dc6" providerId="ADAL" clId="{0ED2C83D-CDE9-486D-BAB4-C85897638770}" dt="2023-02-08T21:34:43.207" v="326" actId="1076"/>
        <pc:sldMkLst>
          <pc:docMk/>
          <pc:sldMk cId="189013860" sldId="434"/>
        </pc:sldMkLst>
        <pc:spChg chg="add mod">
          <ac:chgData name="Hannah Spiller" userId="f42f1aa8-bbe2-42da-86ac-84a2e4ce8dc6" providerId="ADAL" clId="{0ED2C83D-CDE9-486D-BAB4-C85897638770}" dt="2023-02-08T21:16:03.688" v="276"/>
          <ac:spMkLst>
            <pc:docMk/>
            <pc:sldMk cId="189013860" sldId="434"/>
            <ac:spMk id="106" creationId="{1CD319A9-CBE1-F037-EE08-BC79D8FCAE97}"/>
          </ac:spMkLst>
        </pc:spChg>
        <pc:spChg chg="add mod">
          <ac:chgData name="Hannah Spiller" userId="f42f1aa8-bbe2-42da-86ac-84a2e4ce8dc6" providerId="ADAL" clId="{0ED2C83D-CDE9-486D-BAB4-C85897638770}" dt="2023-02-08T21:30:41.894" v="318" actId="1076"/>
          <ac:spMkLst>
            <pc:docMk/>
            <pc:sldMk cId="189013860" sldId="434"/>
            <ac:spMk id="120" creationId="{032EF6EA-DF12-7367-8F5C-B2D1791B3E78}"/>
          </ac:spMkLst>
        </pc:spChg>
        <pc:spChg chg="add mod">
          <ac:chgData name="Hannah Spiller" userId="f42f1aa8-bbe2-42da-86ac-84a2e4ce8dc6" providerId="ADAL" clId="{0ED2C83D-CDE9-486D-BAB4-C85897638770}" dt="2023-02-08T21:34:28.395" v="324" actId="207"/>
          <ac:spMkLst>
            <pc:docMk/>
            <pc:sldMk cId="189013860" sldId="434"/>
            <ac:spMk id="121" creationId="{16D143D8-BDC8-2F88-54E3-0C512CA78912}"/>
          </ac:spMkLst>
        </pc:spChg>
        <pc:spChg chg="add mod">
          <ac:chgData name="Hannah Spiller" userId="f42f1aa8-bbe2-42da-86ac-84a2e4ce8dc6" providerId="ADAL" clId="{0ED2C83D-CDE9-486D-BAB4-C85897638770}" dt="2023-02-08T21:34:43.207" v="326" actId="1076"/>
          <ac:spMkLst>
            <pc:docMk/>
            <pc:sldMk cId="189013860" sldId="434"/>
            <ac:spMk id="122" creationId="{A451EDB8-E0AC-EC63-D08E-197D77B8FBAE}"/>
          </ac:spMkLst>
        </pc:spChg>
        <pc:grpChg chg="del">
          <ac:chgData name="Hannah Spiller" userId="f42f1aa8-bbe2-42da-86ac-84a2e4ce8dc6" providerId="ADAL" clId="{0ED2C83D-CDE9-486D-BAB4-C85897638770}" dt="2023-02-08T21:17:14.006" v="277" actId="478"/>
          <ac:grpSpMkLst>
            <pc:docMk/>
            <pc:sldMk cId="189013860" sldId="434"/>
            <ac:grpSpMk id="83" creationId="{F8441EF3-30EB-2AEC-44FC-ADF2B63A4CBF}"/>
          </ac:grpSpMkLst>
        </pc:grpChg>
        <pc:grpChg chg="del">
          <ac:chgData name="Hannah Spiller" userId="f42f1aa8-bbe2-42da-86ac-84a2e4ce8dc6" providerId="ADAL" clId="{0ED2C83D-CDE9-486D-BAB4-C85897638770}" dt="2023-02-08T21:17:14.006" v="277" actId="478"/>
          <ac:grpSpMkLst>
            <pc:docMk/>
            <pc:sldMk cId="189013860" sldId="434"/>
            <ac:grpSpMk id="86" creationId="{C0397844-86EA-2AA1-6DA8-CA19B12BE3CE}"/>
          </ac:grpSpMkLst>
        </pc:grpChg>
        <pc:grpChg chg="del">
          <ac:chgData name="Hannah Spiller" userId="f42f1aa8-bbe2-42da-86ac-84a2e4ce8dc6" providerId="ADAL" clId="{0ED2C83D-CDE9-486D-BAB4-C85897638770}" dt="2023-02-08T21:17:14.006" v="277" actId="478"/>
          <ac:grpSpMkLst>
            <pc:docMk/>
            <pc:sldMk cId="189013860" sldId="434"/>
            <ac:grpSpMk id="89" creationId="{5EE3020B-E74A-58C8-78C9-7453306F8BE6}"/>
          </ac:grpSpMkLst>
        </pc:grpChg>
        <pc:grpChg chg="del">
          <ac:chgData name="Hannah Spiller" userId="f42f1aa8-bbe2-42da-86ac-84a2e4ce8dc6" providerId="ADAL" clId="{0ED2C83D-CDE9-486D-BAB4-C85897638770}" dt="2023-02-08T21:17:14.006" v="277" actId="478"/>
          <ac:grpSpMkLst>
            <pc:docMk/>
            <pc:sldMk cId="189013860" sldId="434"/>
            <ac:grpSpMk id="94" creationId="{A39B73F5-0CEB-47D8-EC03-80F071136862}"/>
          </ac:grpSpMkLst>
        </pc:grpChg>
        <pc:grpChg chg="del">
          <ac:chgData name="Hannah Spiller" userId="f42f1aa8-bbe2-42da-86ac-84a2e4ce8dc6" providerId="ADAL" clId="{0ED2C83D-CDE9-486D-BAB4-C85897638770}" dt="2023-02-08T21:17:14.006" v="277" actId="478"/>
          <ac:grpSpMkLst>
            <pc:docMk/>
            <pc:sldMk cId="189013860" sldId="434"/>
            <ac:grpSpMk id="97" creationId="{53FAD2FF-7690-4B7A-FC70-88E6D5D7B813}"/>
          </ac:grpSpMkLst>
        </pc:grpChg>
        <pc:grpChg chg="del">
          <ac:chgData name="Hannah Spiller" userId="f42f1aa8-bbe2-42da-86ac-84a2e4ce8dc6" providerId="ADAL" clId="{0ED2C83D-CDE9-486D-BAB4-C85897638770}" dt="2023-02-08T21:17:14.006" v="277" actId="478"/>
          <ac:grpSpMkLst>
            <pc:docMk/>
            <pc:sldMk cId="189013860" sldId="434"/>
            <ac:grpSpMk id="100" creationId="{9FB3771B-2364-456C-1EC5-030B33647CC5}"/>
          </ac:grpSpMkLst>
        </pc:grpChg>
        <pc:picChg chg="add mod">
          <ac:chgData name="Hannah Spiller" userId="f42f1aa8-bbe2-42da-86ac-84a2e4ce8dc6" providerId="ADAL" clId="{0ED2C83D-CDE9-486D-BAB4-C85897638770}" dt="2023-02-08T21:16:03.688" v="276"/>
          <ac:picMkLst>
            <pc:docMk/>
            <pc:sldMk cId="189013860" sldId="434"/>
            <ac:picMk id="7" creationId="{177EA17F-ECF3-578E-4D26-F911928B2E44}"/>
          </ac:picMkLst>
        </pc:picChg>
        <pc:picChg chg="add mod">
          <ac:chgData name="Hannah Spiller" userId="f42f1aa8-bbe2-42da-86ac-84a2e4ce8dc6" providerId="ADAL" clId="{0ED2C83D-CDE9-486D-BAB4-C85897638770}" dt="2023-02-08T21:16:03.688" v="276"/>
          <ac:picMkLst>
            <pc:docMk/>
            <pc:sldMk cId="189013860" sldId="434"/>
            <ac:picMk id="70" creationId="{168DB128-6CCD-E435-F705-2C3A490B5F26}"/>
          </ac:picMkLst>
        </pc:picChg>
        <pc:picChg chg="add mod">
          <ac:chgData name="Hannah Spiller" userId="f42f1aa8-bbe2-42da-86ac-84a2e4ce8dc6" providerId="ADAL" clId="{0ED2C83D-CDE9-486D-BAB4-C85897638770}" dt="2023-02-08T21:16:03.688" v="276"/>
          <ac:picMkLst>
            <pc:docMk/>
            <pc:sldMk cId="189013860" sldId="434"/>
            <ac:picMk id="107" creationId="{9A3A8615-1A3C-52A6-34DD-C18A975CA83E}"/>
          </ac:picMkLst>
        </pc:picChg>
        <pc:picChg chg="add mod ord">
          <ac:chgData name="Hannah Spiller" userId="f42f1aa8-bbe2-42da-86ac-84a2e4ce8dc6" providerId="ADAL" clId="{0ED2C83D-CDE9-486D-BAB4-C85897638770}" dt="2023-02-08T21:18:00.971" v="288" actId="1076"/>
          <ac:picMkLst>
            <pc:docMk/>
            <pc:sldMk cId="189013860" sldId="434"/>
            <ac:picMk id="112" creationId="{D08D99B1-3875-5D65-6B82-6C8E5E0FEF17}"/>
          </ac:picMkLst>
        </pc:pic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" creationId="{B40E3C30-2B4D-13B8-0FEF-11F671E942EE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" creationId="{B99E0D40-9381-F355-EA30-7A622E2E0AE3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" creationId="{593F2638-5E6E-DDA7-9522-58C00EE0EF15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8" creationId="{9D72D0F3-4A8D-B321-929B-D3527D86E5AE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9" creationId="{11E344D6-413E-6477-6BD2-9DBC4D34E00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0" creationId="{C063E43F-D0DE-17E1-0C34-BC5142AEE184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1" creationId="{501DD10A-1AD2-DF41-B5EE-1EF7FFE971F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2" creationId="{59841AA9-B51B-F1C4-50F4-D12899D00F8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3" creationId="{994AC3D4-15EB-6D67-5782-5C2DD5BC4F2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4" creationId="{6A81C906-FD59-73B5-9FB6-4294184E3547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5" creationId="{72050704-1E0C-94E3-261A-1FCB95667ACB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6" creationId="{E8948840-8DFD-C18A-399B-85B22C6B5BD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7" creationId="{AED1B87A-384B-35FC-90B8-F07253621208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8" creationId="{4AAB6615-522A-38C3-B302-310A3137BC40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19" creationId="{B1C51719-7F13-6EB6-CACD-6CF73B9266B1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0" creationId="{77090FAA-44DA-B647-7D82-248BD5EEB28E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1" creationId="{F208712E-ACB6-5023-7BE5-C928E192518E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2" creationId="{CB269A8B-9F15-48BE-6787-715193652AB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3" creationId="{EA932934-0211-8696-0C18-28E59DC6BB14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4" creationId="{610ECD07-D1F4-C8FB-5653-8D7E159C035F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5" creationId="{085CC3DB-87F1-9381-969E-6D704DFEFD0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6" creationId="{386F56B0-1FBB-6DB0-EA04-1E6E98074446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7" creationId="{CD02DA05-7B01-955E-F0D6-519851B38AA2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8" creationId="{E15717F9-1FBF-0403-D0EE-27417E8542C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29" creationId="{752B515A-9B2B-6A68-4770-3E44C4AF824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0" creationId="{00AD3A88-7466-0322-AB19-F820AFF300D4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1" creationId="{6984B883-447B-8F09-D20A-29544386133D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2" creationId="{240DAFD8-F9A5-AB75-C2C8-F4CE53B6A1A6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3" creationId="{17FD4B88-4221-4C11-BBE8-203736F4E0A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4" creationId="{2E76874A-E115-0B28-29B0-2EAB92BBB4D1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5" creationId="{BD6D9B99-5E0C-3A35-B217-73E929CD20B0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6" creationId="{8B60A82D-5ED4-E625-C45F-F3190C688284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7" creationId="{C80A698F-C2E0-DEEC-3EBD-DE7A2CE5DDEC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8" creationId="{6B1C8C28-9BE9-DE14-7927-EC0B57FFCFF3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39" creationId="{17501866-919A-81F9-AE0F-FAB561028052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0" creationId="{BE2C3A8F-546A-0B2E-4CDE-D5F94F0A2A37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1" creationId="{80D6583A-29CD-7612-3389-206920D6B7F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2" creationId="{58DDAB52-0C82-ADE0-84DC-4503CB333607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3" creationId="{FDF54535-1201-A01B-9037-2BF9E4085078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4" creationId="{52E4F313-9D79-13D3-4FCB-1E985FB9204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5" creationId="{94050C7E-C6FC-D816-CCD9-3B5F2801CA52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6" creationId="{0C9BFDA7-1437-A2E9-16A5-419D6F2F422C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7" creationId="{24886833-B0EC-2D36-E699-B967B1B4F08F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8" creationId="{C2F22334-D756-83ED-A797-7A982042EDE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49" creationId="{2E7ABF5B-9864-53F1-4034-E9EBCF8F56AB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0" creationId="{36FA5A65-E752-BEB4-062B-C550F0913D51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1" creationId="{4424FDDD-2328-4A22-ABBB-DA1CC8B2F76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2" creationId="{D6F9699D-63D8-238D-E98D-A3F10038D850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3" creationId="{F14974AD-49CF-C24B-4147-FD5DDE2D2AC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4" creationId="{492B1710-4299-E52C-8BD9-6DE6ED55A3B6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5" creationId="{EA681D70-3D92-5073-E0BC-44E1E703A0BF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6" creationId="{8C96471F-1745-6A59-3A46-4BEEBD6B3243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7" creationId="{806775E0-6258-78B0-7C1F-24E88719098C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8" creationId="{8059F662-3C55-751B-783F-A6B1F6EB1496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59" creationId="{990982B6-9A10-5712-0C34-B99B318B651B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0" creationId="{EBB43429-BC39-6761-EECF-D848B1ED56D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1" creationId="{A9B969B0-B3BA-A4D0-D898-D5D71588B9C2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2" creationId="{7540D331-739B-DC45-BD38-3722BECAB5C1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3" creationId="{A409BEFC-1F31-E9FF-351D-A5134110AAB8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4" creationId="{B54F546E-5920-ED3D-16BD-E85C891BA66E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5" creationId="{4FC354F8-1F4A-6C7F-034E-6EFC008AB91F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6" creationId="{063F0741-3473-2EAB-7E32-C1F55F3D11A4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7" creationId="{D059EF16-1509-0CED-880D-F84420515E37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8" creationId="{C5AAFA03-8306-B27B-1700-2FCB26138163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69" creationId="{315E6821-E5CB-BA4E-9396-7F98C5E3991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72" creationId="{33DD3E40-F078-7B9D-1031-748E4B79981C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73" creationId="{90E1A24A-A0D6-0D79-1EFB-1248B8EFF041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74" creationId="{098FC66A-F467-E807-BD12-DD0C22E7DFAD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75" creationId="{33917091-DDBA-9CAF-7C4C-71B7AA3898FA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76" creationId="{5EA7D62D-E12D-F87B-CB47-606329C94878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77" creationId="{06AC1869-032E-601D-1AA6-736D952BBE49}"/>
          </ac:inkMkLst>
        </pc:inkChg>
        <pc:inkChg chg="del">
          <ac:chgData name="Hannah Spiller" userId="f42f1aa8-bbe2-42da-86ac-84a2e4ce8dc6" providerId="ADAL" clId="{0ED2C83D-CDE9-486D-BAB4-C85897638770}" dt="2023-02-08T21:17:14.006" v="277" actId="478"/>
          <ac:inkMkLst>
            <pc:docMk/>
            <pc:sldMk cId="189013860" sldId="434"/>
            <ac:inkMk id="90" creationId="{359109BE-5CE3-F577-BBE0-57000872B036}"/>
          </ac:inkMkLst>
        </pc:inkChg>
        <pc:cxnChg chg="add mod">
          <ac:chgData name="Hannah Spiller" userId="f42f1aa8-bbe2-42da-86ac-84a2e4ce8dc6" providerId="ADAL" clId="{0ED2C83D-CDE9-486D-BAB4-C85897638770}" dt="2023-02-08T21:18:08.443" v="292" actId="14100"/>
          <ac:cxnSpMkLst>
            <pc:docMk/>
            <pc:sldMk cId="189013860" sldId="434"/>
            <ac:cxnSpMk id="71" creationId="{2C5629AE-76F4-9D9E-AE33-74AF89273C30}"/>
          </ac:cxnSpMkLst>
        </pc:cxnChg>
        <pc:cxnChg chg="add mod">
          <ac:chgData name="Hannah Spiller" userId="f42f1aa8-bbe2-42da-86ac-84a2e4ce8dc6" providerId="ADAL" clId="{0ED2C83D-CDE9-486D-BAB4-C85897638770}" dt="2023-02-08T21:18:13.634" v="294" actId="14100"/>
          <ac:cxnSpMkLst>
            <pc:docMk/>
            <pc:sldMk cId="189013860" sldId="434"/>
            <ac:cxnSpMk id="101" creationId="{12A8ED44-116C-F83E-049B-3013993345BB}"/>
          </ac:cxnSpMkLst>
        </pc:cxnChg>
        <pc:cxnChg chg="add mod">
          <ac:chgData name="Hannah Spiller" userId="f42f1aa8-bbe2-42da-86ac-84a2e4ce8dc6" providerId="ADAL" clId="{0ED2C83D-CDE9-486D-BAB4-C85897638770}" dt="2023-02-08T21:16:03.688" v="276"/>
          <ac:cxnSpMkLst>
            <pc:docMk/>
            <pc:sldMk cId="189013860" sldId="434"/>
            <ac:cxnSpMk id="102" creationId="{6672B4EC-67D1-EDEB-F076-A65942C8F491}"/>
          </ac:cxnSpMkLst>
        </pc:cxnChg>
        <pc:cxnChg chg="add mod">
          <ac:chgData name="Hannah Spiller" userId="f42f1aa8-bbe2-42da-86ac-84a2e4ce8dc6" providerId="ADAL" clId="{0ED2C83D-CDE9-486D-BAB4-C85897638770}" dt="2023-02-08T21:16:03.688" v="276"/>
          <ac:cxnSpMkLst>
            <pc:docMk/>
            <pc:sldMk cId="189013860" sldId="434"/>
            <ac:cxnSpMk id="103" creationId="{B71DF533-312C-FCAF-385E-F0830B6F4A3E}"/>
          </ac:cxnSpMkLst>
        </pc:cxnChg>
        <pc:cxnChg chg="add mod">
          <ac:chgData name="Hannah Spiller" userId="f42f1aa8-bbe2-42da-86ac-84a2e4ce8dc6" providerId="ADAL" clId="{0ED2C83D-CDE9-486D-BAB4-C85897638770}" dt="2023-02-08T21:16:03.688" v="276"/>
          <ac:cxnSpMkLst>
            <pc:docMk/>
            <pc:sldMk cId="189013860" sldId="434"/>
            <ac:cxnSpMk id="104" creationId="{3523FDFB-DEDC-8F02-6BF6-B8E3D16B1531}"/>
          </ac:cxnSpMkLst>
        </pc:cxnChg>
        <pc:cxnChg chg="add del mod">
          <ac:chgData name="Hannah Spiller" userId="f42f1aa8-bbe2-42da-86ac-84a2e4ce8dc6" providerId="ADAL" clId="{0ED2C83D-CDE9-486D-BAB4-C85897638770}" dt="2023-02-08T21:18:36.360" v="296" actId="478"/>
          <ac:cxnSpMkLst>
            <pc:docMk/>
            <pc:sldMk cId="189013860" sldId="434"/>
            <ac:cxnSpMk id="105" creationId="{BB9A4B6E-B190-B648-D6DC-49DED335989B}"/>
          </ac:cxnSpMkLst>
        </pc:cxnChg>
        <pc:cxnChg chg="add mod">
          <ac:chgData name="Hannah Spiller" userId="f42f1aa8-bbe2-42da-86ac-84a2e4ce8dc6" providerId="ADAL" clId="{0ED2C83D-CDE9-486D-BAB4-C85897638770}" dt="2023-02-08T21:19:02.061" v="299" actId="1582"/>
          <ac:cxnSpMkLst>
            <pc:docMk/>
            <pc:sldMk cId="189013860" sldId="434"/>
            <ac:cxnSpMk id="119" creationId="{F798C3D1-6130-94C7-48F3-8FF69AFCE7E1}"/>
          </ac:cxnSpMkLst>
        </pc:cxnChg>
      </pc:sldChg>
      <pc:sldChg chg="addSp modSp mod modAnim">
        <pc:chgData name="Hannah Spiller" userId="f42f1aa8-bbe2-42da-86ac-84a2e4ce8dc6" providerId="ADAL" clId="{0ED2C83D-CDE9-486D-BAB4-C85897638770}" dt="2023-02-08T21:23:59.219" v="314" actId="1582"/>
        <pc:sldMkLst>
          <pc:docMk/>
          <pc:sldMk cId="1155033586" sldId="435"/>
        </pc:sldMkLst>
        <pc:picChg chg="add mod">
          <ac:chgData name="Hannah Spiller" userId="f42f1aa8-bbe2-42da-86ac-84a2e4ce8dc6" providerId="ADAL" clId="{0ED2C83D-CDE9-486D-BAB4-C85897638770}" dt="2023-02-08T20:37:58.692" v="24" actId="1076"/>
          <ac:picMkLst>
            <pc:docMk/>
            <pc:sldMk cId="1155033586" sldId="435"/>
            <ac:picMk id="5" creationId="{856864A3-2DAE-C562-8403-9FB4FE43A03D}"/>
          </ac:picMkLst>
        </pc:picChg>
        <pc:picChg chg="add mod">
          <ac:chgData name="Hannah Spiller" userId="f42f1aa8-bbe2-42da-86ac-84a2e4ce8dc6" providerId="ADAL" clId="{0ED2C83D-CDE9-486D-BAB4-C85897638770}" dt="2023-02-08T21:20:53.972" v="302" actId="1076"/>
          <ac:picMkLst>
            <pc:docMk/>
            <pc:sldMk cId="1155033586" sldId="435"/>
            <ac:picMk id="6" creationId="{62DB3DAE-2E51-0210-035D-CA77C834A561}"/>
          </ac:picMkLst>
        </pc:picChg>
        <pc:picChg chg="add mod">
          <ac:chgData name="Hannah Spiller" userId="f42f1aa8-bbe2-42da-86ac-84a2e4ce8dc6" providerId="ADAL" clId="{0ED2C83D-CDE9-486D-BAB4-C85897638770}" dt="2023-02-08T21:20:49.731" v="301" actId="1076"/>
          <ac:picMkLst>
            <pc:docMk/>
            <pc:sldMk cId="1155033586" sldId="435"/>
            <ac:picMk id="10" creationId="{788A262E-CEAC-CA8F-A9F1-C331F9453035}"/>
          </ac:picMkLst>
        </pc:picChg>
        <pc:cxnChg chg="add mod">
          <ac:chgData name="Hannah Spiller" userId="f42f1aa8-bbe2-42da-86ac-84a2e4ce8dc6" providerId="ADAL" clId="{0ED2C83D-CDE9-486D-BAB4-C85897638770}" dt="2023-02-08T21:22:00.925" v="305" actId="1582"/>
          <ac:cxnSpMkLst>
            <pc:docMk/>
            <pc:sldMk cId="1155033586" sldId="435"/>
            <ac:cxnSpMk id="7" creationId="{96888CB6-E83A-91A0-F35E-ECA352C73514}"/>
          </ac:cxnSpMkLst>
        </pc:cxnChg>
        <pc:cxnChg chg="add mod">
          <ac:chgData name="Hannah Spiller" userId="f42f1aa8-bbe2-42da-86ac-84a2e4ce8dc6" providerId="ADAL" clId="{0ED2C83D-CDE9-486D-BAB4-C85897638770}" dt="2023-02-08T21:22:25.485" v="309" actId="14100"/>
          <ac:cxnSpMkLst>
            <pc:docMk/>
            <pc:sldMk cId="1155033586" sldId="435"/>
            <ac:cxnSpMk id="8" creationId="{BD5B1C2F-0DC5-2BFA-8167-678140D830D9}"/>
          </ac:cxnSpMkLst>
        </pc:cxnChg>
        <pc:cxnChg chg="add mod">
          <ac:chgData name="Hannah Spiller" userId="f42f1aa8-bbe2-42da-86ac-84a2e4ce8dc6" providerId="ADAL" clId="{0ED2C83D-CDE9-486D-BAB4-C85897638770}" dt="2023-02-08T21:22:30.771" v="310" actId="14100"/>
          <ac:cxnSpMkLst>
            <pc:docMk/>
            <pc:sldMk cId="1155033586" sldId="435"/>
            <ac:cxnSpMk id="9" creationId="{A2A7E5B4-A14F-6DA4-8B6B-1A7D54E7AD37}"/>
          </ac:cxnSpMkLst>
        </pc:cxnChg>
        <pc:cxnChg chg="add mod">
          <ac:chgData name="Hannah Spiller" userId="f42f1aa8-bbe2-42da-86ac-84a2e4ce8dc6" providerId="ADAL" clId="{0ED2C83D-CDE9-486D-BAB4-C85897638770}" dt="2023-02-08T21:23:59.219" v="314" actId="1582"/>
          <ac:cxnSpMkLst>
            <pc:docMk/>
            <pc:sldMk cId="1155033586" sldId="435"/>
            <ac:cxnSpMk id="17" creationId="{EF08EFA1-7FCA-9412-C5DD-D8F06E2C1BB3}"/>
          </ac:cxnSpMkLst>
        </pc:cxnChg>
      </pc:sldChg>
      <pc:sldChg chg="modSp add mod">
        <pc:chgData name="Hannah Spiller" userId="f42f1aa8-bbe2-42da-86ac-84a2e4ce8dc6" providerId="ADAL" clId="{0ED2C83D-CDE9-486D-BAB4-C85897638770}" dt="2023-02-08T21:13:43.440" v="267"/>
        <pc:sldMkLst>
          <pc:docMk/>
          <pc:sldMk cId="521105698" sldId="440"/>
        </pc:sldMkLst>
        <pc:spChg chg="mod">
          <ac:chgData name="Hannah Spiller" userId="f42f1aa8-bbe2-42da-86ac-84a2e4ce8dc6" providerId="ADAL" clId="{0ED2C83D-CDE9-486D-BAB4-C85897638770}" dt="2023-02-08T21:13:43.440" v="267"/>
          <ac:spMkLst>
            <pc:docMk/>
            <pc:sldMk cId="521105698" sldId="440"/>
            <ac:spMk id="3" creationId="{0566421D-DC98-F4CF-B372-CC1477D5973C}"/>
          </ac:spMkLst>
        </pc:spChg>
      </pc:sldChg>
      <pc:sldChg chg="del">
        <pc:chgData name="Hannah Spiller" userId="f42f1aa8-bbe2-42da-86ac-84a2e4ce8dc6" providerId="ADAL" clId="{0ED2C83D-CDE9-486D-BAB4-C85897638770}" dt="2023-02-08T21:00:45.829" v="186" actId="2696"/>
        <pc:sldMkLst>
          <pc:docMk/>
          <pc:sldMk cId="426943632" sldId="441"/>
        </pc:sldMkLst>
      </pc:sldChg>
      <pc:sldChg chg="modSp add del mod">
        <pc:chgData name="Hannah Spiller" userId="f42f1aa8-bbe2-42da-86ac-84a2e4ce8dc6" providerId="ADAL" clId="{0ED2C83D-CDE9-486D-BAB4-C85897638770}" dt="2023-02-08T21:15:19.862" v="275" actId="2696"/>
        <pc:sldMkLst>
          <pc:docMk/>
          <pc:sldMk cId="2347319801" sldId="441"/>
        </pc:sldMkLst>
        <pc:spChg chg="mod">
          <ac:chgData name="Hannah Spiller" userId="f42f1aa8-bbe2-42da-86ac-84a2e4ce8dc6" providerId="ADAL" clId="{0ED2C83D-CDE9-486D-BAB4-C85897638770}" dt="2023-02-08T21:15:08.504" v="274"/>
          <ac:spMkLst>
            <pc:docMk/>
            <pc:sldMk cId="2347319801" sldId="441"/>
            <ac:spMk id="3" creationId="{7E3CF124-6CC8-88B9-19EA-C1F24790FA19}"/>
          </ac:spMkLst>
        </pc:spChg>
      </pc:sldChg>
    </pc:docChg>
  </pc:docChgLst>
  <pc:docChgLst>
    <pc:chgData name="Dylan Astrup" userId="56b1825f-da8e-4cf8-aad7-60ebaa314d46" providerId="ADAL" clId="{BA8D5694-D97E-4527-8293-CC1E8762C845}"/>
    <pc:docChg chg="undo custSel addSld delSld modSld sldOrd">
      <pc:chgData name="Dylan Astrup" userId="56b1825f-da8e-4cf8-aad7-60ebaa314d46" providerId="ADAL" clId="{BA8D5694-D97E-4527-8293-CC1E8762C845}" dt="2023-02-17T21:49:12.543" v="1657" actId="1076"/>
      <pc:docMkLst>
        <pc:docMk/>
      </pc:docMkLst>
      <pc:sldChg chg="addSp delSp modSp mod">
        <pc:chgData name="Dylan Astrup" userId="56b1825f-da8e-4cf8-aad7-60ebaa314d46" providerId="ADAL" clId="{BA8D5694-D97E-4527-8293-CC1E8762C845}" dt="2023-02-17T20:25:05.440" v="243" actId="14100"/>
        <pc:sldMkLst>
          <pc:docMk/>
          <pc:sldMk cId="718782417" sldId="350"/>
        </pc:sldMkLst>
        <pc:spChg chg="add mod">
          <ac:chgData name="Dylan Astrup" userId="56b1825f-da8e-4cf8-aad7-60ebaa314d46" providerId="ADAL" clId="{BA8D5694-D97E-4527-8293-CC1E8762C845}" dt="2023-02-17T20:24:48.459" v="239" actId="1076"/>
          <ac:spMkLst>
            <pc:docMk/>
            <pc:sldMk cId="718782417" sldId="350"/>
            <ac:spMk id="5" creationId="{56A3B4C9-C7F7-5B32-8349-6BB1E30CE1BD}"/>
          </ac:spMkLst>
        </pc:spChg>
        <pc:spChg chg="add del mod">
          <ac:chgData name="Dylan Astrup" userId="56b1825f-da8e-4cf8-aad7-60ebaa314d46" providerId="ADAL" clId="{BA8D5694-D97E-4527-8293-CC1E8762C845}" dt="2023-02-17T20:23:50.209" v="209" actId="478"/>
          <ac:spMkLst>
            <pc:docMk/>
            <pc:sldMk cId="718782417" sldId="350"/>
            <ac:spMk id="8" creationId="{D13BADE2-4439-0AE9-0825-BA770D5BD5B1}"/>
          </ac:spMkLst>
        </pc:spChg>
        <pc:picChg chg="mod">
          <ac:chgData name="Dylan Astrup" userId="56b1825f-da8e-4cf8-aad7-60ebaa314d46" providerId="ADAL" clId="{BA8D5694-D97E-4527-8293-CC1E8762C845}" dt="2023-02-17T20:24:53.307" v="240" actId="1076"/>
          <ac:picMkLst>
            <pc:docMk/>
            <pc:sldMk cId="718782417" sldId="350"/>
            <ac:picMk id="3" creationId="{9E42D901-1391-5992-90B8-636E98563464}"/>
          </ac:picMkLst>
        </pc:picChg>
        <pc:cxnChg chg="mod">
          <ac:chgData name="Dylan Astrup" userId="56b1825f-da8e-4cf8-aad7-60ebaa314d46" providerId="ADAL" clId="{BA8D5694-D97E-4527-8293-CC1E8762C845}" dt="2023-02-17T20:24:59.192" v="241" actId="14100"/>
          <ac:cxnSpMkLst>
            <pc:docMk/>
            <pc:sldMk cId="718782417" sldId="350"/>
            <ac:cxnSpMk id="4" creationId="{514DB822-5FCE-A112-8A5C-6A9E75062763}"/>
          </ac:cxnSpMkLst>
        </pc:cxnChg>
        <pc:cxnChg chg="mod">
          <ac:chgData name="Dylan Astrup" userId="56b1825f-da8e-4cf8-aad7-60ebaa314d46" providerId="ADAL" clId="{BA8D5694-D97E-4527-8293-CC1E8762C845}" dt="2023-02-17T20:25:05.440" v="243" actId="14100"/>
          <ac:cxnSpMkLst>
            <pc:docMk/>
            <pc:sldMk cId="718782417" sldId="350"/>
            <ac:cxnSpMk id="14" creationId="{729186A3-5040-8691-08C2-458199B26D3E}"/>
          </ac:cxnSpMkLst>
        </pc:cxnChg>
        <pc:cxnChg chg="mod">
          <ac:chgData name="Dylan Astrup" userId="56b1825f-da8e-4cf8-aad7-60ebaa314d46" providerId="ADAL" clId="{BA8D5694-D97E-4527-8293-CC1E8762C845}" dt="2023-02-17T20:25:02.912" v="242" actId="14100"/>
          <ac:cxnSpMkLst>
            <pc:docMk/>
            <pc:sldMk cId="718782417" sldId="350"/>
            <ac:cxnSpMk id="16" creationId="{1F798E3A-077C-FF2F-352C-1C615BAF52A6}"/>
          </ac:cxnSpMkLst>
        </pc:cxnChg>
      </pc:sldChg>
      <pc:sldChg chg="addSp modSp mod">
        <pc:chgData name="Dylan Astrup" userId="56b1825f-da8e-4cf8-aad7-60ebaa314d46" providerId="ADAL" clId="{BA8D5694-D97E-4527-8293-CC1E8762C845}" dt="2023-02-17T20:25:59.704" v="268" actId="122"/>
        <pc:sldMkLst>
          <pc:docMk/>
          <pc:sldMk cId="6644773" sldId="351"/>
        </pc:sldMkLst>
        <pc:spChg chg="mod">
          <ac:chgData name="Dylan Astrup" userId="56b1825f-da8e-4cf8-aad7-60ebaa314d46" providerId="ADAL" clId="{BA8D5694-D97E-4527-8293-CC1E8762C845}" dt="2023-02-17T20:25:26.316" v="245" actId="1076"/>
          <ac:spMkLst>
            <pc:docMk/>
            <pc:sldMk cId="6644773" sldId="351"/>
            <ac:spMk id="3" creationId="{E86ADB83-B09C-34FB-0CEA-3D1FDBF68BA9}"/>
          </ac:spMkLst>
        </pc:spChg>
        <pc:spChg chg="add mod">
          <ac:chgData name="Dylan Astrup" userId="56b1825f-da8e-4cf8-aad7-60ebaa314d46" providerId="ADAL" clId="{BA8D5694-D97E-4527-8293-CC1E8762C845}" dt="2023-02-17T20:25:59.704" v="268" actId="122"/>
          <ac:spMkLst>
            <pc:docMk/>
            <pc:sldMk cId="6644773" sldId="351"/>
            <ac:spMk id="4" creationId="{BD9606EF-21F4-E3EB-7B18-92B55EA3C733}"/>
          </ac:spMkLst>
        </pc:spChg>
      </pc:sldChg>
      <pc:sldChg chg="ord">
        <pc:chgData name="Dylan Astrup" userId="56b1825f-da8e-4cf8-aad7-60ebaa314d46" providerId="ADAL" clId="{BA8D5694-D97E-4527-8293-CC1E8762C845}" dt="2023-02-17T20:39:41.249" v="670"/>
        <pc:sldMkLst>
          <pc:docMk/>
          <pc:sldMk cId="3425573322" sldId="359"/>
        </pc:sldMkLst>
      </pc:sldChg>
      <pc:sldChg chg="addSp delSp modSp mod">
        <pc:chgData name="Dylan Astrup" userId="56b1825f-da8e-4cf8-aad7-60ebaa314d46" providerId="ADAL" clId="{BA8D5694-D97E-4527-8293-CC1E8762C845}" dt="2023-02-17T21:25:00.268" v="1237"/>
        <pc:sldMkLst>
          <pc:docMk/>
          <pc:sldMk cId="659442507" sldId="404"/>
        </pc:sldMkLst>
        <pc:spChg chg="add mod">
          <ac:chgData name="Dylan Astrup" userId="56b1825f-da8e-4cf8-aad7-60ebaa314d46" providerId="ADAL" clId="{BA8D5694-D97E-4527-8293-CC1E8762C845}" dt="2023-02-17T20:26:55.748" v="318" actId="1076"/>
          <ac:spMkLst>
            <pc:docMk/>
            <pc:sldMk cId="659442507" sldId="404"/>
            <ac:spMk id="3" creationId="{E9ED56E0-AF07-36CD-0D41-5663AA10B660}"/>
          </ac:spMkLst>
        </pc:spChg>
        <pc:picChg chg="add del mod">
          <ac:chgData name="Dylan Astrup" userId="56b1825f-da8e-4cf8-aad7-60ebaa314d46" providerId="ADAL" clId="{BA8D5694-D97E-4527-8293-CC1E8762C845}" dt="2023-02-17T21:25:00.268" v="1237"/>
          <ac:picMkLst>
            <pc:docMk/>
            <pc:sldMk cId="659442507" sldId="404"/>
            <ac:picMk id="5" creationId="{0FED941F-C2D3-BD1E-CEA3-482A6A723A9A}"/>
          </ac:picMkLst>
        </pc:picChg>
        <pc:picChg chg="mod ord">
          <ac:chgData name="Dylan Astrup" userId="56b1825f-da8e-4cf8-aad7-60ebaa314d46" providerId="ADAL" clId="{BA8D5694-D97E-4527-8293-CC1E8762C845}" dt="2023-02-17T20:26:25.650" v="296" actId="1076"/>
          <ac:picMkLst>
            <pc:docMk/>
            <pc:sldMk cId="659442507" sldId="404"/>
            <ac:picMk id="8" creationId="{5986C7FA-0BAC-E903-4E70-2F6D6EA99F3C}"/>
          </ac:picMkLst>
        </pc:picChg>
      </pc:sldChg>
      <pc:sldChg chg="ord">
        <pc:chgData name="Dylan Astrup" userId="56b1825f-da8e-4cf8-aad7-60ebaa314d46" providerId="ADAL" clId="{BA8D5694-D97E-4527-8293-CC1E8762C845}" dt="2023-02-17T20:39:41.249" v="670"/>
        <pc:sldMkLst>
          <pc:docMk/>
          <pc:sldMk cId="4081277888" sldId="405"/>
        </pc:sldMkLst>
      </pc:sldChg>
      <pc:sldChg chg="ord">
        <pc:chgData name="Dylan Astrup" userId="56b1825f-da8e-4cf8-aad7-60ebaa314d46" providerId="ADAL" clId="{BA8D5694-D97E-4527-8293-CC1E8762C845}" dt="2023-02-17T20:39:41.249" v="670"/>
        <pc:sldMkLst>
          <pc:docMk/>
          <pc:sldMk cId="3000778292" sldId="406"/>
        </pc:sldMkLst>
      </pc:sldChg>
      <pc:sldChg chg="ord">
        <pc:chgData name="Dylan Astrup" userId="56b1825f-da8e-4cf8-aad7-60ebaa314d46" providerId="ADAL" clId="{BA8D5694-D97E-4527-8293-CC1E8762C845}" dt="2023-02-17T20:39:41.249" v="670"/>
        <pc:sldMkLst>
          <pc:docMk/>
          <pc:sldMk cId="2673294188" sldId="408"/>
        </pc:sldMkLst>
      </pc:sldChg>
      <pc:sldChg chg="ord">
        <pc:chgData name="Dylan Astrup" userId="56b1825f-da8e-4cf8-aad7-60ebaa314d46" providerId="ADAL" clId="{BA8D5694-D97E-4527-8293-CC1E8762C845}" dt="2023-02-17T20:39:41.249" v="670"/>
        <pc:sldMkLst>
          <pc:docMk/>
          <pc:sldMk cId="363185815" sldId="409"/>
        </pc:sldMkLst>
      </pc:sldChg>
      <pc:sldChg chg="ord">
        <pc:chgData name="Dylan Astrup" userId="56b1825f-da8e-4cf8-aad7-60ebaa314d46" providerId="ADAL" clId="{BA8D5694-D97E-4527-8293-CC1E8762C845}" dt="2023-02-17T20:39:41.249" v="670"/>
        <pc:sldMkLst>
          <pc:docMk/>
          <pc:sldMk cId="2357055185" sldId="410"/>
        </pc:sldMkLst>
      </pc:sldChg>
      <pc:sldChg chg="ord">
        <pc:chgData name="Dylan Astrup" userId="56b1825f-da8e-4cf8-aad7-60ebaa314d46" providerId="ADAL" clId="{BA8D5694-D97E-4527-8293-CC1E8762C845}" dt="2023-02-17T20:40:51.440" v="673"/>
        <pc:sldMkLst>
          <pc:docMk/>
          <pc:sldMk cId="371786347" sldId="420"/>
        </pc:sldMkLst>
      </pc:sldChg>
      <pc:sldChg chg="del">
        <pc:chgData name="Dylan Astrup" userId="56b1825f-da8e-4cf8-aad7-60ebaa314d46" providerId="ADAL" clId="{BA8D5694-D97E-4527-8293-CC1E8762C845}" dt="2023-02-17T20:40:28.263" v="671" actId="47"/>
        <pc:sldMkLst>
          <pc:docMk/>
          <pc:sldMk cId="2819008148" sldId="448"/>
        </pc:sldMkLst>
      </pc:sldChg>
      <pc:sldChg chg="modSp">
        <pc:chgData name="Dylan Astrup" userId="56b1825f-da8e-4cf8-aad7-60ebaa314d46" providerId="ADAL" clId="{BA8D5694-D97E-4527-8293-CC1E8762C845}" dt="2023-02-17T20:17:12.434" v="129" actId="20577"/>
        <pc:sldMkLst>
          <pc:docMk/>
          <pc:sldMk cId="3259309976" sldId="456"/>
        </pc:sldMkLst>
        <pc:spChg chg="mod">
          <ac:chgData name="Dylan Astrup" userId="56b1825f-da8e-4cf8-aad7-60ebaa314d46" providerId="ADAL" clId="{BA8D5694-D97E-4527-8293-CC1E8762C845}" dt="2023-02-17T20:17:12.434" v="129" actId="20577"/>
          <ac:spMkLst>
            <pc:docMk/>
            <pc:sldMk cId="3259309976" sldId="456"/>
            <ac:spMk id="4" creationId="{83297EEC-6299-D924-2B6D-504618678982}"/>
          </ac:spMkLst>
        </pc:spChg>
      </pc:sldChg>
      <pc:sldChg chg="modSp mod">
        <pc:chgData name="Dylan Astrup" userId="56b1825f-da8e-4cf8-aad7-60ebaa314d46" providerId="ADAL" clId="{BA8D5694-D97E-4527-8293-CC1E8762C845}" dt="2023-02-17T20:18:44.248" v="182" actId="14100"/>
        <pc:sldMkLst>
          <pc:docMk/>
          <pc:sldMk cId="4256440272" sldId="457"/>
        </pc:sldMkLst>
        <pc:spChg chg="mod">
          <ac:chgData name="Dylan Astrup" userId="56b1825f-da8e-4cf8-aad7-60ebaa314d46" providerId="ADAL" clId="{BA8D5694-D97E-4527-8293-CC1E8762C845}" dt="2023-02-17T20:18:30.439" v="171" actId="404"/>
          <ac:spMkLst>
            <pc:docMk/>
            <pc:sldMk cId="4256440272" sldId="457"/>
            <ac:spMk id="4" creationId="{83297EEC-6299-D924-2B6D-504618678982}"/>
          </ac:spMkLst>
        </pc:spChg>
        <pc:spChg chg="mod">
          <ac:chgData name="Dylan Astrup" userId="56b1825f-da8e-4cf8-aad7-60ebaa314d46" providerId="ADAL" clId="{BA8D5694-D97E-4527-8293-CC1E8762C845}" dt="2023-02-17T20:17:22.190" v="138" actId="20577"/>
          <ac:spMkLst>
            <pc:docMk/>
            <pc:sldMk cId="4256440272" sldId="457"/>
            <ac:spMk id="6" creationId="{7590E0A4-719A-8BC9-7311-41EAB006515F}"/>
          </ac:spMkLst>
        </pc:spChg>
        <pc:spChg chg="mod">
          <ac:chgData name="Dylan Astrup" userId="56b1825f-da8e-4cf8-aad7-60ebaa314d46" providerId="ADAL" clId="{BA8D5694-D97E-4527-8293-CC1E8762C845}" dt="2023-02-17T20:18:44.248" v="182" actId="14100"/>
          <ac:spMkLst>
            <pc:docMk/>
            <pc:sldMk cId="4256440272" sldId="457"/>
            <ac:spMk id="8" creationId="{7599989C-AB78-59E7-3690-B64C5EDA356A}"/>
          </ac:spMkLst>
        </pc:spChg>
      </pc:sldChg>
      <pc:sldChg chg="modSp">
        <pc:chgData name="Dylan Astrup" userId="56b1825f-da8e-4cf8-aad7-60ebaa314d46" providerId="ADAL" clId="{BA8D5694-D97E-4527-8293-CC1E8762C845}" dt="2023-02-17T21:30:38.743" v="1257"/>
        <pc:sldMkLst>
          <pc:docMk/>
          <pc:sldMk cId="2928943781" sldId="459"/>
        </pc:sldMkLst>
        <pc:graphicFrameChg chg="mod">
          <ac:chgData name="Dylan Astrup" userId="56b1825f-da8e-4cf8-aad7-60ebaa314d46" providerId="ADAL" clId="{BA8D5694-D97E-4527-8293-CC1E8762C845}" dt="2023-02-17T21:30:38.743" v="1257"/>
          <ac:graphicFrameMkLst>
            <pc:docMk/>
            <pc:sldMk cId="2928943781" sldId="459"/>
            <ac:graphicFrameMk id="63" creationId="{5FBA6674-D383-FEE8-5681-466C9FF4A520}"/>
          </ac:graphicFrameMkLst>
        </pc:graphicFrameChg>
      </pc:sldChg>
      <pc:sldChg chg="addSp delSp modSp add mod ord">
        <pc:chgData name="Dylan Astrup" userId="56b1825f-da8e-4cf8-aad7-60ebaa314d46" providerId="ADAL" clId="{BA8D5694-D97E-4527-8293-CC1E8762C845}" dt="2023-02-17T21:18:41.898" v="993" actId="20577"/>
        <pc:sldMkLst>
          <pc:docMk/>
          <pc:sldMk cId="137774024" sldId="460"/>
        </pc:sldMkLst>
        <pc:spChg chg="mod">
          <ac:chgData name="Dylan Astrup" userId="56b1825f-da8e-4cf8-aad7-60ebaa314d46" providerId="ADAL" clId="{BA8D5694-D97E-4527-8293-CC1E8762C845}" dt="2023-02-17T20:09:29.663" v="25" actId="20577"/>
          <ac:spMkLst>
            <pc:docMk/>
            <pc:sldMk cId="137774024" sldId="460"/>
            <ac:spMk id="2" creationId="{5E492AAE-95E9-0A76-DE6A-8669E1D60CDA}"/>
          </ac:spMkLst>
        </pc:spChg>
        <pc:spChg chg="del mod">
          <ac:chgData name="Dylan Astrup" userId="56b1825f-da8e-4cf8-aad7-60ebaa314d46" providerId="ADAL" clId="{BA8D5694-D97E-4527-8293-CC1E8762C845}" dt="2023-02-17T20:09:51.926" v="26" actId="1032"/>
          <ac:spMkLst>
            <pc:docMk/>
            <pc:sldMk cId="137774024" sldId="460"/>
            <ac:spMk id="3" creationId="{236C1E55-718D-C6DE-C3AA-485AADAAABAA}"/>
          </ac:spMkLst>
        </pc:spChg>
        <pc:graphicFrameChg chg="add mod modGraphic">
          <ac:chgData name="Dylan Astrup" userId="56b1825f-da8e-4cf8-aad7-60ebaa314d46" providerId="ADAL" clId="{BA8D5694-D97E-4527-8293-CC1E8762C845}" dt="2023-02-17T21:18:41.898" v="993" actId="20577"/>
          <ac:graphicFrameMkLst>
            <pc:docMk/>
            <pc:sldMk cId="137774024" sldId="460"/>
            <ac:graphicFrameMk id="4" creationId="{0A7CE571-D15F-E757-7900-73AE88534ED8}"/>
          </ac:graphicFrameMkLst>
        </pc:graphicFrameChg>
      </pc:sldChg>
      <pc:sldChg chg="modSp add mod ord">
        <pc:chgData name="Dylan Astrup" userId="56b1825f-da8e-4cf8-aad7-60ebaa314d46" providerId="ADAL" clId="{BA8D5694-D97E-4527-8293-CC1E8762C845}" dt="2023-02-17T21:22:27.274" v="1206" actId="20577"/>
        <pc:sldMkLst>
          <pc:docMk/>
          <pc:sldMk cId="3664928907" sldId="461"/>
        </pc:sldMkLst>
        <pc:spChg chg="mod">
          <ac:chgData name="Dylan Astrup" userId="56b1825f-da8e-4cf8-aad7-60ebaa314d46" providerId="ADAL" clId="{BA8D5694-D97E-4527-8293-CC1E8762C845}" dt="2023-02-17T20:27:48.279" v="341" actId="20577"/>
          <ac:spMkLst>
            <pc:docMk/>
            <pc:sldMk cId="3664928907" sldId="461"/>
            <ac:spMk id="2" creationId="{5E492AAE-95E9-0A76-DE6A-8669E1D60CDA}"/>
          </ac:spMkLst>
        </pc:spChg>
        <pc:graphicFrameChg chg="mod">
          <ac:chgData name="Dylan Astrup" userId="56b1825f-da8e-4cf8-aad7-60ebaa314d46" providerId="ADAL" clId="{BA8D5694-D97E-4527-8293-CC1E8762C845}" dt="2023-02-17T21:22:27.274" v="1206" actId="20577"/>
          <ac:graphicFrameMkLst>
            <pc:docMk/>
            <pc:sldMk cId="3664928907" sldId="461"/>
            <ac:graphicFrameMk id="4" creationId="{0A7CE571-D15F-E757-7900-73AE88534ED8}"/>
          </ac:graphicFrameMkLst>
        </pc:graphicFrameChg>
      </pc:sldChg>
      <pc:sldChg chg="addSp delSp modSp add mod">
        <pc:chgData name="Dylan Astrup" userId="56b1825f-da8e-4cf8-aad7-60ebaa314d46" providerId="ADAL" clId="{BA8D5694-D97E-4527-8293-CC1E8762C845}" dt="2023-02-17T21:26:15.232" v="1246" actId="1076"/>
        <pc:sldMkLst>
          <pc:docMk/>
          <pc:sldMk cId="3443425607" sldId="463"/>
        </pc:sldMkLst>
        <pc:spChg chg="del">
          <ac:chgData name="Dylan Astrup" userId="56b1825f-da8e-4cf8-aad7-60ebaa314d46" providerId="ADAL" clId="{BA8D5694-D97E-4527-8293-CC1E8762C845}" dt="2023-02-17T20:35:27.791" v="667" actId="478"/>
          <ac:spMkLst>
            <pc:docMk/>
            <pc:sldMk cId="3443425607" sldId="463"/>
            <ac:spMk id="3" creationId="{E9ED56E0-AF07-36CD-0D41-5663AA10B660}"/>
          </ac:spMkLst>
        </pc:spChg>
        <pc:spChg chg="add del mod">
          <ac:chgData name="Dylan Astrup" userId="56b1825f-da8e-4cf8-aad7-60ebaa314d46" providerId="ADAL" clId="{BA8D5694-D97E-4527-8293-CC1E8762C845}" dt="2023-02-17T21:23:06.921" v="1208" actId="478"/>
          <ac:spMkLst>
            <pc:docMk/>
            <pc:sldMk cId="3443425607" sldId="463"/>
            <ac:spMk id="7" creationId="{6A9F76F4-5174-FE24-2B49-AE8B3CC4C164}"/>
          </ac:spMkLst>
        </pc:spChg>
        <pc:spChg chg="del">
          <ac:chgData name="Dylan Astrup" userId="56b1825f-da8e-4cf8-aad7-60ebaa314d46" providerId="ADAL" clId="{BA8D5694-D97E-4527-8293-CC1E8762C845}" dt="2023-02-17T20:35:30.082" v="668" actId="478"/>
          <ac:spMkLst>
            <pc:docMk/>
            <pc:sldMk cId="3443425607" sldId="463"/>
            <ac:spMk id="12" creationId="{E712019A-294F-4555-3FB4-8E7A74133C50}"/>
          </ac:spMkLst>
        </pc:spChg>
        <pc:picChg chg="del">
          <ac:chgData name="Dylan Astrup" userId="56b1825f-da8e-4cf8-aad7-60ebaa314d46" providerId="ADAL" clId="{BA8D5694-D97E-4527-8293-CC1E8762C845}" dt="2023-02-17T20:35:14.712" v="660" actId="478"/>
          <ac:picMkLst>
            <pc:docMk/>
            <pc:sldMk cId="3443425607" sldId="463"/>
            <ac:picMk id="4" creationId="{4E5C2DD3-CEA7-CC96-6880-52740D7AC1C4}"/>
          </ac:picMkLst>
        </pc:picChg>
        <pc:picChg chg="del">
          <ac:chgData name="Dylan Astrup" userId="56b1825f-da8e-4cf8-aad7-60ebaa314d46" providerId="ADAL" clId="{BA8D5694-D97E-4527-8293-CC1E8762C845}" dt="2023-02-17T20:35:24.455" v="666" actId="478"/>
          <ac:picMkLst>
            <pc:docMk/>
            <pc:sldMk cId="3443425607" sldId="463"/>
            <ac:picMk id="8" creationId="{5986C7FA-0BAC-E903-4E70-2F6D6EA99F3C}"/>
          </ac:picMkLst>
        </pc:picChg>
        <pc:picChg chg="add mod">
          <ac:chgData name="Dylan Astrup" userId="56b1825f-da8e-4cf8-aad7-60ebaa314d46" providerId="ADAL" clId="{BA8D5694-D97E-4527-8293-CC1E8762C845}" dt="2023-02-17T21:23:24.690" v="1213" actId="1076"/>
          <ac:picMkLst>
            <pc:docMk/>
            <pc:sldMk cId="3443425607" sldId="463"/>
            <ac:picMk id="9" creationId="{DA694618-9604-414D-919D-8B7AE2933041}"/>
          </ac:picMkLst>
        </pc:picChg>
        <pc:picChg chg="del">
          <ac:chgData name="Dylan Astrup" userId="56b1825f-da8e-4cf8-aad7-60ebaa314d46" providerId="ADAL" clId="{BA8D5694-D97E-4527-8293-CC1E8762C845}" dt="2023-02-17T20:35:23.176" v="665" actId="478"/>
          <ac:picMkLst>
            <pc:docMk/>
            <pc:sldMk cId="3443425607" sldId="463"/>
            <ac:picMk id="10" creationId="{20790D50-BA3D-1787-4604-B748923CF462}"/>
          </ac:picMkLst>
        </pc:picChg>
        <pc:picChg chg="add del mod">
          <ac:chgData name="Dylan Astrup" userId="56b1825f-da8e-4cf8-aad7-60ebaa314d46" providerId="ADAL" clId="{BA8D5694-D97E-4527-8293-CC1E8762C845}" dt="2023-02-17T21:25:06.232" v="1240" actId="478"/>
          <ac:picMkLst>
            <pc:docMk/>
            <pc:sldMk cId="3443425607" sldId="463"/>
            <ac:picMk id="22" creationId="{EFEA8EEC-5B69-7E29-A4F7-9F9BBAD414DA}"/>
          </ac:picMkLst>
        </pc:picChg>
        <pc:picChg chg="add mod">
          <ac:chgData name="Dylan Astrup" userId="56b1825f-da8e-4cf8-aad7-60ebaa314d46" providerId="ADAL" clId="{BA8D5694-D97E-4527-8293-CC1E8762C845}" dt="2023-02-17T21:26:15.232" v="1246" actId="1076"/>
          <ac:picMkLst>
            <pc:docMk/>
            <pc:sldMk cId="3443425607" sldId="463"/>
            <ac:picMk id="24" creationId="{19BF96AC-7E22-C6AB-E37B-271E4310538C}"/>
          </ac:picMkLst>
        </pc:picChg>
        <pc:picChg chg="del">
          <ac:chgData name="Dylan Astrup" userId="56b1825f-da8e-4cf8-aad7-60ebaa314d46" providerId="ADAL" clId="{BA8D5694-D97E-4527-8293-CC1E8762C845}" dt="2023-02-17T20:35:21.779" v="664" actId="478"/>
          <ac:picMkLst>
            <pc:docMk/>
            <pc:sldMk cId="3443425607" sldId="463"/>
            <ac:picMk id="1026" creationId="{A0F58FD1-0AED-021C-AB65-D99F42428548}"/>
          </ac:picMkLst>
        </pc:picChg>
        <pc:inkChg chg="add del">
          <ac:chgData name="Dylan Astrup" userId="56b1825f-da8e-4cf8-aad7-60ebaa314d46" providerId="ADAL" clId="{BA8D5694-D97E-4527-8293-CC1E8762C845}" dt="2023-02-17T21:23:41.343" v="1215" actId="9405"/>
          <ac:inkMkLst>
            <pc:docMk/>
            <pc:sldMk cId="3443425607" sldId="463"/>
            <ac:inkMk id="11" creationId="{749F30C7-8AC2-07FA-F7BD-30F5BC209EAD}"/>
          </ac:inkMkLst>
        </pc:inkChg>
        <pc:cxnChg chg="del">
          <ac:chgData name="Dylan Astrup" userId="56b1825f-da8e-4cf8-aad7-60ebaa314d46" providerId="ADAL" clId="{BA8D5694-D97E-4527-8293-CC1E8762C845}" dt="2023-02-17T20:35:16.731" v="661" actId="478"/>
          <ac:cxnSpMkLst>
            <pc:docMk/>
            <pc:sldMk cId="3443425607" sldId="463"/>
            <ac:cxnSpMk id="6" creationId="{1710365E-C409-52E9-5105-BBA86C961CA6}"/>
          </ac:cxnSpMkLst>
        </pc:cxnChg>
        <pc:cxnChg chg="del">
          <ac:chgData name="Dylan Astrup" userId="56b1825f-da8e-4cf8-aad7-60ebaa314d46" providerId="ADAL" clId="{BA8D5694-D97E-4527-8293-CC1E8762C845}" dt="2023-02-17T20:35:18.459" v="662" actId="478"/>
          <ac:cxnSpMkLst>
            <pc:docMk/>
            <pc:sldMk cId="3443425607" sldId="463"/>
            <ac:cxnSpMk id="14" creationId="{DCF75946-51EE-7D1A-CFD6-978F59E39E16}"/>
          </ac:cxnSpMkLst>
        </pc:cxnChg>
        <pc:cxnChg chg="add mod">
          <ac:chgData name="Dylan Astrup" userId="56b1825f-da8e-4cf8-aad7-60ebaa314d46" providerId="ADAL" clId="{BA8D5694-D97E-4527-8293-CC1E8762C845}" dt="2023-02-17T21:24:48.470" v="1235" actId="1035"/>
          <ac:cxnSpMkLst>
            <pc:docMk/>
            <pc:sldMk cId="3443425607" sldId="463"/>
            <ac:cxnSpMk id="15" creationId="{F1DEF55F-53EF-7F0D-BCBF-0007F2CF4A40}"/>
          </ac:cxnSpMkLst>
        </pc:cxnChg>
        <pc:cxnChg chg="del">
          <ac:chgData name="Dylan Astrup" userId="56b1825f-da8e-4cf8-aad7-60ebaa314d46" providerId="ADAL" clId="{BA8D5694-D97E-4527-8293-CC1E8762C845}" dt="2023-02-17T20:35:20.139" v="663" actId="478"/>
          <ac:cxnSpMkLst>
            <pc:docMk/>
            <pc:sldMk cId="3443425607" sldId="463"/>
            <ac:cxnSpMk id="16" creationId="{7E377F98-F64B-3B67-AD6A-4EB69FAD05EF}"/>
          </ac:cxnSpMkLst>
        </pc:cxnChg>
        <pc:cxnChg chg="add mod">
          <ac:chgData name="Dylan Astrup" userId="56b1825f-da8e-4cf8-aad7-60ebaa314d46" providerId="ADAL" clId="{BA8D5694-D97E-4527-8293-CC1E8762C845}" dt="2023-02-17T21:24:43.358" v="1231" actId="1035"/>
          <ac:cxnSpMkLst>
            <pc:docMk/>
            <pc:sldMk cId="3443425607" sldId="463"/>
            <ac:cxnSpMk id="19" creationId="{A8EE71D7-88A5-A214-E218-09CDA4378D54}"/>
          </ac:cxnSpMkLst>
        </pc:cxnChg>
      </pc:sldChg>
      <pc:sldChg chg="addSp delSp modSp add mod ord setBg delDesignElem">
        <pc:chgData name="Dylan Astrup" userId="56b1825f-da8e-4cf8-aad7-60ebaa314d46" providerId="ADAL" clId="{BA8D5694-D97E-4527-8293-CC1E8762C845}" dt="2023-02-17T21:35:11.999" v="1277" actId="108"/>
        <pc:sldMkLst>
          <pc:docMk/>
          <pc:sldMk cId="581330354" sldId="467"/>
        </pc:sldMkLst>
        <pc:spChg chg="mod">
          <ac:chgData name="Dylan Astrup" userId="56b1825f-da8e-4cf8-aad7-60ebaa314d46" providerId="ADAL" clId="{BA8D5694-D97E-4527-8293-CC1E8762C845}" dt="2023-02-17T21:35:11.999" v="1277" actId="108"/>
          <ac:spMkLst>
            <pc:docMk/>
            <pc:sldMk cId="581330354" sldId="467"/>
            <ac:spMk id="2" creationId="{00000000-0000-0000-0000-000000000000}"/>
          </ac:spMkLst>
        </pc:spChg>
        <pc:spChg chg="del">
          <ac:chgData name="Dylan Astrup" userId="56b1825f-da8e-4cf8-aad7-60ebaa314d46" providerId="ADAL" clId="{BA8D5694-D97E-4527-8293-CC1E8762C845}" dt="2023-02-17T21:34:36.840" v="1264"/>
          <ac:spMkLst>
            <pc:docMk/>
            <pc:sldMk cId="581330354" sldId="467"/>
            <ac:spMk id="1028" creationId="{A3363022-C969-41E9-8EB2-E4C94908C1FA}"/>
          </ac:spMkLst>
        </pc:spChg>
        <pc:spChg chg="del">
          <ac:chgData name="Dylan Astrup" userId="56b1825f-da8e-4cf8-aad7-60ebaa314d46" providerId="ADAL" clId="{BA8D5694-D97E-4527-8293-CC1E8762C845}" dt="2023-02-17T21:34:36.840" v="1264"/>
          <ac:spMkLst>
            <pc:docMk/>
            <pc:sldMk cId="581330354" sldId="467"/>
            <ac:spMk id="1029" creationId="{8D1AD6B3-BE88-4CEB-BA17-790657CC4729}"/>
          </ac:spMkLst>
        </pc:spChg>
        <pc:spChg chg="add">
          <ac:chgData name="Dylan Astrup" userId="56b1825f-da8e-4cf8-aad7-60ebaa314d46" providerId="ADAL" clId="{BA8D5694-D97E-4527-8293-CC1E8762C845}" dt="2023-02-17T21:34:55.477" v="1267" actId="26606"/>
          <ac:spMkLst>
            <pc:docMk/>
            <pc:sldMk cId="581330354" sldId="467"/>
            <ac:spMk id="1031" creationId="{A3363022-C969-41E9-8EB2-E4C94908C1FA}"/>
          </ac:spMkLst>
        </pc:spChg>
        <pc:spChg chg="add">
          <ac:chgData name="Dylan Astrup" userId="56b1825f-da8e-4cf8-aad7-60ebaa314d46" providerId="ADAL" clId="{BA8D5694-D97E-4527-8293-CC1E8762C845}" dt="2023-02-17T21:34:55.477" v="1267" actId="26606"/>
          <ac:spMkLst>
            <pc:docMk/>
            <pc:sldMk cId="581330354" sldId="467"/>
            <ac:spMk id="1033" creationId="{8D1AD6B3-BE88-4CEB-BA17-790657CC4729}"/>
          </ac:spMkLst>
        </pc:spChg>
        <pc:grpChg chg="del">
          <ac:chgData name="Dylan Astrup" userId="56b1825f-da8e-4cf8-aad7-60ebaa314d46" providerId="ADAL" clId="{BA8D5694-D97E-4527-8293-CC1E8762C845}" dt="2023-02-17T21:34:36.840" v="1264"/>
          <ac:grpSpMkLst>
            <pc:docMk/>
            <pc:sldMk cId="581330354" sldId="467"/>
            <ac:grpSpMk id="1030" creationId="{89D1390B-7E13-4B4F-9CB2-391063412E54}"/>
          </ac:grpSpMkLst>
        </pc:grpChg>
        <pc:grpChg chg="add">
          <ac:chgData name="Dylan Astrup" userId="56b1825f-da8e-4cf8-aad7-60ebaa314d46" providerId="ADAL" clId="{BA8D5694-D97E-4527-8293-CC1E8762C845}" dt="2023-02-17T21:34:55.477" v="1267" actId="26606"/>
          <ac:grpSpMkLst>
            <pc:docMk/>
            <pc:sldMk cId="581330354" sldId="467"/>
            <ac:grpSpMk id="1035" creationId="{89D1390B-7E13-4B4F-9CB2-391063412E54}"/>
          </ac:grpSpMkLst>
        </pc:grpChg>
      </pc:sldChg>
      <pc:sldChg chg="delSp add del ord setBg delDesignElem">
        <pc:chgData name="Dylan Astrup" userId="56b1825f-da8e-4cf8-aad7-60ebaa314d46" providerId="ADAL" clId="{BA8D5694-D97E-4527-8293-CC1E8762C845}" dt="2023-02-17T21:34:34.786" v="1262" actId="47"/>
        <pc:sldMkLst>
          <pc:docMk/>
          <pc:sldMk cId="2990971970" sldId="467"/>
        </pc:sldMkLst>
        <pc:spChg chg="del">
          <ac:chgData name="Dylan Astrup" userId="56b1825f-da8e-4cf8-aad7-60ebaa314d46" providerId="ADAL" clId="{BA8D5694-D97E-4527-8293-CC1E8762C845}" dt="2023-02-17T21:34:30.714" v="1259"/>
          <ac:spMkLst>
            <pc:docMk/>
            <pc:sldMk cId="2990971970" sldId="467"/>
            <ac:spMk id="1028" creationId="{A3363022-C969-41E9-8EB2-E4C94908C1FA}"/>
          </ac:spMkLst>
        </pc:spChg>
        <pc:spChg chg="del">
          <ac:chgData name="Dylan Astrup" userId="56b1825f-da8e-4cf8-aad7-60ebaa314d46" providerId="ADAL" clId="{BA8D5694-D97E-4527-8293-CC1E8762C845}" dt="2023-02-17T21:34:30.714" v="1259"/>
          <ac:spMkLst>
            <pc:docMk/>
            <pc:sldMk cId="2990971970" sldId="467"/>
            <ac:spMk id="1029" creationId="{8D1AD6B3-BE88-4CEB-BA17-790657CC4729}"/>
          </ac:spMkLst>
        </pc:spChg>
        <pc:grpChg chg="del">
          <ac:chgData name="Dylan Astrup" userId="56b1825f-da8e-4cf8-aad7-60ebaa314d46" providerId="ADAL" clId="{BA8D5694-D97E-4527-8293-CC1E8762C845}" dt="2023-02-17T21:34:30.714" v="1259"/>
          <ac:grpSpMkLst>
            <pc:docMk/>
            <pc:sldMk cId="2990971970" sldId="467"/>
            <ac:grpSpMk id="1030" creationId="{89D1390B-7E13-4B4F-9CB2-391063412E54}"/>
          </ac:grpSpMkLst>
        </pc:grpChg>
      </pc:sldChg>
      <pc:sldChg chg="addSp delSp modSp add mod ord">
        <pc:chgData name="Dylan Astrup" userId="56b1825f-da8e-4cf8-aad7-60ebaa314d46" providerId="ADAL" clId="{BA8D5694-D97E-4527-8293-CC1E8762C845}" dt="2023-02-17T21:49:12.543" v="1657" actId="1076"/>
        <pc:sldMkLst>
          <pc:docMk/>
          <pc:sldMk cId="3011441992" sldId="468"/>
        </pc:sldMkLst>
        <pc:spChg chg="mod">
          <ac:chgData name="Dylan Astrup" userId="56b1825f-da8e-4cf8-aad7-60ebaa314d46" providerId="ADAL" clId="{BA8D5694-D97E-4527-8293-CC1E8762C845}" dt="2023-02-17T21:35:31.270" v="1292" actId="20577"/>
          <ac:spMkLst>
            <pc:docMk/>
            <pc:sldMk cId="3011441992" sldId="468"/>
            <ac:spMk id="2" creationId="{6CD16652-2F30-671A-B2EF-13E67CF7A5AD}"/>
          </ac:spMkLst>
        </pc:spChg>
        <pc:spChg chg="del">
          <ac:chgData name="Dylan Astrup" userId="56b1825f-da8e-4cf8-aad7-60ebaa314d46" providerId="ADAL" clId="{BA8D5694-D97E-4527-8293-CC1E8762C845}" dt="2023-02-17T21:35:40.315" v="1296" actId="478"/>
          <ac:spMkLst>
            <pc:docMk/>
            <pc:sldMk cId="3011441992" sldId="468"/>
            <ac:spMk id="4" creationId="{3FF767E2-1066-3FBB-0F1C-ACC5C77F28A3}"/>
          </ac:spMkLst>
        </pc:spChg>
        <pc:spChg chg="del">
          <ac:chgData name="Dylan Astrup" userId="56b1825f-da8e-4cf8-aad7-60ebaa314d46" providerId="ADAL" clId="{BA8D5694-D97E-4527-8293-CC1E8762C845}" dt="2023-02-17T21:35:39.136" v="1295" actId="478"/>
          <ac:spMkLst>
            <pc:docMk/>
            <pc:sldMk cId="3011441992" sldId="468"/>
            <ac:spMk id="6" creationId="{2BD143EF-8C4E-DC12-F885-986347493EF9}"/>
          </ac:spMkLst>
        </pc:spChg>
        <pc:spChg chg="del">
          <ac:chgData name="Dylan Astrup" userId="56b1825f-da8e-4cf8-aad7-60ebaa314d46" providerId="ADAL" clId="{BA8D5694-D97E-4527-8293-CC1E8762C845}" dt="2023-02-17T21:35:41.545" v="1297" actId="478"/>
          <ac:spMkLst>
            <pc:docMk/>
            <pc:sldMk cId="3011441992" sldId="468"/>
            <ac:spMk id="7" creationId="{6641BC5D-4B52-2FD1-2B40-5B7A5C5D3318}"/>
          </ac:spMkLst>
        </pc:spChg>
        <pc:spChg chg="add del mod">
          <ac:chgData name="Dylan Astrup" userId="56b1825f-da8e-4cf8-aad7-60ebaa314d46" providerId="ADAL" clId="{BA8D5694-D97E-4527-8293-CC1E8762C845}" dt="2023-02-17T21:35:37.756" v="1294" actId="478"/>
          <ac:spMkLst>
            <pc:docMk/>
            <pc:sldMk cId="3011441992" sldId="468"/>
            <ac:spMk id="8" creationId="{B7255DE3-839F-FAE8-9A70-6C92A505C263}"/>
          </ac:spMkLst>
        </pc:spChg>
        <pc:spChg chg="add mod">
          <ac:chgData name="Dylan Astrup" userId="56b1825f-da8e-4cf8-aad7-60ebaa314d46" providerId="ADAL" clId="{BA8D5694-D97E-4527-8293-CC1E8762C845}" dt="2023-02-17T21:43:07.541" v="1438" actId="20577"/>
          <ac:spMkLst>
            <pc:docMk/>
            <pc:sldMk cId="3011441992" sldId="468"/>
            <ac:spMk id="10" creationId="{9E6E33D4-0DDB-4E50-9180-8B186E31288D}"/>
          </ac:spMkLst>
        </pc:spChg>
        <pc:spChg chg="add mod">
          <ac:chgData name="Dylan Astrup" userId="56b1825f-da8e-4cf8-aad7-60ebaa314d46" providerId="ADAL" clId="{BA8D5694-D97E-4527-8293-CC1E8762C845}" dt="2023-02-17T21:44:23.932" v="1516" actId="1076"/>
          <ac:spMkLst>
            <pc:docMk/>
            <pc:sldMk cId="3011441992" sldId="468"/>
            <ac:spMk id="11" creationId="{021CD892-CBB7-4A26-71FC-8E3AB35E8087}"/>
          </ac:spMkLst>
        </pc:spChg>
        <pc:spChg chg="add del mod">
          <ac:chgData name="Dylan Astrup" userId="56b1825f-da8e-4cf8-aad7-60ebaa314d46" providerId="ADAL" clId="{BA8D5694-D97E-4527-8293-CC1E8762C845}" dt="2023-02-17T21:43:25.975" v="1446" actId="478"/>
          <ac:spMkLst>
            <pc:docMk/>
            <pc:sldMk cId="3011441992" sldId="468"/>
            <ac:spMk id="12" creationId="{00AA0434-C784-4B4F-E3C9-9BADABF8A7FC}"/>
          </ac:spMkLst>
        </pc:spChg>
        <pc:spChg chg="add del mod">
          <ac:chgData name="Dylan Astrup" userId="56b1825f-da8e-4cf8-aad7-60ebaa314d46" providerId="ADAL" clId="{BA8D5694-D97E-4527-8293-CC1E8762C845}" dt="2023-02-17T21:44:29.067" v="1517" actId="1076"/>
          <ac:spMkLst>
            <pc:docMk/>
            <pc:sldMk cId="3011441992" sldId="468"/>
            <ac:spMk id="13" creationId="{A461270F-739E-53FA-F4DE-4A0AAB3AEAE3}"/>
          </ac:spMkLst>
        </pc:spChg>
        <pc:spChg chg="add mod">
          <ac:chgData name="Dylan Astrup" userId="56b1825f-da8e-4cf8-aad7-60ebaa314d46" providerId="ADAL" clId="{BA8D5694-D97E-4527-8293-CC1E8762C845}" dt="2023-02-17T21:45:44.318" v="1596" actId="20577"/>
          <ac:spMkLst>
            <pc:docMk/>
            <pc:sldMk cId="3011441992" sldId="468"/>
            <ac:spMk id="20" creationId="{D54F7A9F-8450-9F05-A99A-8ED27BAC58BA}"/>
          </ac:spMkLst>
        </pc:spChg>
        <pc:spChg chg="add mod">
          <ac:chgData name="Dylan Astrup" userId="56b1825f-da8e-4cf8-aad7-60ebaa314d46" providerId="ADAL" clId="{BA8D5694-D97E-4527-8293-CC1E8762C845}" dt="2023-02-17T21:48:02" v="1652" actId="20577"/>
          <ac:spMkLst>
            <pc:docMk/>
            <pc:sldMk cId="3011441992" sldId="468"/>
            <ac:spMk id="21" creationId="{06594FE6-5D2D-0A9A-D648-E2AEE5DFE2C3}"/>
          </ac:spMkLst>
        </pc:spChg>
        <pc:graphicFrameChg chg="add del mod modGraphic">
          <ac:chgData name="Dylan Astrup" userId="56b1825f-da8e-4cf8-aad7-60ebaa314d46" providerId="ADAL" clId="{BA8D5694-D97E-4527-8293-CC1E8762C845}" dt="2023-02-17T21:42:17.074" v="1365" actId="478"/>
          <ac:graphicFrameMkLst>
            <pc:docMk/>
            <pc:sldMk cId="3011441992" sldId="468"/>
            <ac:graphicFrameMk id="9" creationId="{D6678CC9-C04B-CAFC-0C00-D0E0B13BCA7A}"/>
          </ac:graphicFrameMkLst>
        </pc:graphicFrameChg>
        <pc:picChg chg="del">
          <ac:chgData name="Dylan Astrup" userId="56b1825f-da8e-4cf8-aad7-60ebaa314d46" providerId="ADAL" clId="{BA8D5694-D97E-4527-8293-CC1E8762C845}" dt="2023-02-17T21:35:33.383" v="1293" actId="478"/>
          <ac:picMkLst>
            <pc:docMk/>
            <pc:sldMk cId="3011441992" sldId="468"/>
            <ac:picMk id="5" creationId="{46C766FB-DC5C-6AC4-0B37-C4154874C51F}"/>
          </ac:picMkLst>
        </pc:picChg>
        <pc:picChg chg="add mod">
          <ac:chgData name="Dylan Astrup" userId="56b1825f-da8e-4cf8-aad7-60ebaa314d46" providerId="ADAL" clId="{BA8D5694-D97E-4527-8293-CC1E8762C845}" dt="2023-02-17T21:46:38.171" v="1637" actId="1076"/>
          <ac:picMkLst>
            <pc:docMk/>
            <pc:sldMk cId="3011441992" sldId="468"/>
            <ac:picMk id="23" creationId="{767E7E41-4014-B43C-837C-523D5AF15539}"/>
          </ac:picMkLst>
        </pc:picChg>
        <pc:picChg chg="add mod">
          <ac:chgData name="Dylan Astrup" userId="56b1825f-da8e-4cf8-aad7-60ebaa314d46" providerId="ADAL" clId="{BA8D5694-D97E-4527-8293-CC1E8762C845}" dt="2023-02-17T21:46:48.664" v="1640" actId="1076"/>
          <ac:picMkLst>
            <pc:docMk/>
            <pc:sldMk cId="3011441992" sldId="468"/>
            <ac:picMk id="24" creationId="{4845B417-B95C-7538-E33B-06AF9B40E1DF}"/>
          </ac:picMkLst>
        </pc:picChg>
        <pc:picChg chg="add mod">
          <ac:chgData name="Dylan Astrup" userId="56b1825f-da8e-4cf8-aad7-60ebaa314d46" providerId="ADAL" clId="{BA8D5694-D97E-4527-8293-CC1E8762C845}" dt="2023-02-17T21:49:12.543" v="1657" actId="1076"/>
          <ac:picMkLst>
            <pc:docMk/>
            <pc:sldMk cId="3011441992" sldId="468"/>
            <ac:picMk id="26" creationId="{C6F42405-FFAB-3376-E548-AD2C9756C324}"/>
          </ac:picMkLst>
        </pc:picChg>
        <pc:picChg chg="add mod">
          <ac:chgData name="Dylan Astrup" userId="56b1825f-da8e-4cf8-aad7-60ebaa314d46" providerId="ADAL" clId="{BA8D5694-D97E-4527-8293-CC1E8762C845}" dt="2023-02-17T21:49:11.158" v="1656" actId="1076"/>
          <ac:picMkLst>
            <pc:docMk/>
            <pc:sldMk cId="3011441992" sldId="468"/>
            <ac:picMk id="27" creationId="{8589B8EB-CB12-62E9-25B2-5E902680890E}"/>
          </ac:picMkLst>
        </pc:picChg>
        <pc:cxnChg chg="add mod">
          <ac:chgData name="Dylan Astrup" userId="56b1825f-da8e-4cf8-aad7-60ebaa314d46" providerId="ADAL" clId="{BA8D5694-D97E-4527-8293-CC1E8762C845}" dt="2023-02-17T21:44:23.932" v="1516" actId="1076"/>
          <ac:cxnSpMkLst>
            <pc:docMk/>
            <pc:sldMk cId="3011441992" sldId="468"/>
            <ac:cxnSpMk id="14" creationId="{35E6BD7D-D1F1-CD1D-82ED-8ABB5BCB6BF2}"/>
          </ac:cxnSpMkLst>
        </pc:cxnChg>
        <pc:cxnChg chg="add del mod">
          <ac:chgData name="Dylan Astrup" userId="56b1825f-da8e-4cf8-aad7-60ebaa314d46" providerId="ADAL" clId="{BA8D5694-D97E-4527-8293-CC1E8762C845}" dt="2023-02-17T21:44:29.067" v="1517" actId="1076"/>
          <ac:cxnSpMkLst>
            <pc:docMk/>
            <pc:sldMk cId="3011441992" sldId="468"/>
            <ac:cxnSpMk id="15" creationId="{701BCB3D-C016-F1EF-5188-8605EEE13746}"/>
          </ac:cxnSpMkLst>
        </pc:cxnChg>
        <pc:cxnChg chg="add del mod">
          <ac:chgData name="Dylan Astrup" userId="56b1825f-da8e-4cf8-aad7-60ebaa314d46" providerId="ADAL" clId="{BA8D5694-D97E-4527-8293-CC1E8762C845}" dt="2023-02-17T21:43:27.543" v="1447" actId="478"/>
          <ac:cxnSpMkLst>
            <pc:docMk/>
            <pc:sldMk cId="3011441992" sldId="468"/>
            <ac:cxnSpMk id="16" creationId="{5316308A-323C-9DAB-AB64-86EC1D2F183F}"/>
          </ac:cxnSpMkLst>
        </pc:cxnChg>
      </pc:sldChg>
    </pc:docChg>
  </pc:docChgLst>
  <pc:docChgLst>
    <pc:chgData name="Carrabine, Grant W." userId="S::carrabig@my.erau.edu::a07ba753-7976-4344-978a-cf4323c5995d" providerId="AD" clId="Web-{9DE5BF57-4743-405C-BC9E-8863D1311EE4}"/>
    <pc:docChg chg="addSld delSld modSld sldOrd">
      <pc:chgData name="Carrabine, Grant W." userId="S::carrabig@my.erau.edu::a07ba753-7976-4344-978a-cf4323c5995d" providerId="AD" clId="Web-{9DE5BF57-4743-405C-BC9E-8863D1311EE4}" dt="2023-02-13T20:30:46.433" v="43" actId="1076"/>
      <pc:docMkLst>
        <pc:docMk/>
      </pc:docMkLst>
      <pc:sldChg chg="del">
        <pc:chgData name="Carrabine, Grant W." userId="S::carrabig@my.erau.edu::a07ba753-7976-4344-978a-cf4323c5995d" providerId="AD" clId="Web-{9DE5BF57-4743-405C-BC9E-8863D1311EE4}" dt="2023-02-13T20:16:00.504" v="8"/>
        <pc:sldMkLst>
          <pc:docMk/>
          <pc:sldMk cId="1840018845" sldId="295"/>
        </pc:sldMkLst>
      </pc:sldChg>
      <pc:sldChg chg="del">
        <pc:chgData name="Carrabine, Grant W." userId="S::carrabig@my.erau.edu::a07ba753-7976-4344-978a-cf4323c5995d" providerId="AD" clId="Web-{9DE5BF57-4743-405C-BC9E-8863D1311EE4}" dt="2023-02-13T20:15:41.066" v="4"/>
        <pc:sldMkLst>
          <pc:docMk/>
          <pc:sldMk cId="1890539219" sldId="305"/>
        </pc:sldMkLst>
      </pc:sldChg>
      <pc:sldChg chg="del">
        <pc:chgData name="Carrabine, Grant W." userId="S::carrabig@my.erau.edu::a07ba753-7976-4344-978a-cf4323c5995d" providerId="AD" clId="Web-{9DE5BF57-4743-405C-BC9E-8863D1311EE4}" dt="2023-02-13T20:15:42.941" v="5"/>
        <pc:sldMkLst>
          <pc:docMk/>
          <pc:sldMk cId="749659287" sldId="307"/>
        </pc:sldMkLst>
      </pc:sldChg>
      <pc:sldChg chg="del">
        <pc:chgData name="Carrabine, Grant W." userId="S::carrabig@my.erau.edu::a07ba753-7976-4344-978a-cf4323c5995d" providerId="AD" clId="Web-{9DE5BF57-4743-405C-BC9E-8863D1311EE4}" dt="2023-02-13T20:16:02.207" v="9"/>
        <pc:sldMkLst>
          <pc:docMk/>
          <pc:sldMk cId="3784963800" sldId="343"/>
        </pc:sldMkLst>
      </pc:sldChg>
      <pc:sldChg chg="del">
        <pc:chgData name="Carrabine, Grant W." userId="S::carrabig@my.erau.edu::a07ba753-7976-4344-978a-cf4323c5995d" providerId="AD" clId="Web-{9DE5BF57-4743-405C-BC9E-8863D1311EE4}" dt="2023-02-13T20:15:50.519" v="7"/>
        <pc:sldMkLst>
          <pc:docMk/>
          <pc:sldMk cId="859737793" sldId="367"/>
        </pc:sldMkLst>
      </pc:sldChg>
      <pc:sldChg chg="add del ord">
        <pc:chgData name="Carrabine, Grant W." userId="S::carrabig@my.erau.edu::a07ba753-7976-4344-978a-cf4323c5995d" providerId="AD" clId="Web-{9DE5BF57-4743-405C-BC9E-8863D1311EE4}" dt="2023-02-13T20:23:03.380" v="19"/>
        <pc:sldMkLst>
          <pc:docMk/>
          <pc:sldMk cId="2777099353" sldId="373"/>
        </pc:sldMkLst>
      </pc:sldChg>
      <pc:sldChg chg="del">
        <pc:chgData name="Carrabine, Grant W." userId="S::carrabig@my.erau.edu::a07ba753-7976-4344-978a-cf4323c5995d" providerId="AD" clId="Web-{9DE5BF57-4743-405C-BC9E-8863D1311EE4}" dt="2023-02-13T20:16:11.661" v="11"/>
        <pc:sldMkLst>
          <pc:docMk/>
          <pc:sldMk cId="1345143604" sldId="377"/>
        </pc:sldMkLst>
      </pc:sldChg>
      <pc:sldChg chg="del">
        <pc:chgData name="Carrabine, Grant W." userId="S::carrabig@my.erau.edu::a07ba753-7976-4344-978a-cf4323c5995d" providerId="AD" clId="Web-{9DE5BF57-4743-405C-BC9E-8863D1311EE4}" dt="2023-02-13T20:15:47.238" v="6"/>
        <pc:sldMkLst>
          <pc:docMk/>
          <pc:sldMk cId="2235484969" sldId="389"/>
        </pc:sldMkLst>
      </pc:sldChg>
      <pc:sldChg chg="del">
        <pc:chgData name="Carrabine, Grant W." userId="S::carrabig@my.erau.edu::a07ba753-7976-4344-978a-cf4323c5995d" providerId="AD" clId="Web-{9DE5BF57-4743-405C-BC9E-8863D1311EE4}" dt="2023-02-13T20:16:03.645" v="10"/>
        <pc:sldMkLst>
          <pc:docMk/>
          <pc:sldMk cId="2679796141" sldId="407"/>
        </pc:sldMkLst>
      </pc:sldChg>
      <pc:sldChg chg="addSp modSp">
        <pc:chgData name="Carrabine, Grant W." userId="S::carrabig@my.erau.edu::a07ba753-7976-4344-978a-cf4323c5995d" providerId="AD" clId="Web-{9DE5BF57-4743-405C-BC9E-8863D1311EE4}" dt="2023-02-10T21:47:51.812" v="3" actId="1076"/>
        <pc:sldMkLst>
          <pc:docMk/>
          <pc:sldMk cId="955330781" sldId="413"/>
        </pc:sldMkLst>
        <pc:picChg chg="add mod">
          <ac:chgData name="Carrabine, Grant W." userId="S::carrabig@my.erau.edu::a07ba753-7976-4344-978a-cf4323c5995d" providerId="AD" clId="Web-{9DE5BF57-4743-405C-BC9E-8863D1311EE4}" dt="2023-02-10T21:47:51.812" v="3" actId="1076"/>
          <ac:picMkLst>
            <pc:docMk/>
            <pc:sldMk cId="955330781" sldId="413"/>
            <ac:picMk id="3" creationId="{E5AB78D4-2B19-B8E3-369F-61D7B93768FF}"/>
          </ac:picMkLst>
        </pc:picChg>
      </pc:sldChg>
      <pc:sldChg chg="new">
        <pc:chgData name="Carrabine, Grant W." userId="S::carrabig@my.erau.edu::a07ba753-7976-4344-978a-cf4323c5995d" providerId="AD" clId="Web-{9DE5BF57-4743-405C-BC9E-8863D1311EE4}" dt="2023-02-13T20:18:28.514" v="12"/>
        <pc:sldMkLst>
          <pc:docMk/>
          <pc:sldMk cId="2819008148" sldId="448"/>
        </pc:sldMkLst>
      </pc:sldChg>
      <pc:sldChg chg="add">
        <pc:chgData name="Carrabine, Grant W." userId="S::carrabig@my.erau.edu::a07ba753-7976-4344-978a-cf4323c5995d" providerId="AD" clId="Web-{9DE5BF57-4743-405C-BC9E-8863D1311EE4}" dt="2023-02-13T20:21:14.851" v="13"/>
        <pc:sldMkLst>
          <pc:docMk/>
          <pc:sldMk cId="1201580863" sldId="449"/>
        </pc:sldMkLst>
      </pc:sldChg>
      <pc:sldChg chg="add">
        <pc:chgData name="Carrabine, Grant W." userId="S::carrabig@my.erau.edu::a07ba753-7976-4344-978a-cf4323c5995d" providerId="AD" clId="Web-{9DE5BF57-4743-405C-BC9E-8863D1311EE4}" dt="2023-02-13T20:21:22.741" v="14"/>
        <pc:sldMkLst>
          <pc:docMk/>
          <pc:sldMk cId="2058674322" sldId="450"/>
        </pc:sldMkLst>
      </pc:sldChg>
      <pc:sldChg chg="add del">
        <pc:chgData name="Carrabine, Grant W." userId="S::carrabig@my.erau.edu::a07ba753-7976-4344-978a-cf4323c5995d" providerId="AD" clId="Web-{9DE5BF57-4743-405C-BC9E-8863D1311EE4}" dt="2023-02-13T20:23:01.083" v="18"/>
        <pc:sldMkLst>
          <pc:docMk/>
          <pc:sldMk cId="731787396" sldId="451"/>
        </pc:sldMkLst>
      </pc:sldChg>
      <pc:sldChg chg="add">
        <pc:chgData name="Carrabine, Grant W." userId="S::carrabig@my.erau.edu::a07ba753-7976-4344-978a-cf4323c5995d" providerId="AD" clId="Web-{9DE5BF57-4743-405C-BC9E-8863D1311EE4}" dt="2023-02-13T20:23:10.427" v="20"/>
        <pc:sldMkLst>
          <pc:docMk/>
          <pc:sldMk cId="1386235131" sldId="451"/>
        </pc:sldMkLst>
      </pc:sldChg>
      <pc:sldChg chg="add">
        <pc:chgData name="Carrabine, Grant W." userId="S::carrabig@my.erau.edu::a07ba753-7976-4344-978a-cf4323c5995d" providerId="AD" clId="Web-{9DE5BF57-4743-405C-BC9E-8863D1311EE4}" dt="2023-02-13T20:26:29.862" v="21"/>
        <pc:sldMkLst>
          <pc:docMk/>
          <pc:sldMk cId="238257271" sldId="452"/>
        </pc:sldMkLst>
      </pc:sldChg>
      <pc:sldChg chg="add">
        <pc:chgData name="Carrabine, Grant W." userId="S::carrabig@my.erau.edu::a07ba753-7976-4344-978a-cf4323c5995d" providerId="AD" clId="Web-{9DE5BF57-4743-405C-BC9E-8863D1311EE4}" dt="2023-02-13T20:28:16.216" v="22"/>
        <pc:sldMkLst>
          <pc:docMk/>
          <pc:sldMk cId="2002816061" sldId="454"/>
        </pc:sldMkLst>
      </pc:sldChg>
      <pc:sldChg chg="addSp delSp modSp new">
        <pc:chgData name="Carrabine, Grant W." userId="S::carrabig@my.erau.edu::a07ba753-7976-4344-978a-cf4323c5995d" providerId="AD" clId="Web-{9DE5BF57-4743-405C-BC9E-8863D1311EE4}" dt="2023-02-13T20:30:46.433" v="43" actId="1076"/>
        <pc:sldMkLst>
          <pc:docMk/>
          <pc:sldMk cId="3942733587" sldId="455"/>
        </pc:sldMkLst>
        <pc:spChg chg="mod">
          <ac:chgData name="Carrabine, Grant W." userId="S::carrabig@my.erau.edu::a07ba753-7976-4344-978a-cf4323c5995d" providerId="AD" clId="Web-{9DE5BF57-4743-405C-BC9E-8863D1311EE4}" dt="2023-02-13T20:29:33.151" v="27" actId="20577"/>
          <ac:spMkLst>
            <pc:docMk/>
            <pc:sldMk cId="3942733587" sldId="455"/>
            <ac:spMk id="2" creationId="{54661E56-E733-C8BA-F705-DE5F0820E35A}"/>
          </ac:spMkLst>
        </pc:spChg>
        <pc:spChg chg="del mod">
          <ac:chgData name="Carrabine, Grant W." userId="S::carrabig@my.erau.edu::a07ba753-7976-4344-978a-cf4323c5995d" providerId="AD" clId="Web-{9DE5BF57-4743-405C-BC9E-8863D1311EE4}" dt="2023-02-13T20:29:47.463" v="31"/>
          <ac:spMkLst>
            <pc:docMk/>
            <pc:sldMk cId="3942733587" sldId="455"/>
            <ac:spMk id="3" creationId="{523E24F9-473D-02F1-E0ED-ED23248356DF}"/>
          </ac:spMkLst>
        </pc:spChg>
        <pc:spChg chg="add del mod">
          <ac:chgData name="Carrabine, Grant W." userId="S::carrabig@my.erau.edu::a07ba753-7976-4344-978a-cf4323c5995d" providerId="AD" clId="Web-{9DE5BF57-4743-405C-BC9E-8863D1311EE4}" dt="2023-02-13T20:29:52.214" v="32"/>
          <ac:spMkLst>
            <pc:docMk/>
            <pc:sldMk cId="3942733587" sldId="455"/>
            <ac:spMk id="6" creationId="{0F4D80F6-3888-1E0A-4F89-AE20DFD7EE85}"/>
          </ac:spMkLst>
        </pc:spChg>
        <pc:picChg chg="add mod">
          <ac:chgData name="Carrabine, Grant W." userId="S::carrabig@my.erau.edu::a07ba753-7976-4344-978a-cf4323c5995d" providerId="AD" clId="Web-{9DE5BF57-4743-405C-BC9E-8863D1311EE4}" dt="2023-02-13T20:30:46.433" v="43" actId="1076"/>
          <ac:picMkLst>
            <pc:docMk/>
            <pc:sldMk cId="3942733587" sldId="455"/>
            <ac:picMk id="4" creationId="{D2815EFD-32E1-0AA2-3B11-59F98025ED32}"/>
          </ac:picMkLst>
        </pc:picChg>
        <pc:picChg chg="add mod">
          <ac:chgData name="Carrabine, Grant W." userId="S::carrabig@my.erau.edu::a07ba753-7976-4344-978a-cf4323c5995d" providerId="AD" clId="Web-{9DE5BF57-4743-405C-BC9E-8863D1311EE4}" dt="2023-02-13T20:30:36.730" v="41" actId="1076"/>
          <ac:picMkLst>
            <pc:docMk/>
            <pc:sldMk cId="3942733587" sldId="455"/>
            <ac:picMk id="7" creationId="{186696F6-FE54-27E5-7C72-460F3FE7B9DD}"/>
          </ac:picMkLst>
        </pc:picChg>
      </pc:sldChg>
      <pc:sldChg chg="add">
        <pc:chgData name="Carrabine, Grant W." userId="S::carrabig@my.erau.edu::a07ba753-7976-4344-978a-cf4323c5995d" providerId="AD" clId="Web-{9DE5BF57-4743-405C-BC9E-8863D1311EE4}" dt="2023-02-13T20:28:28.951" v="24"/>
        <pc:sldMkLst>
          <pc:docMk/>
          <pc:sldMk cId="3259309976" sldId="456"/>
        </pc:sldMkLst>
      </pc:sldChg>
      <pc:sldChg chg="add">
        <pc:chgData name="Carrabine, Grant W." userId="S::carrabig@my.erau.edu::a07ba753-7976-4344-978a-cf4323c5995d" providerId="AD" clId="Web-{9DE5BF57-4743-405C-BC9E-8863D1311EE4}" dt="2023-02-13T20:28:39.951" v="25"/>
        <pc:sldMkLst>
          <pc:docMk/>
          <pc:sldMk cId="4256440272" sldId="457"/>
        </pc:sldMkLst>
      </pc:sldChg>
      <pc:sldMasterChg chg="addSldLayout delSldLayout">
        <pc:chgData name="Carrabine, Grant W." userId="S::carrabig@my.erau.edu::a07ba753-7976-4344-978a-cf4323c5995d" providerId="AD" clId="Web-{9DE5BF57-4743-405C-BC9E-8863D1311EE4}" dt="2023-02-13T20:28:39.951" v="25"/>
        <pc:sldMasterMkLst>
          <pc:docMk/>
          <pc:sldMasterMk cId="2460954070" sldId="2147483660"/>
        </pc:sldMasterMkLst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1742167557" sldId="214748367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3312918369" sldId="214748367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1766499009" sldId="214748367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896006484" sldId="214748368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2929774336" sldId="214748369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1766499009" sldId="214748369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2720359109" sldId="214748369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3004709526" sldId="214748369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1290251596" sldId="214748369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3312918369" sldId="214748369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1742167557" sldId="214748369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896006484" sldId="214748369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2929774336" sldId="214748369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1766499009" sldId="214748369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2720359109" sldId="214748370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3004709526" sldId="214748370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1290251596" sldId="214748370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3312918369" sldId="214748370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1742167557" sldId="214748370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14.851" v="13"/>
          <pc:sldLayoutMkLst>
            <pc:docMk/>
            <pc:sldMasterMk cId="2460954070" sldId="2147483660"/>
            <pc:sldLayoutMk cId="949138452" sldId="214748370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896006484" sldId="214748370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2929774336" sldId="214748370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1766499009" sldId="214748370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2720359109" sldId="214748370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3004709526" sldId="214748371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1290251596" sldId="214748371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3312918369" sldId="214748371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1742167557" sldId="214748371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896006484" sldId="214748371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2929774336" sldId="214748371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1766499009" sldId="214748371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2720359109" sldId="214748371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3004709526" sldId="214748371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1290251596" sldId="214748371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3312918369" sldId="214748372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1742167557" sldId="214748372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1:22.741" v="14"/>
          <pc:sldLayoutMkLst>
            <pc:docMk/>
            <pc:sldMasterMk cId="2460954070" sldId="2147483660"/>
            <pc:sldLayoutMk cId="949138452" sldId="2147483722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896006484" sldId="2147483723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2929774336" sldId="2147483724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1766499009" sldId="2147483725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2720359109" sldId="2147483726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3004709526" sldId="2147483727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1290251596" sldId="2147483728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3312918369" sldId="2147483729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1742167557" sldId="2147483730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896006484" sldId="2147483731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2929774336" sldId="2147483732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1766499009" sldId="2147483733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2720359109" sldId="2147483734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3004709526" sldId="2147483735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1290251596" sldId="2147483736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3312918369" sldId="2147483737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1742167557" sldId="2147483738"/>
          </pc:sldLayoutMkLst>
        </pc:sldLayoutChg>
        <pc:sldLayoutChg chg="add del">
          <pc:chgData name="Carrabine, Grant W." userId="S::carrabig@my.erau.edu::a07ba753-7976-4344-978a-cf4323c5995d" providerId="AD" clId="Web-{9DE5BF57-4743-405C-BC9E-8863D1311EE4}" dt="2023-02-13T20:23:10.427" v="20"/>
          <pc:sldLayoutMkLst>
            <pc:docMk/>
            <pc:sldMasterMk cId="2460954070" sldId="2147483660"/>
            <pc:sldLayoutMk cId="949138452" sldId="214748373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896006484" sldId="214748374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2929774336" sldId="214748374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1766499009" sldId="214748374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2720359109" sldId="214748374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3004709526" sldId="214748374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1290251596" sldId="214748374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3312918369" sldId="214748374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1742167557" sldId="214748374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2929774336" sldId="214748374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1766499009" sldId="214748375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2720359109" sldId="214748375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3004709526" sldId="214748375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1290251596" sldId="214748375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3312918369" sldId="214748375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1742167557" sldId="214748375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949138452" sldId="214748375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896006484" sldId="214748376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2929774336" sldId="214748376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1766499009" sldId="214748376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2720359109" sldId="214748376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3004709526" sldId="214748376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1290251596" sldId="214748377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3312918369" sldId="214748377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1742167557" sldId="214748377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949138452" sldId="214748377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2929774336" sldId="214748378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2720359109" sldId="214748378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3004709526" sldId="214748378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1290251596" sldId="214748378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896006484" sldId="214748379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2929774336" sldId="214748379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1766499009" sldId="214748379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2720359109" sldId="214748379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3004709526" sldId="214748379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1290251596" sldId="214748380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3312918369" sldId="214748380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1742167557" sldId="214748380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949138452" sldId="214748380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896006484" sldId="214748380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2929774336" sldId="214748380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1766499009" sldId="214748380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2720359109" sldId="214748380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3004709526" sldId="214748380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1290251596" sldId="214748380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3312918369" sldId="214748381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39.951" v="25"/>
          <pc:sldLayoutMkLst>
            <pc:docMk/>
            <pc:sldMasterMk cId="2460954070" sldId="2147483660"/>
            <pc:sldLayoutMk cId="1742167557" sldId="214748381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896006484" sldId="214748381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2929774336" sldId="214748381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1766499009" sldId="214748381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2720359109" sldId="214748381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3004709526" sldId="214748381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1290251596" sldId="2147483817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3312918369" sldId="2147483818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1742167557" sldId="2147483819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896006484" sldId="2147483820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2929774336" sldId="2147483821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28.951" v="24"/>
          <pc:sldLayoutMkLst>
            <pc:docMk/>
            <pc:sldMasterMk cId="2460954070" sldId="2147483660"/>
            <pc:sldLayoutMk cId="896006484" sldId="214748382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1766499009" sldId="2147483822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6:29.862" v="21"/>
          <pc:sldLayoutMkLst>
            <pc:docMk/>
            <pc:sldMasterMk cId="2460954070" sldId="2147483660"/>
            <pc:sldLayoutMk cId="896006484" sldId="214748382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2720359109" sldId="2147483823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3004709526" sldId="2147483824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1290251596" sldId="2147483825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3312918369" sldId="2147483826"/>
          </pc:sldLayoutMkLst>
        </pc:sldLayoutChg>
        <pc:sldLayoutChg chg="add">
          <pc:chgData name="Carrabine, Grant W." userId="S::carrabig@my.erau.edu::a07ba753-7976-4344-978a-cf4323c5995d" providerId="AD" clId="Web-{9DE5BF57-4743-405C-BC9E-8863D1311EE4}" dt="2023-02-13T20:28:16.216" v="22"/>
          <pc:sldLayoutMkLst>
            <pc:docMk/>
            <pc:sldMasterMk cId="2460954070" sldId="2147483660"/>
            <pc:sldLayoutMk cId="1742167557" sldId="2147483827"/>
          </pc:sldLayoutMkLst>
        </pc:sldLayoutChg>
      </pc:sldMasterChg>
    </pc:docChg>
  </pc:docChgLst>
  <pc:docChgLst>
    <pc:chgData name="Alford III, Tesla N." userId="S::alfordt3@my.erau.edu::babd66a6-afcd-4f59-b495-3948a9a7d0f7" providerId="AD" clId="Web-{E5309449-4116-4AF5-9159-CC3965C16EE2}"/>
    <pc:docChg chg="modSld">
      <pc:chgData name="Alford III, Tesla N." userId="S::alfordt3@my.erau.edu::babd66a6-afcd-4f59-b495-3948a9a7d0f7" providerId="AD" clId="Web-{E5309449-4116-4AF5-9159-CC3965C16EE2}" dt="2023-02-13T21:03:23.622" v="131"/>
      <pc:docMkLst>
        <pc:docMk/>
      </pc:docMkLst>
      <pc:sldChg chg="modNotes">
        <pc:chgData name="Alford III, Tesla N." userId="S::alfordt3@my.erau.edu::babd66a6-afcd-4f59-b495-3948a9a7d0f7" providerId="AD" clId="Web-{E5309449-4116-4AF5-9159-CC3965C16EE2}" dt="2023-02-13T21:03:23.622" v="131"/>
        <pc:sldMkLst>
          <pc:docMk/>
          <pc:sldMk cId="3077907630" sldId="366"/>
        </pc:sldMkLst>
      </pc:sldChg>
      <pc:sldChg chg="modSp">
        <pc:chgData name="Alford III, Tesla N." userId="S::alfordt3@my.erau.edu::babd66a6-afcd-4f59-b495-3948a9a7d0f7" providerId="AD" clId="Web-{E5309449-4116-4AF5-9159-CC3965C16EE2}" dt="2023-02-13T20:55:35.030" v="34" actId="20577"/>
        <pc:sldMkLst>
          <pc:docMk/>
          <pc:sldMk cId="955330781" sldId="413"/>
        </pc:sldMkLst>
        <pc:spChg chg="mod">
          <ac:chgData name="Alford III, Tesla N." userId="S::alfordt3@my.erau.edu::babd66a6-afcd-4f59-b495-3948a9a7d0f7" providerId="AD" clId="Web-{E5309449-4116-4AF5-9159-CC3965C16EE2}" dt="2023-02-13T20:55:35.030" v="34" actId="20577"/>
          <ac:spMkLst>
            <pc:docMk/>
            <pc:sldMk cId="955330781" sldId="413"/>
            <ac:spMk id="10" creationId="{87B303A7-482D-BFA9-4611-0D0ABA0C0A61}"/>
          </ac:spMkLst>
        </pc:spChg>
      </pc:sldChg>
    </pc:docChg>
  </pc:docChgLst>
  <pc:docChgLst>
    <pc:chgData name="Dylan" userId="56b1825f-da8e-4cf8-aad7-60ebaa314d46" providerId="ADAL" clId="{0DD3C6A2-B3E7-4E41-A9C1-57CE2A2163D1}"/>
    <pc:docChg chg="modSld">
      <pc:chgData name="Dylan" userId="56b1825f-da8e-4cf8-aad7-60ebaa314d46" providerId="ADAL" clId="{0DD3C6A2-B3E7-4E41-A9C1-57CE2A2163D1}" dt="2023-02-22T19:30:40.794" v="22" actId="20577"/>
      <pc:docMkLst>
        <pc:docMk/>
      </pc:docMkLst>
      <pc:sldChg chg="modSp mod">
        <pc:chgData name="Dylan" userId="56b1825f-da8e-4cf8-aad7-60ebaa314d46" providerId="ADAL" clId="{0DD3C6A2-B3E7-4E41-A9C1-57CE2A2163D1}" dt="2023-02-22T19:29:37.353" v="14" actId="14100"/>
        <pc:sldMkLst>
          <pc:docMk/>
          <pc:sldMk cId="3259309976" sldId="456"/>
        </pc:sldMkLst>
        <pc:spChg chg="mod">
          <ac:chgData name="Dylan" userId="56b1825f-da8e-4cf8-aad7-60ebaa314d46" providerId="ADAL" clId="{0DD3C6A2-B3E7-4E41-A9C1-57CE2A2163D1}" dt="2023-02-22T19:29:31.384" v="12" actId="20577"/>
          <ac:spMkLst>
            <pc:docMk/>
            <pc:sldMk cId="3259309976" sldId="456"/>
            <ac:spMk id="4" creationId="{83297EEC-6299-D924-2B6D-504618678982}"/>
          </ac:spMkLst>
        </pc:spChg>
        <pc:spChg chg="mod">
          <ac:chgData name="Dylan" userId="56b1825f-da8e-4cf8-aad7-60ebaa314d46" providerId="ADAL" clId="{0DD3C6A2-B3E7-4E41-A9C1-57CE2A2163D1}" dt="2023-02-22T19:29:37.353" v="14" actId="14100"/>
          <ac:spMkLst>
            <pc:docMk/>
            <pc:sldMk cId="3259309976" sldId="456"/>
            <ac:spMk id="5" creationId="{D4AB33A0-7D41-AC82-860D-3B32930ACBA2}"/>
          </ac:spMkLst>
        </pc:spChg>
      </pc:sldChg>
      <pc:sldChg chg="modSp mod">
        <pc:chgData name="Dylan" userId="56b1825f-da8e-4cf8-aad7-60ebaa314d46" providerId="ADAL" clId="{0DD3C6A2-B3E7-4E41-A9C1-57CE2A2163D1}" dt="2023-02-22T19:30:40.794" v="22" actId="20577"/>
        <pc:sldMkLst>
          <pc:docMk/>
          <pc:sldMk cId="4256440272" sldId="457"/>
        </pc:sldMkLst>
        <pc:spChg chg="mod">
          <ac:chgData name="Dylan" userId="56b1825f-da8e-4cf8-aad7-60ebaa314d46" providerId="ADAL" clId="{0DD3C6A2-B3E7-4E41-A9C1-57CE2A2163D1}" dt="2023-02-22T19:30:40.794" v="22" actId="20577"/>
          <ac:spMkLst>
            <pc:docMk/>
            <pc:sldMk cId="4256440272" sldId="457"/>
            <ac:spMk id="4" creationId="{83297EEC-6299-D924-2B6D-504618678982}"/>
          </ac:spMkLst>
        </pc:spChg>
        <pc:spChg chg="mod">
          <ac:chgData name="Dylan" userId="56b1825f-da8e-4cf8-aad7-60ebaa314d46" providerId="ADAL" clId="{0DD3C6A2-B3E7-4E41-A9C1-57CE2A2163D1}" dt="2023-02-22T19:29:54.092" v="21" actId="1036"/>
          <ac:spMkLst>
            <pc:docMk/>
            <pc:sldMk cId="4256440272" sldId="457"/>
            <ac:spMk id="8" creationId="{7599989C-AB78-59E7-3690-B64C5EDA356A}"/>
          </ac:spMkLst>
        </pc:spChg>
      </pc:sldChg>
    </pc:docChg>
  </pc:docChgLst>
  <pc:docChgLst>
    <pc:chgData name="Berson, Titan R." userId="S::bersont@my.erau.edu::b095c4ac-d937-49ad-8eb7-8da13456c348" providerId="AD" clId="Web-{C7253E4B-FF57-416F-A796-E9B2AEB949DA}"/>
    <pc:docChg chg="modSld">
      <pc:chgData name="Berson, Titan R." userId="S::bersont@my.erau.edu::b095c4ac-d937-49ad-8eb7-8da13456c348" providerId="AD" clId="Web-{C7253E4B-FF57-416F-A796-E9B2AEB949DA}" dt="2023-02-06T21:15:17.284" v="7"/>
      <pc:docMkLst>
        <pc:docMk/>
      </pc:docMkLst>
      <pc:sldChg chg="mod modShow">
        <pc:chgData name="Berson, Titan R." userId="S::bersont@my.erau.edu::b095c4ac-d937-49ad-8eb7-8da13456c348" providerId="AD" clId="Web-{C7253E4B-FF57-416F-A796-E9B2AEB949DA}" dt="2023-02-06T21:14:26.360" v="0"/>
        <pc:sldMkLst>
          <pc:docMk/>
          <pc:sldMk cId="1547911601" sldId="257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4:33.814" v="1"/>
        <pc:sldMkLst>
          <pc:docMk/>
          <pc:sldMk cId="844706321" sldId="283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4:38.548" v="2"/>
        <pc:sldMkLst>
          <pc:docMk/>
          <pc:sldMk cId="3680902242" sldId="298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4:42.111" v="3"/>
        <pc:sldMkLst>
          <pc:docMk/>
          <pc:sldMk cId="2890421439" sldId="317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5:05.924" v="5"/>
        <pc:sldMkLst>
          <pc:docMk/>
          <pc:sldMk cId="3425573322" sldId="359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4:59.580" v="4"/>
        <pc:sldMkLst>
          <pc:docMk/>
          <pc:sldMk cId="2777099353" sldId="373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5:10.424" v="6"/>
        <pc:sldMkLst>
          <pc:docMk/>
          <pc:sldMk cId="2938871396" sldId="390"/>
        </pc:sldMkLst>
      </pc:sldChg>
      <pc:sldChg chg="mod modShow">
        <pc:chgData name="Berson, Titan R." userId="S::bersont@my.erau.edu::b095c4ac-d937-49ad-8eb7-8da13456c348" providerId="AD" clId="Web-{C7253E4B-FF57-416F-A796-E9B2AEB949DA}" dt="2023-02-06T21:15:17.284" v="7"/>
        <pc:sldMkLst>
          <pc:docMk/>
          <pc:sldMk cId="2096433879" sldId="392"/>
        </pc:sldMkLst>
      </pc:sldChg>
    </pc:docChg>
  </pc:docChgLst>
  <pc:docChgLst>
    <pc:chgData name="Astrup, Dylan J." userId="S::astrupd@my.erau.edu::56b1825f-da8e-4cf8-aad7-60ebaa314d46" providerId="AD" clId="Web-{978E1C03-AFCD-4C15-B4DC-67C66D044A5D}"/>
    <pc:docChg chg="modSld">
      <pc:chgData name="Astrup, Dylan J." userId="S::astrupd@my.erau.edu::56b1825f-da8e-4cf8-aad7-60ebaa314d46" providerId="AD" clId="Web-{978E1C03-AFCD-4C15-B4DC-67C66D044A5D}" dt="2023-02-24T20:29:42.810" v="329"/>
      <pc:docMkLst>
        <pc:docMk/>
      </pc:docMkLst>
      <pc:sldChg chg="modNotes">
        <pc:chgData name="Astrup, Dylan J." userId="S::astrupd@my.erau.edu::56b1825f-da8e-4cf8-aad7-60ebaa314d46" providerId="AD" clId="Web-{978E1C03-AFCD-4C15-B4DC-67C66D044A5D}" dt="2023-02-24T20:05:42.824" v="39"/>
        <pc:sldMkLst>
          <pc:docMk/>
          <pc:sldMk cId="3182161359" sldId="424"/>
        </pc:sldMkLst>
      </pc:sldChg>
      <pc:sldChg chg="modNotes">
        <pc:chgData name="Astrup, Dylan J." userId="S::astrupd@my.erau.edu::56b1825f-da8e-4cf8-aad7-60ebaa314d46" providerId="AD" clId="Web-{978E1C03-AFCD-4C15-B4DC-67C66D044A5D}" dt="2023-02-24T20:12:38.472" v="73"/>
        <pc:sldMkLst>
          <pc:docMk/>
          <pc:sldMk cId="189013860" sldId="434"/>
        </pc:sldMkLst>
      </pc:sldChg>
      <pc:sldChg chg="modNotes">
        <pc:chgData name="Astrup, Dylan J." userId="S::astrupd@my.erau.edu::56b1825f-da8e-4cf8-aad7-60ebaa314d46" providerId="AD" clId="Web-{978E1C03-AFCD-4C15-B4DC-67C66D044A5D}" dt="2023-02-24T20:24:33.715" v="130"/>
        <pc:sldMkLst>
          <pc:docMk/>
          <pc:sldMk cId="2943366840" sldId="439"/>
        </pc:sldMkLst>
      </pc:sldChg>
      <pc:sldChg chg="modNotes">
        <pc:chgData name="Astrup, Dylan J." userId="S::astrupd@my.erau.edu::56b1825f-da8e-4cf8-aad7-60ebaa314d46" providerId="AD" clId="Web-{978E1C03-AFCD-4C15-B4DC-67C66D044A5D}" dt="2023-02-24T20:25:19.983" v="213"/>
        <pc:sldMkLst>
          <pc:docMk/>
          <pc:sldMk cId="1417129510" sldId="447"/>
        </pc:sldMkLst>
      </pc:sldChg>
      <pc:sldChg chg="modNotes">
        <pc:chgData name="Astrup, Dylan J." userId="S::astrupd@my.erau.edu::56b1825f-da8e-4cf8-aad7-60ebaa314d46" providerId="AD" clId="Web-{978E1C03-AFCD-4C15-B4DC-67C66D044A5D}" dt="2023-02-24T20:22:07.003" v="110"/>
        <pc:sldMkLst>
          <pc:docMk/>
          <pc:sldMk cId="1470874738" sldId="453"/>
        </pc:sldMkLst>
      </pc:sldChg>
      <pc:sldChg chg="modNotes">
        <pc:chgData name="Astrup, Dylan J." userId="S::astrupd@my.erau.edu::56b1825f-da8e-4cf8-aad7-60ebaa314d46" providerId="AD" clId="Web-{978E1C03-AFCD-4C15-B4DC-67C66D044A5D}" dt="2023-02-24T20:13:35.913" v="109"/>
        <pc:sldMkLst>
          <pc:docMk/>
          <pc:sldMk cId="3455087984" sldId="462"/>
        </pc:sldMkLst>
      </pc:sldChg>
      <pc:sldChg chg="modNotes">
        <pc:chgData name="Astrup, Dylan J." userId="S::astrupd@my.erau.edu::56b1825f-da8e-4cf8-aad7-60ebaa314d46" providerId="AD" clId="Web-{978E1C03-AFCD-4C15-B4DC-67C66D044A5D}" dt="2023-02-24T20:29:42.810" v="329"/>
        <pc:sldMkLst>
          <pc:docMk/>
          <pc:sldMk cId="3443425607" sldId="463"/>
        </pc:sldMkLst>
      </pc:sldChg>
      <pc:sldChg chg="modNotes">
        <pc:chgData name="Astrup, Dylan J." userId="S::astrupd@my.erau.edu::56b1825f-da8e-4cf8-aad7-60ebaa314d46" providerId="AD" clId="Web-{978E1C03-AFCD-4C15-B4DC-67C66D044A5D}" dt="2023-02-24T20:28:57.964" v="304"/>
        <pc:sldMkLst>
          <pc:docMk/>
          <pc:sldMk cId="1142033624" sldId="482"/>
        </pc:sldMkLst>
      </pc:sldChg>
    </pc:docChg>
  </pc:docChgLst>
  <pc:docChgLst>
    <pc:chgData name="Berson, Titan R." userId="b095c4ac-d937-49ad-8eb7-8da13456c348" providerId="ADAL" clId="{0E54D9D4-A8FA-437C-A894-B7207CBF4E71}"/>
    <pc:docChg chg="custSel modSld">
      <pc:chgData name="Berson, Titan R." userId="b095c4ac-d937-49ad-8eb7-8da13456c348" providerId="ADAL" clId="{0E54D9D4-A8FA-437C-A894-B7207CBF4E71}" dt="2023-02-10T21:21:51.067" v="58" actId="478"/>
      <pc:docMkLst>
        <pc:docMk/>
      </pc:docMkLst>
      <pc:sldChg chg="addSp delSp modSp mod modAnim">
        <pc:chgData name="Berson, Titan R." userId="b095c4ac-d937-49ad-8eb7-8da13456c348" providerId="ADAL" clId="{0E54D9D4-A8FA-437C-A894-B7207CBF4E71}" dt="2023-02-10T21:16:48.692" v="52"/>
        <pc:sldMkLst>
          <pc:docMk/>
          <pc:sldMk cId="532942031" sldId="425"/>
        </pc:sldMkLst>
        <pc:spChg chg="add mod">
          <ac:chgData name="Berson, Titan R." userId="b095c4ac-d937-49ad-8eb7-8da13456c348" providerId="ADAL" clId="{0E54D9D4-A8FA-437C-A894-B7207CBF4E71}" dt="2023-02-10T21:14:39.719" v="48" actId="1076"/>
          <ac:spMkLst>
            <pc:docMk/>
            <pc:sldMk cId="532942031" sldId="425"/>
            <ac:spMk id="22" creationId="{5B51DE30-3454-77F0-BAB2-89BC947CDC19}"/>
          </ac:spMkLst>
        </pc:spChg>
        <pc:picChg chg="add mod">
          <ac:chgData name="Berson, Titan R." userId="b095c4ac-d937-49ad-8eb7-8da13456c348" providerId="ADAL" clId="{0E54D9D4-A8FA-437C-A894-B7207CBF4E71}" dt="2023-02-10T21:06:56.771" v="10" actId="1076"/>
          <ac:picMkLst>
            <pc:docMk/>
            <pc:sldMk cId="532942031" sldId="425"/>
            <ac:picMk id="4" creationId="{2BA3DB37-21F0-5437-215B-C3CD4F12933A}"/>
          </ac:picMkLst>
        </pc:picChg>
        <pc:picChg chg="mod">
          <ac:chgData name="Berson, Titan R." userId="b095c4ac-d937-49ad-8eb7-8da13456c348" providerId="ADAL" clId="{0E54D9D4-A8FA-437C-A894-B7207CBF4E71}" dt="2023-02-10T21:05:25.234" v="3" actId="1076"/>
          <ac:picMkLst>
            <pc:docMk/>
            <pc:sldMk cId="532942031" sldId="425"/>
            <ac:picMk id="101" creationId="{CDCD8DAC-CAD3-F2CB-70B0-95F028ADE437}"/>
          </ac:picMkLst>
        </pc:picChg>
        <pc:cxnChg chg="add mod">
          <ac:chgData name="Berson, Titan R." userId="b095c4ac-d937-49ad-8eb7-8da13456c348" providerId="ADAL" clId="{0E54D9D4-A8FA-437C-A894-B7207CBF4E71}" dt="2023-02-10T21:07:48.759" v="17" actId="1582"/>
          <ac:cxnSpMkLst>
            <pc:docMk/>
            <pc:sldMk cId="532942031" sldId="425"/>
            <ac:cxnSpMk id="6" creationId="{65C67245-2B45-D450-2E41-CE048779FFB2}"/>
          </ac:cxnSpMkLst>
        </pc:cxnChg>
        <pc:cxnChg chg="add mod">
          <ac:chgData name="Berson, Titan R." userId="b095c4ac-d937-49ad-8eb7-8da13456c348" providerId="ADAL" clId="{0E54D9D4-A8FA-437C-A894-B7207CBF4E71}" dt="2023-02-10T21:08:23.940" v="20" actId="14100"/>
          <ac:cxnSpMkLst>
            <pc:docMk/>
            <pc:sldMk cId="532942031" sldId="425"/>
            <ac:cxnSpMk id="8" creationId="{9A71228D-00C3-0DF9-F7BA-DA22B06AD9A4}"/>
          </ac:cxnSpMkLst>
        </pc:cxnChg>
        <pc:cxnChg chg="del">
          <ac:chgData name="Berson, Titan R." userId="b095c4ac-d937-49ad-8eb7-8da13456c348" providerId="ADAL" clId="{0E54D9D4-A8FA-437C-A894-B7207CBF4E71}" dt="2023-02-10T21:08:51.963" v="22" actId="478"/>
          <ac:cxnSpMkLst>
            <pc:docMk/>
            <pc:sldMk cId="532942031" sldId="425"/>
            <ac:cxnSpMk id="111" creationId="{78EC91E7-D973-4524-4524-9042716AEFFE}"/>
          </ac:cxnSpMkLst>
        </pc:cxnChg>
      </pc:sldChg>
      <pc:sldChg chg="delSp mod delAnim modAnim">
        <pc:chgData name="Berson, Titan R." userId="b095c4ac-d937-49ad-8eb7-8da13456c348" providerId="ADAL" clId="{0E54D9D4-A8FA-437C-A894-B7207CBF4E71}" dt="2023-02-10T21:17:41.221" v="55"/>
        <pc:sldMkLst>
          <pc:docMk/>
          <pc:sldMk cId="347247979" sldId="426"/>
        </pc:sldMkLst>
        <pc:picChg chg="del">
          <ac:chgData name="Berson, Titan R." userId="b095c4ac-d937-49ad-8eb7-8da13456c348" providerId="ADAL" clId="{0E54D9D4-A8FA-437C-A894-B7207CBF4E71}" dt="2023-02-10T21:17:29.856" v="53" actId="478"/>
          <ac:picMkLst>
            <pc:docMk/>
            <pc:sldMk cId="347247979" sldId="426"/>
            <ac:picMk id="11" creationId="{07C5D26B-922C-227A-7F1F-50FEF0BBD315}"/>
          </ac:picMkLst>
        </pc:picChg>
        <pc:picChg chg="del">
          <ac:chgData name="Berson, Titan R." userId="b095c4ac-d937-49ad-8eb7-8da13456c348" providerId="ADAL" clId="{0E54D9D4-A8FA-437C-A894-B7207CBF4E71}" dt="2023-02-10T21:17:31.203" v="54" actId="478"/>
          <ac:picMkLst>
            <pc:docMk/>
            <pc:sldMk cId="347247979" sldId="426"/>
            <ac:picMk id="13" creationId="{339ADDA2-6324-88ED-79C3-C6156716E8E9}"/>
          </ac:picMkLst>
        </pc:picChg>
      </pc:sldChg>
      <pc:sldChg chg="modSp mod modAnim">
        <pc:chgData name="Berson, Titan R." userId="b095c4ac-d937-49ad-8eb7-8da13456c348" providerId="ADAL" clId="{0E54D9D4-A8FA-437C-A894-B7207CBF4E71}" dt="2023-02-10T21:04:57.970" v="1" actId="1076"/>
        <pc:sldMkLst>
          <pc:docMk/>
          <pc:sldMk cId="1247430308" sldId="427"/>
        </pc:sldMkLst>
        <pc:picChg chg="mod">
          <ac:chgData name="Berson, Titan R." userId="b095c4ac-d937-49ad-8eb7-8da13456c348" providerId="ADAL" clId="{0E54D9D4-A8FA-437C-A894-B7207CBF4E71}" dt="2023-02-10T21:04:57.970" v="1" actId="1076"/>
          <ac:picMkLst>
            <pc:docMk/>
            <pc:sldMk cId="1247430308" sldId="427"/>
            <ac:picMk id="62" creationId="{56AF848F-58CE-3918-3DE4-96131A4AE2AD}"/>
          </ac:picMkLst>
        </pc:picChg>
      </pc:sldChg>
      <pc:sldChg chg="delSp mod delAnim">
        <pc:chgData name="Berson, Titan R." userId="b095c4ac-d937-49ad-8eb7-8da13456c348" providerId="ADAL" clId="{0E54D9D4-A8FA-437C-A894-B7207CBF4E71}" dt="2023-02-10T21:21:29.624" v="56" actId="478"/>
        <pc:sldMkLst>
          <pc:docMk/>
          <pc:sldMk cId="4111254607" sldId="428"/>
        </pc:sldMkLst>
        <pc:spChg chg="del">
          <ac:chgData name="Berson, Titan R." userId="b095c4ac-d937-49ad-8eb7-8da13456c348" providerId="ADAL" clId="{0E54D9D4-A8FA-437C-A894-B7207CBF4E71}" dt="2023-02-10T21:21:29.624" v="56" actId="478"/>
          <ac:spMkLst>
            <pc:docMk/>
            <pc:sldMk cId="4111254607" sldId="428"/>
            <ac:spMk id="105" creationId="{CE9EAEBE-E811-3915-F35A-A9FA6F43C528}"/>
          </ac:spMkLst>
        </pc:spChg>
      </pc:sldChg>
      <pc:sldChg chg="delSp mod">
        <pc:chgData name="Berson, Titan R." userId="b095c4ac-d937-49ad-8eb7-8da13456c348" providerId="ADAL" clId="{0E54D9D4-A8FA-437C-A894-B7207CBF4E71}" dt="2023-02-10T21:21:43.729" v="57" actId="478"/>
        <pc:sldMkLst>
          <pc:docMk/>
          <pc:sldMk cId="3020172105" sldId="429"/>
        </pc:sldMkLst>
        <pc:spChg chg="del">
          <ac:chgData name="Berson, Titan R." userId="b095c4ac-d937-49ad-8eb7-8da13456c348" providerId="ADAL" clId="{0E54D9D4-A8FA-437C-A894-B7207CBF4E71}" dt="2023-02-10T21:21:43.729" v="57" actId="478"/>
          <ac:spMkLst>
            <pc:docMk/>
            <pc:sldMk cId="3020172105" sldId="429"/>
            <ac:spMk id="98" creationId="{94F9A10D-ED27-7028-8CBA-0FCFD20FB92C}"/>
          </ac:spMkLst>
        </pc:spChg>
      </pc:sldChg>
      <pc:sldChg chg="delSp mod">
        <pc:chgData name="Berson, Titan R." userId="b095c4ac-d937-49ad-8eb7-8da13456c348" providerId="ADAL" clId="{0E54D9D4-A8FA-437C-A894-B7207CBF4E71}" dt="2023-02-10T21:21:51.067" v="58" actId="478"/>
        <pc:sldMkLst>
          <pc:docMk/>
          <pc:sldMk cId="1811065175" sldId="430"/>
        </pc:sldMkLst>
        <pc:spChg chg="del">
          <ac:chgData name="Berson, Titan R." userId="b095c4ac-d937-49ad-8eb7-8da13456c348" providerId="ADAL" clId="{0E54D9D4-A8FA-437C-A894-B7207CBF4E71}" dt="2023-02-10T21:21:51.067" v="58" actId="478"/>
          <ac:spMkLst>
            <pc:docMk/>
            <pc:sldMk cId="1811065175" sldId="430"/>
            <ac:spMk id="140" creationId="{E3AB6ADB-FFBC-848B-9292-69E69B8889EB}"/>
          </ac:spMkLst>
        </pc:spChg>
      </pc:sldChg>
    </pc:docChg>
  </pc:docChgLst>
  <pc:docChgLst>
    <pc:chgData name="Titan Berson" userId="b095c4ac-d937-49ad-8eb7-8da13456c348" providerId="ADAL" clId="{4739E89E-994D-499C-A1FE-D599AFB3447B}"/>
    <pc:docChg chg="undo custSel addSld delSld modSld">
      <pc:chgData name="Titan Berson" userId="b095c4ac-d937-49ad-8eb7-8da13456c348" providerId="ADAL" clId="{4739E89E-994D-499C-A1FE-D599AFB3447B}" dt="2023-02-08T21:46:22.434" v="225" actId="729"/>
      <pc:docMkLst>
        <pc:docMk/>
      </pc:docMkLst>
      <pc:sldChg chg="mod modAnim modShow">
        <pc:chgData name="Titan Berson" userId="b095c4ac-d937-49ad-8eb7-8da13456c348" providerId="ADAL" clId="{4739E89E-994D-499C-A1FE-D599AFB3447B}" dt="2023-02-08T21:46:22.434" v="225" actId="729"/>
        <pc:sldMkLst>
          <pc:docMk/>
          <pc:sldMk cId="1828388046" sldId="416"/>
        </pc:sldMkLst>
      </pc:sldChg>
      <pc:sldChg chg="modSp mod modAnim">
        <pc:chgData name="Titan Berson" userId="b095c4ac-d937-49ad-8eb7-8da13456c348" providerId="ADAL" clId="{4739E89E-994D-499C-A1FE-D599AFB3447B}" dt="2023-02-08T20:22:16.571" v="22"/>
        <pc:sldMkLst>
          <pc:docMk/>
          <pc:sldMk cId="532942031" sldId="425"/>
        </pc:sldMkLst>
        <pc:picChg chg="mod">
          <ac:chgData name="Titan Berson" userId="b095c4ac-d937-49ad-8eb7-8da13456c348" providerId="ADAL" clId="{4739E89E-994D-499C-A1FE-D599AFB3447B}" dt="2023-02-08T20:17:36.888" v="5" actId="1076"/>
          <ac:picMkLst>
            <pc:docMk/>
            <pc:sldMk cId="532942031" sldId="425"/>
            <ac:picMk id="13" creationId="{50F11137-A776-F151-1931-CCA7DA39478E}"/>
          </ac:picMkLst>
        </pc:picChg>
        <pc:picChg chg="mod">
          <ac:chgData name="Titan Berson" userId="b095c4ac-d937-49ad-8eb7-8da13456c348" providerId="ADAL" clId="{4739E89E-994D-499C-A1FE-D599AFB3447B}" dt="2023-02-08T20:18:39.313" v="9" actId="1076"/>
          <ac:picMkLst>
            <pc:docMk/>
            <pc:sldMk cId="532942031" sldId="425"/>
            <ac:picMk id="101" creationId="{CDCD8DAC-CAD3-F2CB-70B0-95F028ADE437}"/>
          </ac:picMkLst>
        </pc:picChg>
      </pc:sldChg>
      <pc:sldChg chg="addSp delSp modSp mod modAnim">
        <pc:chgData name="Titan Berson" userId="b095c4ac-d937-49ad-8eb7-8da13456c348" providerId="ADAL" clId="{4739E89E-994D-499C-A1FE-D599AFB3447B}" dt="2023-02-08T20:58:45.990" v="145" actId="1076"/>
        <pc:sldMkLst>
          <pc:docMk/>
          <pc:sldMk cId="347247979" sldId="426"/>
        </pc:sldMkLst>
        <pc:grpChg chg="del">
          <ac:chgData name="Titan Berson" userId="b095c4ac-d937-49ad-8eb7-8da13456c348" providerId="ADAL" clId="{4739E89E-994D-499C-A1FE-D599AFB3447B}" dt="2023-02-08T20:49:45.019" v="116" actId="478"/>
          <ac:grpSpMkLst>
            <pc:docMk/>
            <pc:sldMk cId="347247979" sldId="426"/>
            <ac:grpSpMk id="39" creationId="{07376B91-06C5-B48D-EABE-2644811E3AE5}"/>
          </ac:grpSpMkLst>
        </pc:grpChg>
        <pc:grpChg chg="del">
          <ac:chgData name="Titan Berson" userId="b095c4ac-d937-49ad-8eb7-8da13456c348" providerId="ADAL" clId="{4739E89E-994D-499C-A1FE-D599AFB3447B}" dt="2023-02-08T20:49:47.339" v="117" actId="478"/>
          <ac:grpSpMkLst>
            <pc:docMk/>
            <pc:sldMk cId="347247979" sldId="426"/>
            <ac:grpSpMk id="44" creationId="{4B1CB61F-F660-0ABD-C388-D0F437123650}"/>
          </ac:grpSpMkLst>
        </pc:grpChg>
        <pc:picChg chg="add del mod">
          <ac:chgData name="Titan Berson" userId="b095c4ac-d937-49ad-8eb7-8da13456c348" providerId="ADAL" clId="{4739E89E-994D-499C-A1FE-D599AFB3447B}" dt="2023-02-08T20:57:41.309" v="137"/>
          <ac:picMkLst>
            <pc:docMk/>
            <pc:sldMk cId="347247979" sldId="426"/>
            <ac:picMk id="7" creationId="{0D3E51B5-F290-B4BD-EC3F-828FC7F2A74F}"/>
          </ac:picMkLst>
        </pc:picChg>
        <pc:picChg chg="mod ord">
          <ac:chgData name="Titan Berson" userId="b095c4ac-d937-49ad-8eb7-8da13456c348" providerId="ADAL" clId="{4739E89E-994D-499C-A1FE-D599AFB3447B}" dt="2023-02-08T20:56:35.634" v="132" actId="1076"/>
          <ac:picMkLst>
            <pc:docMk/>
            <pc:sldMk cId="347247979" sldId="426"/>
            <ac:picMk id="8" creationId="{4A2F5AB7-6904-C83E-90ED-481EBD83C8FD}"/>
          </ac:picMkLst>
        </pc:picChg>
        <pc:picChg chg="mod">
          <ac:chgData name="Titan Berson" userId="b095c4ac-d937-49ad-8eb7-8da13456c348" providerId="ADAL" clId="{4739E89E-994D-499C-A1FE-D599AFB3447B}" dt="2023-02-08T20:56:34.431" v="131" actId="1076"/>
          <ac:picMkLst>
            <pc:docMk/>
            <pc:sldMk cId="347247979" sldId="426"/>
            <ac:picMk id="11" creationId="{07C5D26B-922C-227A-7F1F-50FEF0BBD315}"/>
          </ac:picMkLst>
        </pc:picChg>
        <pc:picChg chg="add mod">
          <ac:chgData name="Titan Berson" userId="b095c4ac-d937-49ad-8eb7-8da13456c348" providerId="ADAL" clId="{4739E89E-994D-499C-A1FE-D599AFB3447B}" dt="2023-02-08T20:58:45.990" v="145" actId="1076"/>
          <ac:picMkLst>
            <pc:docMk/>
            <pc:sldMk cId="347247979" sldId="426"/>
            <ac:picMk id="13" creationId="{339ADDA2-6324-88ED-79C3-C6156716E8E9}"/>
          </ac:picMkLst>
        </pc:picChg>
        <pc:inkChg chg="del">
          <ac:chgData name="Titan Berson" userId="b095c4ac-d937-49ad-8eb7-8da13456c348" providerId="ADAL" clId="{4739E89E-994D-499C-A1FE-D599AFB3447B}" dt="2023-02-08T20:49:52.003" v="119" actId="478"/>
          <ac:inkMkLst>
            <pc:docMk/>
            <pc:sldMk cId="347247979" sldId="426"/>
            <ac:inkMk id="9" creationId="{1090F2DC-920B-0791-112A-35CF5FA6FDF1}"/>
          </ac:inkMkLst>
        </pc:inkChg>
        <pc:inkChg chg="del">
          <ac:chgData name="Titan Berson" userId="b095c4ac-d937-49ad-8eb7-8da13456c348" providerId="ADAL" clId="{4739E89E-994D-499C-A1FE-D599AFB3447B}" dt="2023-02-08T20:49:48.811" v="118" actId="478"/>
          <ac:inkMkLst>
            <pc:docMk/>
            <pc:sldMk cId="347247979" sldId="426"/>
            <ac:inkMk id="29" creationId="{27770593-B2AF-BB65-EED4-52BA58BEDAD7}"/>
          </ac:inkMkLst>
        </pc:inkChg>
      </pc:sldChg>
      <pc:sldChg chg="modSp mod modAnim">
        <pc:chgData name="Titan Berson" userId="b095c4ac-d937-49ad-8eb7-8da13456c348" providerId="ADAL" clId="{4739E89E-994D-499C-A1FE-D599AFB3447B}" dt="2023-02-08T21:27:22.605" v="199"/>
        <pc:sldMkLst>
          <pc:docMk/>
          <pc:sldMk cId="1247430308" sldId="427"/>
        </pc:sldMkLst>
        <pc:picChg chg="mod">
          <ac:chgData name="Titan Berson" userId="b095c4ac-d937-49ad-8eb7-8da13456c348" providerId="ADAL" clId="{4739E89E-994D-499C-A1FE-D599AFB3447B}" dt="2023-02-08T21:27:08.501" v="198" actId="14100"/>
          <ac:picMkLst>
            <pc:docMk/>
            <pc:sldMk cId="1247430308" sldId="427"/>
            <ac:picMk id="62" creationId="{56AF848F-58CE-3918-3DE4-96131A4AE2AD}"/>
          </ac:picMkLst>
        </pc:picChg>
        <pc:picChg chg="mod">
          <ac:chgData name="Titan Berson" userId="b095c4ac-d937-49ad-8eb7-8da13456c348" providerId="ADAL" clId="{4739E89E-994D-499C-A1FE-D599AFB3447B}" dt="2023-02-08T20:18:26.464" v="8" actId="1076"/>
          <ac:picMkLst>
            <pc:docMk/>
            <pc:sldMk cId="1247430308" sldId="427"/>
            <ac:picMk id="64" creationId="{54AD53D0-83C2-92FA-F334-095B5D65BF2F}"/>
          </ac:picMkLst>
        </pc:picChg>
      </pc:sldChg>
      <pc:sldChg chg="addSp delSp modSp mod delAnim modAnim">
        <pc:chgData name="Titan Berson" userId="b095c4ac-d937-49ad-8eb7-8da13456c348" providerId="ADAL" clId="{4739E89E-994D-499C-A1FE-D599AFB3447B}" dt="2023-02-08T21:33:31.266" v="214"/>
        <pc:sldMkLst>
          <pc:docMk/>
          <pc:sldMk cId="4111254607" sldId="428"/>
        </pc:sldMkLst>
        <pc:spChg chg="del">
          <ac:chgData name="Titan Berson" userId="b095c4ac-d937-49ad-8eb7-8da13456c348" providerId="ADAL" clId="{4739E89E-994D-499C-A1FE-D599AFB3447B}" dt="2023-02-08T20:35:43.126" v="54" actId="478"/>
          <ac:spMkLst>
            <pc:docMk/>
            <pc:sldMk cId="4111254607" sldId="428"/>
            <ac:spMk id="34" creationId="{0074DEBA-D660-4A7A-F417-79918F0B9363}"/>
          </ac:spMkLst>
        </pc:spChg>
        <pc:spChg chg="del">
          <ac:chgData name="Titan Berson" userId="b095c4ac-d937-49ad-8eb7-8da13456c348" providerId="ADAL" clId="{4739E89E-994D-499C-A1FE-D599AFB3447B}" dt="2023-02-08T20:35:35.996" v="47" actId="478"/>
          <ac:spMkLst>
            <pc:docMk/>
            <pc:sldMk cId="4111254607" sldId="428"/>
            <ac:spMk id="39" creationId="{2429DCBA-0486-764D-5E6D-A4788C014719}"/>
          </ac:spMkLst>
        </pc:spChg>
        <pc:spChg chg="add mod">
          <ac:chgData name="Titan Berson" userId="b095c4ac-d937-49ad-8eb7-8da13456c348" providerId="ADAL" clId="{4739E89E-994D-499C-A1FE-D599AFB3447B}" dt="2023-02-08T21:09:30.498" v="161" actId="1076"/>
          <ac:spMkLst>
            <pc:docMk/>
            <pc:sldMk cId="4111254607" sldId="428"/>
            <ac:spMk id="104" creationId="{5341AE7B-BBE3-151F-CFF6-5E7B61AF33CF}"/>
          </ac:spMkLst>
        </pc:spChg>
        <pc:spChg chg="add mod">
          <ac:chgData name="Titan Berson" userId="b095c4ac-d937-49ad-8eb7-8da13456c348" providerId="ADAL" clId="{4739E89E-994D-499C-A1FE-D599AFB3447B}" dt="2023-02-08T21:23:04.434" v="189" actId="207"/>
          <ac:spMkLst>
            <pc:docMk/>
            <pc:sldMk cId="4111254607" sldId="428"/>
            <ac:spMk id="105" creationId="{CE9EAEBE-E811-3915-F35A-A9FA6F43C528}"/>
          </ac:spMkLst>
        </pc:spChg>
        <pc:grpChg chg="del">
          <ac:chgData name="Titan Berson" userId="b095c4ac-d937-49ad-8eb7-8da13456c348" providerId="ADAL" clId="{4739E89E-994D-499C-A1FE-D599AFB3447B}" dt="2023-02-08T20:35:34.955" v="46" actId="478"/>
          <ac:grpSpMkLst>
            <pc:docMk/>
            <pc:sldMk cId="4111254607" sldId="428"/>
            <ac:grpSpMk id="51" creationId="{1E4CD7DA-607A-0D35-7BBB-668E73F108C2}"/>
          </ac:grpSpMkLst>
        </pc:grpChg>
        <pc:grpChg chg="del">
          <ac:chgData name="Titan Berson" userId="b095c4ac-d937-49ad-8eb7-8da13456c348" providerId="ADAL" clId="{4739E89E-994D-499C-A1FE-D599AFB3447B}" dt="2023-02-08T20:35:40.852" v="52" actId="478"/>
          <ac:grpSpMkLst>
            <pc:docMk/>
            <pc:sldMk cId="4111254607" sldId="428"/>
            <ac:grpSpMk id="89" creationId="{CE7A9291-FC74-71E6-337F-D74BF796C0CE}"/>
          </ac:grpSpMkLst>
        </pc:grpChg>
        <pc:grpChg chg="del">
          <ac:chgData name="Titan Berson" userId="b095c4ac-d937-49ad-8eb7-8da13456c348" providerId="ADAL" clId="{4739E89E-994D-499C-A1FE-D599AFB3447B}" dt="2023-02-08T20:35:39.651" v="51" actId="478"/>
          <ac:grpSpMkLst>
            <pc:docMk/>
            <pc:sldMk cId="4111254607" sldId="428"/>
            <ac:grpSpMk id="100" creationId="{73093E93-FA0C-CDA8-2398-86A16C607DBB}"/>
          </ac:grpSpMkLst>
        </pc:grpChg>
        <pc:picChg chg="add mod ord modCrop">
          <ac:chgData name="Titan Berson" userId="b095c4ac-d937-49ad-8eb7-8da13456c348" providerId="ADAL" clId="{4739E89E-994D-499C-A1FE-D599AFB3447B}" dt="2023-02-08T20:44:33.744" v="100" actId="688"/>
          <ac:picMkLst>
            <pc:docMk/>
            <pc:sldMk cId="4111254607" sldId="428"/>
            <ac:picMk id="8" creationId="{1D8393AA-94EA-2E6D-B604-BAFF6572AD47}"/>
          </ac:picMkLst>
        </pc:picChg>
        <pc:picChg chg="mod">
          <ac:chgData name="Titan Berson" userId="b095c4ac-d937-49ad-8eb7-8da13456c348" providerId="ADAL" clId="{4739E89E-994D-499C-A1FE-D599AFB3447B}" dt="2023-02-08T20:39:22.219" v="84" actId="1076"/>
          <ac:picMkLst>
            <pc:docMk/>
            <pc:sldMk cId="4111254607" sldId="428"/>
            <ac:picMk id="16" creationId="{060C87AC-67DC-42D0-07F8-B07002585E85}"/>
          </ac:picMkLst>
        </pc:picChg>
        <pc:picChg chg="mod ord">
          <ac:chgData name="Titan Berson" userId="b095c4ac-d937-49ad-8eb7-8da13456c348" providerId="ADAL" clId="{4739E89E-994D-499C-A1FE-D599AFB3447B}" dt="2023-02-08T20:42:02.493" v="94" actId="14100"/>
          <ac:picMkLst>
            <pc:docMk/>
            <pc:sldMk cId="4111254607" sldId="428"/>
            <ac:picMk id="31" creationId="{AF69F762-58A5-CB2F-CA64-E413EF09C6E0}"/>
          </ac:picMkLst>
        </pc:picChg>
        <pc:picChg chg="add mod">
          <ac:chgData name="Titan Berson" userId="b095c4ac-d937-49ad-8eb7-8da13456c348" providerId="ADAL" clId="{4739E89E-994D-499C-A1FE-D599AFB3447B}" dt="2023-02-08T20:45:07.874" v="103" actId="1076"/>
          <ac:picMkLst>
            <pc:docMk/>
            <pc:sldMk cId="4111254607" sldId="428"/>
            <ac:picMk id="76" creationId="{6ED73866-E7C3-B242-1C11-87A93DA2C464}"/>
          </ac:picMkLst>
        </pc:picChg>
        <pc:picChg chg="add del mod ord">
          <ac:chgData name="Titan Berson" userId="b095c4ac-d937-49ad-8eb7-8da13456c348" providerId="ADAL" clId="{4739E89E-994D-499C-A1FE-D599AFB3447B}" dt="2023-02-08T21:33:02.334" v="213" actId="478"/>
          <ac:picMkLst>
            <pc:docMk/>
            <pc:sldMk cId="4111254607" sldId="428"/>
            <ac:picMk id="106" creationId="{EC46A04B-8187-A1C3-6B9D-4E17CDB5F97F}"/>
          </ac:picMkLst>
        </pc:picChg>
        <pc:picChg chg="mod">
          <ac:chgData name="Titan Berson" userId="b095c4ac-d937-49ad-8eb7-8da13456c348" providerId="ADAL" clId="{4739E89E-994D-499C-A1FE-D599AFB3447B}" dt="2023-02-08T21:31:30.014" v="210" actId="167"/>
          <ac:picMkLst>
            <pc:docMk/>
            <pc:sldMk cId="4111254607" sldId="428"/>
            <ac:picMk id="1026" creationId="{DC01C8EA-D0C2-C524-AB8B-5DE824D01401}"/>
          </ac:picMkLst>
        </pc:picChg>
        <pc:inkChg chg="del">
          <ac:chgData name="Titan Berson" userId="b095c4ac-d937-49ad-8eb7-8da13456c348" providerId="ADAL" clId="{4739E89E-994D-499C-A1FE-D599AFB3447B}" dt="2023-02-08T20:36:02.013" v="62" actId="478"/>
          <ac:inkMkLst>
            <pc:docMk/>
            <pc:sldMk cId="4111254607" sldId="428"/>
            <ac:inkMk id="90" creationId="{2DB0B163-246B-D9F1-AC8E-DBA9B7BCA72C}"/>
          </ac:inkMkLst>
        </pc:inkChg>
        <pc:inkChg chg="del mod">
          <ac:chgData name="Titan Berson" userId="b095c4ac-d937-49ad-8eb7-8da13456c348" providerId="ADAL" clId="{4739E89E-994D-499C-A1FE-D599AFB3447B}" dt="2023-02-08T20:35:36.844" v="49" actId="478"/>
          <ac:inkMkLst>
            <pc:docMk/>
            <pc:sldMk cId="4111254607" sldId="428"/>
            <ac:inkMk id="94" creationId="{559754E7-5FB7-4B89-84E2-085FF1E8EC1F}"/>
          </ac:inkMkLst>
        </pc:inkChg>
        <pc:cxnChg chg="add mod">
          <ac:chgData name="Titan Berson" userId="b095c4ac-d937-49ad-8eb7-8da13456c348" providerId="ADAL" clId="{4739E89E-994D-499C-A1FE-D599AFB3447B}" dt="2023-02-08T20:41:09.340" v="91" actId="208"/>
          <ac:cxnSpMkLst>
            <pc:docMk/>
            <pc:sldMk cId="4111254607" sldId="428"/>
            <ac:cxnSpMk id="43" creationId="{D8922668-7361-948D-B84D-1FB3BE78B3FB}"/>
          </ac:cxnSpMkLst>
        </pc:cxnChg>
        <pc:cxnChg chg="add mod">
          <ac:chgData name="Titan Berson" userId="b095c4ac-d937-49ad-8eb7-8da13456c348" providerId="ADAL" clId="{4739E89E-994D-499C-A1FE-D599AFB3447B}" dt="2023-02-08T20:42:20.138" v="97" actId="14100"/>
          <ac:cxnSpMkLst>
            <pc:docMk/>
            <pc:sldMk cId="4111254607" sldId="428"/>
            <ac:cxnSpMk id="60" creationId="{835DC539-0DAF-F248-6CB8-9C9FEDA231FE}"/>
          </ac:cxnSpMkLst>
        </pc:cxnChg>
        <pc:cxnChg chg="add mod">
          <ac:chgData name="Titan Berson" userId="b095c4ac-d937-49ad-8eb7-8da13456c348" providerId="ADAL" clId="{4739E89E-994D-499C-A1FE-D599AFB3447B}" dt="2023-02-08T20:45:41.834" v="108" actId="14100"/>
          <ac:cxnSpMkLst>
            <pc:docMk/>
            <pc:sldMk cId="4111254607" sldId="428"/>
            <ac:cxnSpMk id="83" creationId="{2E1A3A2B-014A-076D-E569-493D09E61800}"/>
          </ac:cxnSpMkLst>
        </pc:cxnChg>
        <pc:cxnChg chg="add mod">
          <ac:chgData name="Titan Berson" userId="b095c4ac-d937-49ad-8eb7-8da13456c348" providerId="ADAL" clId="{4739E89E-994D-499C-A1FE-D599AFB3447B}" dt="2023-02-08T20:46:10.931" v="112" actId="14100"/>
          <ac:cxnSpMkLst>
            <pc:docMk/>
            <pc:sldMk cId="4111254607" sldId="428"/>
            <ac:cxnSpMk id="101" creationId="{4FD20863-8C60-CB25-0F83-47AB1CA583F7}"/>
          </ac:cxnSpMkLst>
        </pc:cxnChg>
        <pc:cxnChg chg="mod">
          <ac:chgData name="Titan Berson" userId="b095c4ac-d937-49ad-8eb7-8da13456c348" providerId="ADAL" clId="{4739E89E-994D-499C-A1FE-D599AFB3447B}" dt="2023-02-08T21:31:59.705" v="211" actId="1076"/>
          <ac:cxnSpMkLst>
            <pc:docMk/>
            <pc:sldMk cId="4111254607" sldId="428"/>
            <ac:cxnSpMk id="107" creationId="{68EFE042-EDF6-7432-9434-585F19E7FA39}"/>
          </ac:cxnSpMkLst>
        </pc:cxnChg>
      </pc:sldChg>
      <pc:sldChg chg="modSp mod">
        <pc:chgData name="Titan Berson" userId="b095c4ac-d937-49ad-8eb7-8da13456c348" providerId="ADAL" clId="{4739E89E-994D-499C-A1FE-D599AFB3447B}" dt="2023-02-08T20:31:56.095" v="37" actId="14100"/>
        <pc:sldMkLst>
          <pc:docMk/>
          <pc:sldMk cId="3020172105" sldId="429"/>
        </pc:sldMkLst>
        <pc:picChg chg="mod">
          <ac:chgData name="Titan Berson" userId="b095c4ac-d937-49ad-8eb7-8da13456c348" providerId="ADAL" clId="{4739E89E-994D-499C-A1FE-D599AFB3447B}" dt="2023-02-08T20:31:56.095" v="37" actId="14100"/>
          <ac:picMkLst>
            <pc:docMk/>
            <pc:sldMk cId="3020172105" sldId="429"/>
            <ac:picMk id="34" creationId="{2853659F-C7F4-0084-E483-39800E699004}"/>
          </ac:picMkLst>
        </pc:picChg>
      </pc:sldChg>
      <pc:sldChg chg="modSp mod">
        <pc:chgData name="Titan Berson" userId="b095c4ac-d937-49ad-8eb7-8da13456c348" providerId="ADAL" clId="{4739E89E-994D-499C-A1FE-D599AFB3447B}" dt="2023-02-08T20:32:22.806" v="39" actId="1076"/>
        <pc:sldMkLst>
          <pc:docMk/>
          <pc:sldMk cId="1811065175" sldId="430"/>
        </pc:sldMkLst>
        <pc:picChg chg="mod">
          <ac:chgData name="Titan Berson" userId="b095c4ac-d937-49ad-8eb7-8da13456c348" providerId="ADAL" clId="{4739E89E-994D-499C-A1FE-D599AFB3447B}" dt="2023-02-08T20:32:22.806" v="39" actId="1076"/>
          <ac:picMkLst>
            <pc:docMk/>
            <pc:sldMk cId="1811065175" sldId="430"/>
            <ac:picMk id="34" creationId="{4126834A-7F04-8CA8-18B7-8B0BBA3F9281}"/>
          </ac:picMkLst>
        </pc:picChg>
      </pc:sldChg>
      <pc:sldChg chg="delSp add mod">
        <pc:chgData name="Titan Berson" userId="b095c4ac-d937-49ad-8eb7-8da13456c348" providerId="ADAL" clId="{4739E89E-994D-499C-A1FE-D599AFB3447B}" dt="2023-02-08T20:35:25.532" v="45" actId="478"/>
        <pc:sldMkLst>
          <pc:docMk/>
          <pc:sldMk cId="426943632" sldId="440"/>
        </pc:sldMkLst>
        <pc:picChg chg="del">
          <ac:chgData name="Titan Berson" userId="b095c4ac-d937-49ad-8eb7-8da13456c348" providerId="ADAL" clId="{4739E89E-994D-499C-A1FE-D599AFB3447B}" dt="2023-02-08T20:35:24.621" v="44" actId="478"/>
          <ac:picMkLst>
            <pc:docMk/>
            <pc:sldMk cId="426943632" sldId="440"/>
            <ac:picMk id="16" creationId="{060C87AC-67DC-42D0-07F8-B07002585E85}"/>
          </ac:picMkLst>
        </pc:picChg>
        <pc:picChg chg="del">
          <ac:chgData name="Titan Berson" userId="b095c4ac-d937-49ad-8eb7-8da13456c348" providerId="ADAL" clId="{4739E89E-994D-499C-A1FE-D599AFB3447B}" dt="2023-02-08T20:35:25.532" v="45" actId="478"/>
          <ac:picMkLst>
            <pc:docMk/>
            <pc:sldMk cId="426943632" sldId="440"/>
            <ac:picMk id="31" creationId="{AF69F762-58A5-CB2F-CA64-E413EF09C6E0}"/>
          </ac:picMkLst>
        </pc:picChg>
      </pc:sldChg>
      <pc:sldChg chg="addSp delSp modSp add del mod">
        <pc:chgData name="Titan Berson" userId="b095c4ac-d937-49ad-8eb7-8da13456c348" providerId="ADAL" clId="{4739E89E-994D-499C-A1FE-D599AFB3447B}" dt="2023-02-08T20:32:54.285" v="40" actId="2696"/>
        <pc:sldMkLst>
          <pc:docMk/>
          <pc:sldMk cId="3122567120" sldId="440"/>
        </pc:sldMkLst>
        <pc:grpChg chg="del">
          <ac:chgData name="Titan Berson" userId="b095c4ac-d937-49ad-8eb7-8da13456c348" providerId="ADAL" clId="{4739E89E-994D-499C-A1FE-D599AFB3447B}" dt="2023-02-08T20:28:32.534" v="26" actId="478"/>
          <ac:grpSpMkLst>
            <pc:docMk/>
            <pc:sldMk cId="3122567120" sldId="440"/>
            <ac:grpSpMk id="51" creationId="{1E4CD7DA-607A-0D35-7BBB-668E73F108C2}"/>
          </ac:grpSpMkLst>
        </pc:grpChg>
        <pc:grpChg chg="del">
          <ac:chgData name="Titan Berson" userId="b095c4ac-d937-49ad-8eb7-8da13456c348" providerId="ADAL" clId="{4739E89E-994D-499C-A1FE-D599AFB3447B}" dt="2023-02-08T20:28:30.241" v="24" actId="478"/>
          <ac:grpSpMkLst>
            <pc:docMk/>
            <pc:sldMk cId="3122567120" sldId="440"/>
            <ac:grpSpMk id="89" creationId="{CE7A9291-FC74-71E6-337F-D74BF796C0CE}"/>
          </ac:grpSpMkLst>
        </pc:grpChg>
        <pc:grpChg chg="del">
          <ac:chgData name="Titan Berson" userId="b095c4ac-d937-49ad-8eb7-8da13456c348" providerId="ADAL" clId="{4739E89E-994D-499C-A1FE-D599AFB3447B}" dt="2023-02-08T20:28:31.784" v="25" actId="478"/>
          <ac:grpSpMkLst>
            <pc:docMk/>
            <pc:sldMk cId="3122567120" sldId="440"/>
            <ac:grpSpMk id="100" creationId="{73093E93-FA0C-CDA8-2398-86A16C607DBB}"/>
          </ac:grpSpMkLst>
        </pc:grpChg>
        <pc:picChg chg="add mod modCrop">
          <ac:chgData name="Titan Berson" userId="b095c4ac-d937-49ad-8eb7-8da13456c348" providerId="ADAL" clId="{4739E89E-994D-499C-A1FE-D599AFB3447B}" dt="2023-02-08T20:31:03.647" v="36" actId="732"/>
          <ac:picMkLst>
            <pc:docMk/>
            <pc:sldMk cId="3122567120" sldId="440"/>
            <ac:picMk id="8" creationId="{7FD534F6-C9B8-EAA9-F1D1-70FCC5052896}"/>
          </ac:picMkLst>
        </pc:picChg>
        <pc:inkChg chg="del">
          <ac:chgData name="Titan Berson" userId="b095c4ac-d937-49ad-8eb7-8da13456c348" providerId="ADAL" clId="{4739E89E-994D-499C-A1FE-D599AFB3447B}" dt="2023-02-08T20:28:34.502" v="27" actId="478"/>
          <ac:inkMkLst>
            <pc:docMk/>
            <pc:sldMk cId="3122567120" sldId="440"/>
            <ac:inkMk id="90" creationId="{2DB0B163-246B-D9F1-AC8E-DBA9B7BCA72C}"/>
          </ac:inkMkLst>
        </pc:inkChg>
        <pc:inkChg chg="del">
          <ac:chgData name="Titan Berson" userId="b095c4ac-d937-49ad-8eb7-8da13456c348" providerId="ADAL" clId="{4739E89E-994D-499C-A1FE-D599AFB3447B}" dt="2023-02-08T20:28:35.582" v="28" actId="478"/>
          <ac:inkMkLst>
            <pc:docMk/>
            <pc:sldMk cId="3122567120" sldId="440"/>
            <ac:inkMk id="94" creationId="{559754E7-5FB7-4B89-84E2-085FF1E8EC1F}"/>
          </ac:inkMkLst>
        </pc:inkChg>
      </pc:sldChg>
      <pc:sldChg chg="modSp mod modAnim">
        <pc:chgData name="Titan Berson" userId="b095c4ac-d937-49ad-8eb7-8da13456c348" providerId="ADAL" clId="{4739E89E-994D-499C-A1FE-D599AFB3447B}" dt="2023-02-08T21:34:14.187" v="215"/>
        <pc:sldMkLst>
          <pc:docMk/>
          <pc:sldMk cId="691530057" sldId="441"/>
        </pc:sldMkLst>
        <pc:spChg chg="mod">
          <ac:chgData name="Titan Berson" userId="b095c4ac-d937-49ad-8eb7-8da13456c348" providerId="ADAL" clId="{4739E89E-994D-499C-A1FE-D599AFB3447B}" dt="2023-02-08T21:25:15.097" v="193"/>
          <ac:spMkLst>
            <pc:docMk/>
            <pc:sldMk cId="691530057" sldId="441"/>
            <ac:spMk id="3" creationId="{7E3CF124-6CC8-88B9-19EA-C1F24790FA19}"/>
          </ac:spMkLst>
        </pc:spChg>
      </pc:sldChg>
    </pc:docChg>
  </pc:docChgLst>
  <pc:docChgLst>
    <pc:chgData name="Astrup, Dylan J." userId="S::astrupd@my.erau.edu::56b1825f-da8e-4cf8-aad7-60ebaa314d46" providerId="AD" clId="Web-{FF37BDFC-810C-426D-802B-1F2B617FAACE}"/>
    <pc:docChg chg="addSld modSld sldOrd">
      <pc:chgData name="Astrup, Dylan J." userId="S::astrupd@my.erau.edu::56b1825f-da8e-4cf8-aad7-60ebaa314d46" providerId="AD" clId="Web-{FF37BDFC-810C-426D-802B-1F2B617FAACE}" dt="2023-02-08T20:13:44.919" v="102" actId="20577"/>
      <pc:docMkLst>
        <pc:docMk/>
      </pc:docMkLst>
      <pc:sldChg chg="modSp">
        <pc:chgData name="Astrup, Dylan J." userId="S::astrupd@my.erau.edu::56b1825f-da8e-4cf8-aad7-60ebaa314d46" providerId="AD" clId="Web-{FF37BDFC-810C-426D-802B-1F2B617FAACE}" dt="2023-02-08T19:57:23.789" v="3" actId="20577"/>
        <pc:sldMkLst>
          <pc:docMk/>
          <pc:sldMk cId="109857222" sldId="256"/>
        </pc:sldMkLst>
        <pc:spChg chg="mod">
          <ac:chgData name="Astrup, Dylan J." userId="S::astrupd@my.erau.edu::56b1825f-da8e-4cf8-aad7-60ebaa314d46" providerId="AD" clId="Web-{FF37BDFC-810C-426D-802B-1F2B617FAACE}" dt="2023-02-08T19:57:23.789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strup, Dylan J." userId="S::astrupd@my.erau.edu::56b1825f-da8e-4cf8-aad7-60ebaa314d46" providerId="AD" clId="Web-{FF37BDFC-810C-426D-802B-1F2B617FAACE}" dt="2023-02-08T19:59:00.561" v="61" actId="20577"/>
        <pc:sldMkLst>
          <pc:docMk/>
          <pc:sldMk cId="3680902242" sldId="298"/>
        </pc:sldMkLst>
        <pc:spChg chg="mod">
          <ac:chgData name="Astrup, Dylan J." userId="S::astrupd@my.erau.edu::56b1825f-da8e-4cf8-aad7-60ebaa314d46" providerId="AD" clId="Web-{FF37BDFC-810C-426D-802B-1F2B617FAACE}" dt="2023-02-08T19:59:00.561" v="61" actId="20577"/>
          <ac:spMkLst>
            <pc:docMk/>
            <pc:sldMk cId="3680902242" sldId="298"/>
            <ac:spMk id="8" creationId="{C26525BB-8AEC-13E0-0C1E-E60685D7C4DD}"/>
          </ac:spMkLst>
        </pc:spChg>
        <pc:spChg chg="mod">
          <ac:chgData name="Astrup, Dylan J." userId="S::astrupd@my.erau.edu::56b1825f-da8e-4cf8-aad7-60ebaa314d46" providerId="AD" clId="Web-{FF37BDFC-810C-426D-802B-1F2B617FAACE}" dt="2023-02-08T19:58:39.622" v="28" actId="20577"/>
          <ac:spMkLst>
            <pc:docMk/>
            <pc:sldMk cId="3680902242" sldId="298"/>
            <ac:spMk id="10" creationId="{A83A1648-952B-E50D-7959-87755E09B48F}"/>
          </ac:spMkLst>
        </pc:spChg>
        <pc:grpChg chg="mod">
          <ac:chgData name="Astrup, Dylan J." userId="S::astrupd@my.erau.edu::56b1825f-da8e-4cf8-aad7-60ebaa314d46" providerId="AD" clId="Web-{FF37BDFC-810C-426D-802B-1F2B617FAACE}" dt="2023-02-08T19:57:37.618" v="5" actId="1076"/>
          <ac:grpSpMkLst>
            <pc:docMk/>
            <pc:sldMk cId="3680902242" sldId="298"/>
            <ac:grpSpMk id="17" creationId="{7F981084-3AC1-5EE6-7872-142587AE00CC}"/>
          </ac:grpSpMkLst>
        </pc:grpChg>
        <pc:grpChg chg="mod">
          <ac:chgData name="Astrup, Dylan J." userId="S::astrupd@my.erau.edu::56b1825f-da8e-4cf8-aad7-60ebaa314d46" providerId="AD" clId="Web-{FF37BDFC-810C-426D-802B-1F2B617FAACE}" dt="2023-02-08T19:57:37.681" v="6" actId="1076"/>
          <ac:grpSpMkLst>
            <pc:docMk/>
            <pc:sldMk cId="3680902242" sldId="298"/>
            <ac:grpSpMk id="19" creationId="{2748199D-507D-F0D6-17E2-09154B9D7502}"/>
          </ac:grpSpMkLst>
        </pc:grpChg>
      </pc:sldChg>
      <pc:sldChg chg="modSp">
        <pc:chgData name="Astrup, Dylan J." userId="S::astrupd@my.erau.edu::56b1825f-da8e-4cf8-aad7-60ebaa314d46" providerId="AD" clId="Web-{FF37BDFC-810C-426D-802B-1F2B617FAACE}" dt="2023-02-08T20:13:44.919" v="102" actId="20577"/>
        <pc:sldMkLst>
          <pc:docMk/>
          <pc:sldMk cId="347247979" sldId="426"/>
        </pc:sldMkLst>
        <pc:spChg chg="mod">
          <ac:chgData name="Astrup, Dylan J." userId="S::astrupd@my.erau.edu::56b1825f-da8e-4cf8-aad7-60ebaa314d46" providerId="AD" clId="Web-{FF37BDFC-810C-426D-802B-1F2B617FAACE}" dt="2023-02-08T20:13:44.919" v="102" actId="20577"/>
          <ac:spMkLst>
            <pc:docMk/>
            <pc:sldMk cId="347247979" sldId="426"/>
            <ac:spMk id="3" creationId="{EB83FBE7-FEC9-8395-BF38-74F010C81749}"/>
          </ac:spMkLst>
        </pc:spChg>
      </pc:sldChg>
      <pc:sldChg chg="delSp modSp add ord replId delAnim">
        <pc:chgData name="Astrup, Dylan J." userId="S::astrupd@my.erau.edu::56b1825f-da8e-4cf8-aad7-60ebaa314d46" providerId="AD" clId="Web-{FF37BDFC-810C-426D-802B-1F2B617FAACE}" dt="2023-02-08T20:09:05.571" v="74"/>
        <pc:sldMkLst>
          <pc:docMk/>
          <pc:sldMk cId="3961872099" sldId="436"/>
        </pc:sldMkLst>
        <pc:spChg chg="mod">
          <ac:chgData name="Astrup, Dylan J." userId="S::astrupd@my.erau.edu::56b1825f-da8e-4cf8-aad7-60ebaa314d46" providerId="AD" clId="Web-{FF37BDFC-810C-426D-802B-1F2B617FAACE}" dt="2023-02-08T20:09:01.649" v="72" actId="20577"/>
          <ac:spMkLst>
            <pc:docMk/>
            <pc:sldMk cId="3961872099" sldId="436"/>
            <ac:spMk id="3" creationId="{D2018709-DB20-D18C-5156-56FE8221ED40}"/>
          </ac:spMkLst>
        </pc:spChg>
        <pc:picChg chg="del">
          <ac:chgData name="Astrup, Dylan J." userId="S::astrupd@my.erau.edu::56b1825f-da8e-4cf8-aad7-60ebaa314d46" providerId="AD" clId="Web-{FF37BDFC-810C-426D-802B-1F2B617FAACE}" dt="2023-02-08T20:09:04.087" v="73"/>
          <ac:picMkLst>
            <pc:docMk/>
            <pc:sldMk cId="3961872099" sldId="436"/>
            <ac:picMk id="62" creationId="{56AF848F-58CE-3918-3DE4-96131A4AE2AD}"/>
          </ac:picMkLst>
        </pc:picChg>
        <pc:picChg chg="del">
          <ac:chgData name="Astrup, Dylan J." userId="S::astrupd@my.erau.edu::56b1825f-da8e-4cf8-aad7-60ebaa314d46" providerId="AD" clId="Web-{FF37BDFC-810C-426D-802B-1F2B617FAACE}" dt="2023-02-08T20:09:05.571" v="74"/>
          <ac:picMkLst>
            <pc:docMk/>
            <pc:sldMk cId="3961872099" sldId="436"/>
            <ac:picMk id="64" creationId="{54AD53D0-83C2-92FA-F334-095B5D65BF2F}"/>
          </ac:picMkLst>
        </pc:picChg>
      </pc:sldChg>
    </pc:docChg>
  </pc:docChgLst>
  <pc:docChgLst>
    <pc:chgData name="Berson, Titan R." userId="b095c4ac-d937-49ad-8eb7-8da13456c348" providerId="ADAL" clId="{9A4D532A-2A61-4BA2-9053-B5CB66386324}"/>
    <pc:docChg chg="undo custSel modSld">
      <pc:chgData name="Berson, Titan R." userId="b095c4ac-d937-49ad-8eb7-8da13456c348" providerId="ADAL" clId="{9A4D532A-2A61-4BA2-9053-B5CB66386324}" dt="2023-02-06T21:49:47.830" v="92"/>
      <pc:docMkLst>
        <pc:docMk/>
      </pc:docMkLst>
      <pc:sldChg chg="modSp">
        <pc:chgData name="Berson, Titan R." userId="b095c4ac-d937-49ad-8eb7-8da13456c348" providerId="ADAL" clId="{9A4D532A-2A61-4BA2-9053-B5CB66386324}" dt="2023-02-06T21:18:29.608" v="1"/>
        <pc:sldMkLst>
          <pc:docMk/>
          <pc:sldMk cId="2641549669" sldId="266"/>
        </pc:sldMkLst>
        <pc:graphicFrameChg chg="mod">
          <ac:chgData name="Berson, Titan R." userId="b095c4ac-d937-49ad-8eb7-8da13456c348" providerId="ADAL" clId="{9A4D532A-2A61-4BA2-9053-B5CB66386324}" dt="2023-02-06T21:18:29.608" v="1"/>
          <ac:graphicFrameMkLst>
            <pc:docMk/>
            <pc:sldMk cId="2641549669" sldId="266"/>
            <ac:graphicFrameMk id="4" creationId="{57B45AE0-2053-27B5-21E8-9375B1900327}"/>
          </ac:graphicFrameMkLst>
        </pc:graphicFrameChg>
      </pc:sldChg>
      <pc:sldChg chg="addSp modSp mod">
        <pc:chgData name="Berson, Titan R." userId="b095c4ac-d937-49ad-8eb7-8da13456c348" providerId="ADAL" clId="{9A4D532A-2A61-4BA2-9053-B5CB66386324}" dt="2023-02-06T21:19:39.079" v="4" actId="1076"/>
        <pc:sldMkLst>
          <pc:docMk/>
          <pc:sldMk cId="1828388046" sldId="416"/>
        </pc:sldMkLst>
        <pc:picChg chg="add mod">
          <ac:chgData name="Berson, Titan R." userId="b095c4ac-d937-49ad-8eb7-8da13456c348" providerId="ADAL" clId="{9A4D532A-2A61-4BA2-9053-B5CB66386324}" dt="2023-02-06T21:19:39.079" v="4" actId="1076"/>
          <ac:picMkLst>
            <pc:docMk/>
            <pc:sldMk cId="1828388046" sldId="416"/>
            <ac:picMk id="3" creationId="{39AFE4E8-69A3-967F-346E-1DC5DF842C5B}"/>
          </ac:picMkLst>
        </pc:picChg>
      </pc:sldChg>
      <pc:sldChg chg="addSp delSp modSp mod modAnim">
        <pc:chgData name="Berson, Titan R." userId="b095c4ac-d937-49ad-8eb7-8da13456c348" providerId="ADAL" clId="{9A4D532A-2A61-4BA2-9053-B5CB66386324}" dt="2023-02-06T21:49:47.830" v="92"/>
        <pc:sldMkLst>
          <pc:docMk/>
          <pc:sldMk cId="532942031" sldId="425"/>
        </pc:sldMkLst>
        <pc:picChg chg="add mod ord modCrop">
          <ac:chgData name="Berson, Titan R." userId="b095c4ac-d937-49ad-8eb7-8da13456c348" providerId="ADAL" clId="{9A4D532A-2A61-4BA2-9053-B5CB66386324}" dt="2023-02-06T21:46:54.272" v="57" actId="732"/>
          <ac:picMkLst>
            <pc:docMk/>
            <pc:sldMk cId="532942031" sldId="425"/>
            <ac:picMk id="42" creationId="{6B32E744-1ABE-E913-C2B8-6EEA0C435DB1}"/>
          </ac:picMkLst>
        </pc:picChg>
        <pc:picChg chg="add mod">
          <ac:chgData name="Berson, Titan R." userId="b095c4ac-d937-49ad-8eb7-8da13456c348" providerId="ADAL" clId="{9A4D532A-2A61-4BA2-9053-B5CB66386324}" dt="2023-02-06T21:35:18.700" v="37" actId="14100"/>
          <ac:picMkLst>
            <pc:docMk/>
            <pc:sldMk cId="532942031" sldId="425"/>
            <ac:picMk id="101" creationId="{CDCD8DAC-CAD3-F2CB-70B0-95F028ADE437}"/>
          </ac:picMkLst>
        </pc:picChg>
        <pc:cxnChg chg="add del">
          <ac:chgData name="Berson, Titan R." userId="b095c4ac-d937-49ad-8eb7-8da13456c348" providerId="ADAL" clId="{9A4D532A-2A61-4BA2-9053-B5CB66386324}" dt="2023-02-06T21:47:49.254" v="59" actId="11529"/>
          <ac:cxnSpMkLst>
            <pc:docMk/>
            <pc:sldMk cId="532942031" sldId="425"/>
            <ac:cxnSpMk id="103" creationId="{3042DC0B-9907-4D34-AE5D-0B27CAE14114}"/>
          </ac:cxnSpMkLst>
        </pc:cxnChg>
        <pc:cxnChg chg="add mod">
          <ac:chgData name="Berson, Titan R." userId="b095c4ac-d937-49ad-8eb7-8da13456c348" providerId="ADAL" clId="{9A4D532A-2A61-4BA2-9053-B5CB66386324}" dt="2023-02-06T21:48:43.954" v="77" actId="14100"/>
          <ac:cxnSpMkLst>
            <pc:docMk/>
            <pc:sldMk cId="532942031" sldId="425"/>
            <ac:cxnSpMk id="105" creationId="{86170803-E1DB-9B9B-9105-DF0220A82582}"/>
          </ac:cxnSpMkLst>
        </pc:cxnChg>
        <pc:cxnChg chg="add">
          <ac:chgData name="Berson, Titan R." userId="b095c4ac-d937-49ad-8eb7-8da13456c348" providerId="ADAL" clId="{9A4D532A-2A61-4BA2-9053-B5CB66386324}" dt="2023-02-06T21:48:51.860" v="78" actId="11529"/>
          <ac:cxnSpMkLst>
            <pc:docMk/>
            <pc:sldMk cId="532942031" sldId="425"/>
            <ac:cxnSpMk id="109" creationId="{4595CDA1-5353-F43F-79A8-4EC69540681D}"/>
          </ac:cxnSpMkLst>
        </pc:cxnChg>
        <pc:cxnChg chg="add mod">
          <ac:chgData name="Berson, Titan R." userId="b095c4ac-d937-49ad-8eb7-8da13456c348" providerId="ADAL" clId="{9A4D532A-2A61-4BA2-9053-B5CB66386324}" dt="2023-02-06T21:49:36.323" v="91" actId="1076"/>
          <ac:cxnSpMkLst>
            <pc:docMk/>
            <pc:sldMk cId="532942031" sldId="425"/>
            <ac:cxnSpMk id="111" creationId="{78EC91E7-D973-4524-4524-9042716AEFFE}"/>
          </ac:cxnSpMkLst>
        </pc:cxnChg>
      </pc:sldChg>
      <pc:sldChg chg="modSp mod">
        <pc:chgData name="Berson, Titan R." userId="b095c4ac-d937-49ad-8eb7-8da13456c348" providerId="ADAL" clId="{9A4D532A-2A61-4BA2-9053-B5CB66386324}" dt="2023-02-06T21:22:36.058" v="6" actId="20577"/>
        <pc:sldMkLst>
          <pc:docMk/>
          <pc:sldMk cId="347247979" sldId="426"/>
        </pc:sldMkLst>
        <pc:spChg chg="mod">
          <ac:chgData name="Berson, Titan R." userId="b095c4ac-d937-49ad-8eb7-8da13456c348" providerId="ADAL" clId="{9A4D532A-2A61-4BA2-9053-B5CB66386324}" dt="2023-02-06T21:22:36.058" v="6" actId="20577"/>
          <ac:spMkLst>
            <pc:docMk/>
            <pc:sldMk cId="347247979" sldId="426"/>
            <ac:spMk id="3" creationId="{EB83FBE7-FEC9-8395-BF38-74F010C81749}"/>
          </ac:spMkLst>
        </pc:spChg>
      </pc:sldChg>
      <pc:sldChg chg="addSp modSp mod modAnim">
        <pc:chgData name="Berson, Titan R." userId="b095c4ac-d937-49ad-8eb7-8da13456c348" providerId="ADAL" clId="{9A4D532A-2A61-4BA2-9053-B5CB66386324}" dt="2023-02-06T21:29:14.135" v="29" actId="1037"/>
        <pc:sldMkLst>
          <pc:docMk/>
          <pc:sldMk cId="1247430308" sldId="427"/>
        </pc:sldMkLst>
        <pc:spChg chg="mod">
          <ac:chgData name="Berson, Titan R." userId="b095c4ac-d937-49ad-8eb7-8da13456c348" providerId="ADAL" clId="{9A4D532A-2A61-4BA2-9053-B5CB66386324}" dt="2023-02-06T21:29:14.135" v="29" actId="1037"/>
          <ac:spMkLst>
            <pc:docMk/>
            <pc:sldMk cId="1247430308" sldId="427"/>
            <ac:spMk id="3" creationId="{D2018709-DB20-D18C-5156-56FE8221ED40}"/>
          </ac:spMkLst>
        </pc:spChg>
        <pc:picChg chg="add mod">
          <ac:chgData name="Berson, Titan R." userId="b095c4ac-d937-49ad-8eb7-8da13456c348" providerId="ADAL" clId="{9A4D532A-2A61-4BA2-9053-B5CB66386324}" dt="2023-02-06T21:25:50.354" v="22" actId="14100"/>
          <ac:picMkLst>
            <pc:docMk/>
            <pc:sldMk cId="1247430308" sldId="427"/>
            <ac:picMk id="62" creationId="{56AF848F-58CE-3918-3DE4-96131A4AE2AD}"/>
          </ac:picMkLst>
        </pc:picChg>
        <pc:picChg chg="add mod ord">
          <ac:chgData name="Berson, Titan R." userId="b095c4ac-d937-49ad-8eb7-8da13456c348" providerId="ADAL" clId="{9A4D532A-2A61-4BA2-9053-B5CB66386324}" dt="2023-02-06T21:29:08.025" v="28" actId="167"/>
          <ac:picMkLst>
            <pc:docMk/>
            <pc:sldMk cId="1247430308" sldId="427"/>
            <ac:picMk id="64" creationId="{54AD53D0-83C2-92FA-F334-095B5D65BF2F}"/>
          </ac:picMkLst>
        </pc:picChg>
      </pc:sldChg>
    </pc:docChg>
  </pc:docChgLst>
  <pc:docChgLst>
    <pc:chgData name="Astrup, Dylan J." userId="S::astrupd@my.erau.edu::56b1825f-da8e-4cf8-aad7-60ebaa314d46" providerId="AD" clId="Web-{3A33940E-656A-499E-8834-F7DA0E3729CD}"/>
    <pc:docChg chg="modSld">
      <pc:chgData name="Astrup, Dylan J." userId="S::astrupd@my.erau.edu::56b1825f-da8e-4cf8-aad7-60ebaa314d46" providerId="AD" clId="Web-{3A33940E-656A-499E-8834-F7DA0E3729CD}" dt="2023-02-22T03:13:12.152" v="107" actId="20577"/>
      <pc:docMkLst>
        <pc:docMk/>
      </pc:docMkLst>
      <pc:sldChg chg="addSp delSp modSp">
        <pc:chgData name="Astrup, Dylan J." userId="S::astrupd@my.erau.edu::56b1825f-da8e-4cf8-aad7-60ebaa314d46" providerId="AD" clId="Web-{3A33940E-656A-499E-8834-F7DA0E3729CD}" dt="2023-02-22T03:13:12.152" v="107" actId="20577"/>
        <pc:sldMkLst>
          <pc:docMk/>
          <pc:sldMk cId="3432798356" sldId="469"/>
        </pc:sldMkLst>
        <pc:spChg chg="mod">
          <ac:chgData name="Astrup, Dylan J." userId="S::astrupd@my.erau.edu::56b1825f-da8e-4cf8-aad7-60ebaa314d46" providerId="AD" clId="Web-{3A33940E-656A-499E-8834-F7DA0E3729CD}" dt="2023-02-22T03:02:27.881" v="6" actId="20577"/>
          <ac:spMkLst>
            <pc:docMk/>
            <pc:sldMk cId="3432798356" sldId="469"/>
            <ac:spMk id="2" creationId="{2AB64B46-18A3-8F48-0B0E-735E765D9875}"/>
          </ac:spMkLst>
        </pc:spChg>
        <pc:spChg chg="del">
          <ac:chgData name="Astrup, Dylan J." userId="S::astrupd@my.erau.edu::56b1825f-da8e-4cf8-aad7-60ebaa314d46" providerId="AD" clId="Web-{3A33940E-656A-499E-8834-F7DA0E3729CD}" dt="2023-02-22T03:03:26.460" v="46"/>
          <ac:spMkLst>
            <pc:docMk/>
            <pc:sldMk cId="3432798356" sldId="469"/>
            <ac:spMk id="3" creationId="{733D7949-A4FA-3EF2-F2C3-2A482010DF04}"/>
          </ac:spMkLst>
        </pc:spChg>
        <pc:spChg chg="add del mod">
          <ac:chgData name="Astrup, Dylan J." userId="S::astrupd@my.erau.edu::56b1825f-da8e-4cf8-aad7-60ebaa314d46" providerId="AD" clId="Web-{3A33940E-656A-499E-8834-F7DA0E3729CD}" dt="2023-02-22T03:03:31.632" v="48"/>
          <ac:spMkLst>
            <pc:docMk/>
            <pc:sldMk cId="3432798356" sldId="469"/>
            <ac:spMk id="287" creationId="{7DDF9D08-AE1D-75D6-A186-B1CFDC4FECC2}"/>
          </ac:spMkLst>
        </pc:spChg>
        <pc:graphicFrameChg chg="add mod modGraphic">
          <ac:chgData name="Astrup, Dylan J." userId="S::astrupd@my.erau.edu::56b1825f-da8e-4cf8-aad7-60ebaa314d46" providerId="AD" clId="Web-{3A33940E-656A-499E-8834-F7DA0E3729CD}" dt="2023-02-22T03:13:12.152" v="107" actId="20577"/>
          <ac:graphicFrameMkLst>
            <pc:docMk/>
            <pc:sldMk cId="3432798356" sldId="469"/>
            <ac:graphicFrameMk id="6" creationId="{62F701AB-186D-6F05-CB47-DD9B336A6E30}"/>
          </ac:graphicFrameMkLst>
        </pc:graphicFrameChg>
      </pc:sldChg>
    </pc:docChg>
  </pc:docChgLst>
  <pc:docChgLst>
    <pc:chgData name="Spiller, Hannah G." userId="f42f1aa8-bbe2-42da-86ac-84a2e4ce8dc6" providerId="ADAL" clId="{DADCE2F1-C18F-43B7-81F8-143B5E07AB1E}"/>
    <pc:docChg chg="undo custSel addSld delSld modSld sldOrd">
      <pc:chgData name="Spiller, Hannah G." userId="f42f1aa8-bbe2-42da-86ac-84a2e4ce8dc6" providerId="ADAL" clId="{DADCE2F1-C18F-43B7-81F8-143B5E07AB1E}" dt="2023-02-24T20:22:56.593" v="5390" actId="20577"/>
      <pc:docMkLst>
        <pc:docMk/>
      </pc:docMkLst>
      <pc:sldChg chg="mod modShow">
        <pc:chgData name="Spiller, Hannah G." userId="f42f1aa8-bbe2-42da-86ac-84a2e4ce8dc6" providerId="ADAL" clId="{DADCE2F1-C18F-43B7-81F8-143B5E07AB1E}" dt="2023-02-17T21:27:29.828" v="3508" actId="729"/>
        <pc:sldMkLst>
          <pc:docMk/>
          <pc:sldMk cId="1547911601" sldId="257"/>
        </pc:sldMkLst>
      </pc:sldChg>
      <pc:sldChg chg="addSp delSp modSp mod delAnim modAnim modNotesTx">
        <pc:chgData name="Spiller, Hannah G." userId="f42f1aa8-bbe2-42da-86ac-84a2e4ce8dc6" providerId="ADAL" clId="{DADCE2F1-C18F-43B7-81F8-143B5E07AB1E}" dt="2023-02-10T22:08:25.904" v="2428"/>
        <pc:sldMkLst>
          <pc:docMk/>
          <pc:sldMk cId="2080246197" sldId="296"/>
        </pc:sldMkLst>
        <pc:spChg chg="mod">
          <ac:chgData name="Spiller, Hannah G." userId="f42f1aa8-bbe2-42da-86ac-84a2e4ce8dc6" providerId="ADAL" clId="{DADCE2F1-C18F-43B7-81F8-143B5E07AB1E}" dt="2023-02-10T21:09:29.201" v="1825" actId="20577"/>
          <ac:spMkLst>
            <pc:docMk/>
            <pc:sldMk cId="2080246197" sldId="296"/>
            <ac:spMk id="2" creationId="{3656AE75-DCDC-7800-A51B-832B0685903A}"/>
          </ac:spMkLst>
        </pc:spChg>
        <pc:spChg chg="mod">
          <ac:chgData name="Spiller, Hannah G." userId="f42f1aa8-bbe2-42da-86ac-84a2e4ce8dc6" providerId="ADAL" clId="{DADCE2F1-C18F-43B7-81F8-143B5E07AB1E}" dt="2023-02-10T22:07:19.984" v="2424" actId="1076"/>
          <ac:spMkLst>
            <pc:docMk/>
            <pc:sldMk cId="2080246197" sldId="296"/>
            <ac:spMk id="6" creationId="{B5820848-364E-6968-1CBE-59150E0F0FE1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7" creationId="{8C0DB0A4-AC11-2589-5777-F52F5F25C57D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8" creationId="{3E3FB88A-E87A-230A-803F-3AB388AE9A9D}"/>
          </ac:spMkLst>
        </pc:spChg>
        <pc:spChg chg="add del mod">
          <ac:chgData name="Spiller, Hannah G." userId="f42f1aa8-bbe2-42da-86ac-84a2e4ce8dc6" providerId="ADAL" clId="{DADCE2F1-C18F-43B7-81F8-143B5E07AB1E}" dt="2023-02-10T22:07:12.228" v="2423" actId="478"/>
          <ac:spMkLst>
            <pc:docMk/>
            <pc:sldMk cId="2080246197" sldId="296"/>
            <ac:spMk id="9" creationId="{CB7DB026-934C-4F05-F31B-DE1FACA1254B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10" creationId="{AE4218DA-46AD-CE33-E378-14CCA5EBBAF3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11" creationId="{A41D7FB4-1F73-7998-054D-3CFBB25BC5B8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12" creationId="{75868D7A-8E28-38E2-33B1-CD4C2488AB7C}"/>
          </ac:spMkLst>
        </pc:spChg>
        <pc:spChg chg="mod">
          <ac:chgData name="Spiller, Hannah G." userId="f42f1aa8-bbe2-42da-86ac-84a2e4ce8dc6" providerId="ADAL" clId="{DADCE2F1-C18F-43B7-81F8-143B5E07AB1E}" dt="2023-02-10T21:46:20.934" v="2147" actId="1076"/>
          <ac:spMkLst>
            <pc:docMk/>
            <pc:sldMk cId="2080246197" sldId="296"/>
            <ac:spMk id="14" creationId="{9BE358BC-16B3-D375-608D-D85EE7EEA716}"/>
          </ac:spMkLst>
        </pc:spChg>
        <pc:spChg chg="add mod">
          <ac:chgData name="Spiller, Hannah G." userId="f42f1aa8-bbe2-42da-86ac-84a2e4ce8dc6" providerId="ADAL" clId="{DADCE2F1-C18F-43B7-81F8-143B5E07AB1E}" dt="2023-02-10T21:49:09.377" v="2177" actId="1076"/>
          <ac:spMkLst>
            <pc:docMk/>
            <pc:sldMk cId="2080246197" sldId="296"/>
            <ac:spMk id="15" creationId="{BF5EAE91-BC7E-C048-F67E-FC521C8FC585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16" creationId="{EA331FB1-0EEE-E91E-08A0-256A9A202D40}"/>
          </ac:spMkLst>
        </pc:spChg>
        <pc:spChg chg="add mod">
          <ac:chgData name="Spiller, Hannah G." userId="f42f1aa8-bbe2-42da-86ac-84a2e4ce8dc6" providerId="ADAL" clId="{DADCE2F1-C18F-43B7-81F8-143B5E07AB1E}" dt="2023-02-10T21:49:55.366" v="2215" actId="1076"/>
          <ac:spMkLst>
            <pc:docMk/>
            <pc:sldMk cId="2080246197" sldId="296"/>
            <ac:spMk id="17" creationId="{7FE77E70-663B-8396-F957-90156551593C}"/>
          </ac:spMkLst>
        </pc:spChg>
        <pc:spChg chg="add mod">
          <ac:chgData name="Spiller, Hannah G." userId="f42f1aa8-bbe2-42da-86ac-84a2e4ce8dc6" providerId="ADAL" clId="{DADCE2F1-C18F-43B7-81F8-143B5E07AB1E}" dt="2023-02-10T21:51:44.603" v="2223" actId="1076"/>
          <ac:spMkLst>
            <pc:docMk/>
            <pc:sldMk cId="2080246197" sldId="296"/>
            <ac:spMk id="20" creationId="{2E689351-D6DE-16AE-B4E9-0F6E8B7D687B}"/>
          </ac:spMkLst>
        </pc:spChg>
        <pc:spChg chg="add mod">
          <ac:chgData name="Spiller, Hannah G." userId="f42f1aa8-bbe2-42da-86ac-84a2e4ce8dc6" providerId="ADAL" clId="{DADCE2F1-C18F-43B7-81F8-143B5E07AB1E}" dt="2023-02-10T21:52:46.795" v="2234" actId="1076"/>
          <ac:spMkLst>
            <pc:docMk/>
            <pc:sldMk cId="2080246197" sldId="296"/>
            <ac:spMk id="21" creationId="{88E45DA4-3617-13E3-EF60-69633F4860DF}"/>
          </ac:spMkLst>
        </pc:spChg>
        <pc:spChg chg="add mod">
          <ac:chgData name="Spiller, Hannah G." userId="f42f1aa8-bbe2-42da-86ac-84a2e4ce8dc6" providerId="ADAL" clId="{DADCE2F1-C18F-43B7-81F8-143B5E07AB1E}" dt="2023-02-10T21:54:11.875" v="2246" actId="1076"/>
          <ac:spMkLst>
            <pc:docMk/>
            <pc:sldMk cId="2080246197" sldId="296"/>
            <ac:spMk id="22" creationId="{35D24050-7EB7-8C5D-7572-28E0CA1FA70B}"/>
          </ac:spMkLst>
        </pc:spChg>
        <pc:spChg chg="add mod">
          <ac:chgData name="Spiller, Hannah G." userId="f42f1aa8-bbe2-42da-86ac-84a2e4ce8dc6" providerId="ADAL" clId="{DADCE2F1-C18F-43B7-81F8-143B5E07AB1E}" dt="2023-02-10T21:54:28.422" v="2248" actId="1076"/>
          <ac:spMkLst>
            <pc:docMk/>
            <pc:sldMk cId="2080246197" sldId="296"/>
            <ac:spMk id="23" creationId="{F4DE649C-C400-68C8-4759-886A0B22D39F}"/>
          </ac:spMkLst>
        </pc:spChg>
        <pc:spChg chg="add mod">
          <ac:chgData name="Spiller, Hannah G." userId="f42f1aa8-bbe2-42da-86ac-84a2e4ce8dc6" providerId="ADAL" clId="{DADCE2F1-C18F-43B7-81F8-143B5E07AB1E}" dt="2023-02-10T21:54:28.422" v="2248" actId="1076"/>
          <ac:spMkLst>
            <pc:docMk/>
            <pc:sldMk cId="2080246197" sldId="296"/>
            <ac:spMk id="24" creationId="{646625EB-41B8-CB57-D1C5-07724C4F88C0}"/>
          </ac:spMkLst>
        </pc:spChg>
        <pc:spChg chg="add mod">
          <ac:chgData name="Spiller, Hannah G." userId="f42f1aa8-bbe2-42da-86ac-84a2e4ce8dc6" providerId="ADAL" clId="{DADCE2F1-C18F-43B7-81F8-143B5E07AB1E}" dt="2023-02-10T21:54:28.422" v="2248" actId="1076"/>
          <ac:spMkLst>
            <pc:docMk/>
            <pc:sldMk cId="2080246197" sldId="296"/>
            <ac:spMk id="25" creationId="{F72E8379-6AFD-75A2-FC32-7B681048FCCF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27" creationId="{85A82703-8DAA-5E98-3109-AA41806D4671}"/>
          </ac:spMkLst>
        </pc:spChg>
        <pc:spChg chg="mod ord">
          <ac:chgData name="Spiller, Hannah G." userId="f42f1aa8-bbe2-42da-86ac-84a2e4ce8dc6" providerId="ADAL" clId="{DADCE2F1-C18F-43B7-81F8-143B5E07AB1E}" dt="2023-02-10T21:53:36.029" v="2241" actId="1076"/>
          <ac:spMkLst>
            <pc:docMk/>
            <pc:sldMk cId="2080246197" sldId="296"/>
            <ac:spMk id="28" creationId="{64D846EA-D905-82AF-53B8-C0C3337D9DBD}"/>
          </ac:spMkLst>
        </pc:spChg>
        <pc:spChg chg="del mod">
          <ac:chgData name="Spiller, Hannah G." userId="f42f1aa8-bbe2-42da-86ac-84a2e4ce8dc6" providerId="ADAL" clId="{DADCE2F1-C18F-43B7-81F8-143B5E07AB1E}" dt="2023-02-10T21:54:51.505" v="2251" actId="478"/>
          <ac:spMkLst>
            <pc:docMk/>
            <pc:sldMk cId="2080246197" sldId="296"/>
            <ac:spMk id="29" creationId="{9B0CE753-7654-C61F-381A-B614319D264C}"/>
          </ac:spMkLst>
        </pc:spChg>
        <pc:spChg chg="mod ord">
          <ac:chgData name="Spiller, Hannah G." userId="f42f1aa8-bbe2-42da-86ac-84a2e4ce8dc6" providerId="ADAL" clId="{DADCE2F1-C18F-43B7-81F8-143B5E07AB1E}" dt="2023-02-10T21:54:04.199" v="2244" actId="1076"/>
          <ac:spMkLst>
            <pc:docMk/>
            <pc:sldMk cId="2080246197" sldId="296"/>
            <ac:spMk id="30" creationId="{46EA8C47-82DB-018E-DC9B-17711406F6E2}"/>
          </ac:spMkLst>
        </pc:spChg>
        <pc:spChg chg="add mod">
          <ac:chgData name="Spiller, Hannah G." userId="f42f1aa8-bbe2-42da-86ac-84a2e4ce8dc6" providerId="ADAL" clId="{DADCE2F1-C18F-43B7-81F8-143B5E07AB1E}" dt="2023-02-10T21:54:28.422" v="2248" actId="1076"/>
          <ac:spMkLst>
            <pc:docMk/>
            <pc:sldMk cId="2080246197" sldId="296"/>
            <ac:spMk id="31" creationId="{145AA84C-E653-8C75-D101-6C2132F5F401}"/>
          </ac:spMkLst>
        </pc:spChg>
        <pc:spChg chg="add mod">
          <ac:chgData name="Spiller, Hannah G." userId="f42f1aa8-bbe2-42da-86ac-84a2e4ce8dc6" providerId="ADAL" clId="{DADCE2F1-C18F-43B7-81F8-143B5E07AB1E}" dt="2023-02-10T21:54:28.422" v="2248" actId="1076"/>
          <ac:spMkLst>
            <pc:docMk/>
            <pc:sldMk cId="2080246197" sldId="296"/>
            <ac:spMk id="1024" creationId="{AE5CBFB1-284A-4BE2-C4B9-F2DF5F473226}"/>
          </ac:spMkLst>
        </pc:spChg>
        <pc:spChg chg="add mod">
          <ac:chgData name="Spiller, Hannah G." userId="f42f1aa8-bbe2-42da-86ac-84a2e4ce8dc6" providerId="ADAL" clId="{DADCE2F1-C18F-43B7-81F8-143B5E07AB1E}" dt="2023-02-10T21:54:44.091" v="2250" actId="1076"/>
          <ac:spMkLst>
            <pc:docMk/>
            <pc:sldMk cId="2080246197" sldId="296"/>
            <ac:spMk id="1025" creationId="{2486BF19-D49C-6B76-251A-13942E62EF77}"/>
          </ac:spMkLst>
        </pc:spChg>
        <pc:spChg chg="add mod">
          <ac:chgData name="Spiller, Hannah G." userId="f42f1aa8-bbe2-42da-86ac-84a2e4ce8dc6" providerId="ADAL" clId="{DADCE2F1-C18F-43B7-81F8-143B5E07AB1E}" dt="2023-02-10T21:54:44.091" v="2250" actId="1076"/>
          <ac:spMkLst>
            <pc:docMk/>
            <pc:sldMk cId="2080246197" sldId="296"/>
            <ac:spMk id="1027" creationId="{1B50ADE9-84DC-1D8F-78D5-A325E6807AE7}"/>
          </ac:spMkLst>
        </pc:spChg>
        <pc:spChg chg="add mod">
          <ac:chgData name="Spiller, Hannah G." userId="f42f1aa8-bbe2-42da-86ac-84a2e4ce8dc6" providerId="ADAL" clId="{DADCE2F1-C18F-43B7-81F8-143B5E07AB1E}" dt="2023-02-10T21:54:44.091" v="2250" actId="1076"/>
          <ac:spMkLst>
            <pc:docMk/>
            <pc:sldMk cId="2080246197" sldId="296"/>
            <ac:spMk id="1028" creationId="{3D5C69AA-BA80-D576-DAF0-A1CBB3365DBD}"/>
          </ac:spMkLst>
        </pc:spChg>
        <pc:spChg chg="add mod">
          <ac:chgData name="Spiller, Hannah G." userId="f42f1aa8-bbe2-42da-86ac-84a2e4ce8dc6" providerId="ADAL" clId="{DADCE2F1-C18F-43B7-81F8-143B5E07AB1E}" dt="2023-02-10T21:54:44.091" v="2250" actId="1076"/>
          <ac:spMkLst>
            <pc:docMk/>
            <pc:sldMk cId="2080246197" sldId="296"/>
            <ac:spMk id="1029" creationId="{D3A19315-A576-ABB7-69DE-DFCA65E394AD}"/>
          </ac:spMkLst>
        </pc:spChg>
        <pc:spChg chg="add mod">
          <ac:chgData name="Spiller, Hannah G." userId="f42f1aa8-bbe2-42da-86ac-84a2e4ce8dc6" providerId="ADAL" clId="{DADCE2F1-C18F-43B7-81F8-143B5E07AB1E}" dt="2023-02-10T21:54:44.091" v="2250" actId="1076"/>
          <ac:spMkLst>
            <pc:docMk/>
            <pc:sldMk cId="2080246197" sldId="296"/>
            <ac:spMk id="1030" creationId="{DF7F959D-85B9-4FD6-B1ED-3B46962BD087}"/>
          </ac:spMkLst>
        </pc:spChg>
        <pc:spChg chg="add mod">
          <ac:chgData name="Spiller, Hannah G." userId="f42f1aa8-bbe2-42da-86ac-84a2e4ce8dc6" providerId="ADAL" clId="{DADCE2F1-C18F-43B7-81F8-143B5E07AB1E}" dt="2023-02-10T21:59:38.418" v="2303" actId="1076"/>
          <ac:spMkLst>
            <pc:docMk/>
            <pc:sldMk cId="2080246197" sldId="296"/>
            <ac:spMk id="1031" creationId="{0B4DA40E-E852-7628-4C60-B9F4412367DC}"/>
          </ac:spMkLst>
        </pc:spChg>
        <pc:spChg chg="add mod">
          <ac:chgData name="Spiller, Hannah G." userId="f42f1aa8-bbe2-42da-86ac-84a2e4ce8dc6" providerId="ADAL" clId="{DADCE2F1-C18F-43B7-81F8-143B5E07AB1E}" dt="2023-02-10T22:02:27.367" v="2331" actId="20577"/>
          <ac:spMkLst>
            <pc:docMk/>
            <pc:sldMk cId="2080246197" sldId="296"/>
            <ac:spMk id="1035" creationId="{5028BB1B-B7DD-2E0F-DD9D-6621598E46E9}"/>
          </ac:spMkLst>
        </pc:spChg>
        <pc:spChg chg="add mod">
          <ac:chgData name="Spiller, Hannah G." userId="f42f1aa8-bbe2-42da-86ac-84a2e4ce8dc6" providerId="ADAL" clId="{DADCE2F1-C18F-43B7-81F8-143B5E07AB1E}" dt="2023-02-10T22:03:30.082" v="2356" actId="20577"/>
          <ac:spMkLst>
            <pc:docMk/>
            <pc:sldMk cId="2080246197" sldId="296"/>
            <ac:spMk id="1039" creationId="{58D8C2FC-41DC-8162-7C20-8722E202F195}"/>
          </ac:spMkLst>
        </pc:spChg>
        <pc:picChg chg="del">
          <ac:chgData name="Spiller, Hannah G." userId="f42f1aa8-bbe2-42da-86ac-84a2e4ce8dc6" providerId="ADAL" clId="{DADCE2F1-C18F-43B7-81F8-143B5E07AB1E}" dt="2023-02-10T21:01:09.985" v="1759" actId="478"/>
          <ac:picMkLst>
            <pc:docMk/>
            <pc:sldMk cId="2080246197" sldId="296"/>
            <ac:picMk id="3" creationId="{FEE8CA55-218A-2FCB-D736-7C71F01403A8}"/>
          </ac:picMkLst>
        </pc:picChg>
        <pc:picChg chg="mod">
          <ac:chgData name="Spiller, Hannah G." userId="f42f1aa8-bbe2-42da-86ac-84a2e4ce8dc6" providerId="ADAL" clId="{DADCE2F1-C18F-43B7-81F8-143B5E07AB1E}" dt="2023-02-10T22:07:28.152" v="2426" actId="14100"/>
          <ac:picMkLst>
            <pc:docMk/>
            <pc:sldMk cId="2080246197" sldId="296"/>
            <ac:picMk id="5" creationId="{CDFE3ED8-E976-0DCD-0B0B-4AB03D6804E8}"/>
          </ac:picMkLst>
        </pc:picChg>
        <pc:picChg chg="add mod">
          <ac:chgData name="Spiller, Hannah G." userId="f42f1aa8-bbe2-42da-86ac-84a2e4ce8dc6" providerId="ADAL" clId="{DADCE2F1-C18F-43B7-81F8-143B5E07AB1E}" dt="2023-02-10T22:05:33.167" v="2418" actId="1076"/>
          <ac:picMkLst>
            <pc:docMk/>
            <pc:sldMk cId="2080246197" sldId="296"/>
            <ac:picMk id="13" creationId="{69223F41-7D37-FEE6-53C3-E8BD567B71FE}"/>
          </ac:picMkLst>
        </pc:picChg>
        <pc:picChg chg="add mod">
          <ac:chgData name="Spiller, Hannah G." userId="f42f1aa8-bbe2-42da-86ac-84a2e4ce8dc6" providerId="ADAL" clId="{DADCE2F1-C18F-43B7-81F8-143B5E07AB1E}" dt="2023-02-10T21:48:26.925" v="2157" actId="1076"/>
          <ac:picMkLst>
            <pc:docMk/>
            <pc:sldMk cId="2080246197" sldId="296"/>
            <ac:picMk id="1026" creationId="{750B214E-667A-721B-CE96-CEA2A77BF16E}"/>
          </ac:picMkLst>
        </pc:picChg>
        <pc:cxnChg chg="add mod">
          <ac:chgData name="Spiller, Hannah G." userId="f42f1aa8-bbe2-42da-86ac-84a2e4ce8dc6" providerId="ADAL" clId="{DADCE2F1-C18F-43B7-81F8-143B5E07AB1E}" dt="2023-02-10T21:50:23.597" v="2217" actId="1582"/>
          <ac:cxnSpMkLst>
            <pc:docMk/>
            <pc:sldMk cId="2080246197" sldId="296"/>
            <ac:cxnSpMk id="19" creationId="{17ED270E-450F-AD4B-C171-98978D0C1EC1}"/>
          </ac:cxnSpMkLst>
        </pc:cxnChg>
        <pc:cxnChg chg="add mod">
          <ac:chgData name="Spiller, Hannah G." userId="f42f1aa8-bbe2-42da-86ac-84a2e4ce8dc6" providerId="ADAL" clId="{DADCE2F1-C18F-43B7-81F8-143B5E07AB1E}" dt="2023-02-10T22:02:03.282" v="2312" actId="14100"/>
          <ac:cxnSpMkLst>
            <pc:docMk/>
            <pc:sldMk cId="2080246197" sldId="296"/>
            <ac:cxnSpMk id="1032" creationId="{95ED6772-BC94-33DB-B10F-921130AC25FD}"/>
          </ac:cxnSpMkLst>
        </pc:cxnChg>
        <pc:cxnChg chg="add mod">
          <ac:chgData name="Spiller, Hannah G." userId="f42f1aa8-bbe2-42da-86ac-84a2e4ce8dc6" providerId="ADAL" clId="{DADCE2F1-C18F-43B7-81F8-143B5E07AB1E}" dt="2023-02-10T22:03:13.022" v="2338" actId="14100"/>
          <ac:cxnSpMkLst>
            <pc:docMk/>
            <pc:sldMk cId="2080246197" sldId="296"/>
            <ac:cxnSpMk id="1036" creationId="{68B6FE6C-F5DC-1708-60B2-D1699E76AFF2}"/>
          </ac:cxnSpMkLst>
        </pc:cxnChg>
      </pc:sldChg>
      <pc:sldChg chg="modSp mod">
        <pc:chgData name="Spiller, Hannah G." userId="f42f1aa8-bbe2-42da-86ac-84a2e4ce8dc6" providerId="ADAL" clId="{DADCE2F1-C18F-43B7-81F8-143B5E07AB1E}" dt="2023-02-10T20:48:40.715" v="1746" actId="1076"/>
        <pc:sldMkLst>
          <pc:docMk/>
          <pc:sldMk cId="1890539219" sldId="305"/>
        </pc:sldMkLst>
        <pc:spChg chg="mod">
          <ac:chgData name="Spiller, Hannah G." userId="f42f1aa8-bbe2-42da-86ac-84a2e4ce8dc6" providerId="ADAL" clId="{DADCE2F1-C18F-43B7-81F8-143B5E07AB1E}" dt="2023-02-10T20:48:25.336" v="1745" actId="20577"/>
          <ac:spMkLst>
            <pc:docMk/>
            <pc:sldMk cId="1890539219" sldId="305"/>
            <ac:spMk id="4" creationId="{83297EEC-6299-D924-2B6D-504618678982}"/>
          </ac:spMkLst>
        </pc:spChg>
        <pc:spChg chg="mod">
          <ac:chgData name="Spiller, Hannah G." userId="f42f1aa8-bbe2-42da-86ac-84a2e4ce8dc6" providerId="ADAL" clId="{DADCE2F1-C18F-43B7-81F8-143B5E07AB1E}" dt="2023-02-10T20:48:40.715" v="1746" actId="1076"/>
          <ac:spMkLst>
            <pc:docMk/>
            <pc:sldMk cId="1890539219" sldId="305"/>
            <ac:spMk id="8" creationId="{7599989C-AB78-59E7-3690-B64C5EDA356A}"/>
          </ac:spMkLst>
        </pc:spChg>
      </pc:sldChg>
      <pc:sldChg chg="del">
        <pc:chgData name="Spiller, Hannah G." userId="f42f1aa8-bbe2-42da-86ac-84a2e4ce8dc6" providerId="ADAL" clId="{DADCE2F1-C18F-43B7-81F8-143B5E07AB1E}" dt="2023-02-10T20:44:39.836" v="1711" actId="2696"/>
        <pc:sldMkLst>
          <pc:docMk/>
          <pc:sldMk cId="2314219121" sldId="319"/>
        </pc:sldMkLst>
      </pc:sldChg>
      <pc:sldChg chg="modSp mod">
        <pc:chgData name="Spiller, Hannah G." userId="f42f1aa8-bbe2-42da-86ac-84a2e4ce8dc6" providerId="ADAL" clId="{DADCE2F1-C18F-43B7-81F8-143B5E07AB1E}" dt="2023-02-10T20:46:56.737" v="1731" actId="313"/>
        <pc:sldMkLst>
          <pc:docMk/>
          <pc:sldMk cId="9138634" sldId="331"/>
        </pc:sldMkLst>
        <pc:spChg chg="mod">
          <ac:chgData name="Spiller, Hannah G." userId="f42f1aa8-bbe2-42da-86ac-84a2e4ce8dc6" providerId="ADAL" clId="{DADCE2F1-C18F-43B7-81F8-143B5E07AB1E}" dt="2023-02-10T20:46:56.737" v="1731" actId="313"/>
          <ac:spMkLst>
            <pc:docMk/>
            <pc:sldMk cId="9138634" sldId="331"/>
            <ac:spMk id="25" creationId="{4EADE716-1FED-5361-EAC3-2FF7D65D44E1}"/>
          </ac:spMkLst>
        </pc:spChg>
      </pc:sldChg>
      <pc:sldChg chg="del">
        <pc:chgData name="Spiller, Hannah G." userId="f42f1aa8-bbe2-42da-86ac-84a2e4ce8dc6" providerId="ADAL" clId="{DADCE2F1-C18F-43B7-81F8-143B5E07AB1E}" dt="2023-02-10T20:45:17.210" v="1712" actId="2696"/>
        <pc:sldMkLst>
          <pc:docMk/>
          <pc:sldMk cId="3445987800" sldId="339"/>
        </pc:sldMkLst>
      </pc:sldChg>
      <pc:sldChg chg="addSp delSp modSp mod ord delAnim modAnim">
        <pc:chgData name="Spiller, Hannah G." userId="f42f1aa8-bbe2-42da-86ac-84a2e4ce8dc6" providerId="ADAL" clId="{DADCE2F1-C18F-43B7-81F8-143B5E07AB1E}" dt="2023-02-22T20:53:33.194" v="5237" actId="20577"/>
        <pc:sldMkLst>
          <pc:docMk/>
          <pc:sldMk cId="256670639" sldId="341"/>
        </pc:sldMkLst>
        <pc:spChg chg="mod">
          <ac:chgData name="Spiller, Hannah G." userId="f42f1aa8-bbe2-42da-86ac-84a2e4ce8dc6" providerId="ADAL" clId="{DADCE2F1-C18F-43B7-81F8-143B5E07AB1E}" dt="2023-02-10T22:14:29.359" v="2632" actId="1076"/>
          <ac:spMkLst>
            <pc:docMk/>
            <pc:sldMk cId="256670639" sldId="341"/>
            <ac:spMk id="4" creationId="{30941992-DFF1-11FF-A8F0-E12E241AAAD7}"/>
          </ac:spMkLst>
        </pc:spChg>
        <pc:spChg chg="mod topLvl">
          <ac:chgData name="Spiller, Hannah G." userId="f42f1aa8-bbe2-42da-86ac-84a2e4ce8dc6" providerId="ADAL" clId="{DADCE2F1-C18F-43B7-81F8-143B5E07AB1E}" dt="2023-02-22T20:53:33.194" v="5237" actId="20577"/>
          <ac:spMkLst>
            <pc:docMk/>
            <pc:sldMk cId="256670639" sldId="341"/>
            <ac:spMk id="5" creationId="{88069D98-F6B3-F2AA-6B14-D354A8F5349C}"/>
          </ac:spMkLst>
        </pc:spChg>
        <pc:spChg chg="del topLvl">
          <ac:chgData name="Spiller, Hannah G." userId="f42f1aa8-bbe2-42da-86ac-84a2e4ce8dc6" providerId="ADAL" clId="{DADCE2F1-C18F-43B7-81F8-143B5E07AB1E}" dt="2023-02-10T22:08:49.794" v="2429" actId="478"/>
          <ac:spMkLst>
            <pc:docMk/>
            <pc:sldMk cId="256670639" sldId="341"/>
            <ac:spMk id="6" creationId="{3562FD75-5369-4F1F-CE60-56AE8CAF8948}"/>
          </ac:spMkLst>
        </pc:spChg>
        <pc:spChg chg="add mod">
          <ac:chgData name="Spiller, Hannah G." userId="f42f1aa8-bbe2-42da-86ac-84a2e4ce8dc6" providerId="ADAL" clId="{DADCE2F1-C18F-43B7-81F8-143B5E07AB1E}" dt="2023-02-10T22:14:13.490" v="2630" actId="208"/>
          <ac:spMkLst>
            <pc:docMk/>
            <pc:sldMk cId="256670639" sldId="341"/>
            <ac:spMk id="7" creationId="{F1B266FF-94D5-D1EE-C8A4-56E5F4430EC2}"/>
          </ac:spMkLst>
        </pc:spChg>
        <pc:spChg chg="mod">
          <ac:chgData name="Spiller, Hannah G." userId="f42f1aa8-bbe2-42da-86ac-84a2e4ce8dc6" providerId="ADAL" clId="{DADCE2F1-C18F-43B7-81F8-143B5E07AB1E}" dt="2023-02-10T22:13:48.470" v="2627" actId="20577"/>
          <ac:spMkLst>
            <pc:docMk/>
            <pc:sldMk cId="256670639" sldId="341"/>
            <ac:spMk id="9" creationId="{F6FDAA65-9566-C382-C561-13456E277E41}"/>
          </ac:spMkLst>
        </pc:spChg>
        <pc:spChg chg="mod">
          <ac:chgData name="Spiller, Hannah G." userId="f42f1aa8-bbe2-42da-86ac-84a2e4ce8dc6" providerId="ADAL" clId="{DADCE2F1-C18F-43B7-81F8-143B5E07AB1E}" dt="2023-02-10T22:14:25.931" v="2631" actId="1076"/>
          <ac:spMkLst>
            <pc:docMk/>
            <pc:sldMk cId="256670639" sldId="341"/>
            <ac:spMk id="10" creationId="{D6065274-E69A-AC52-31AB-6760AB3FCC8C}"/>
          </ac:spMkLst>
        </pc:spChg>
        <pc:grpChg chg="del">
          <ac:chgData name="Spiller, Hannah G." userId="f42f1aa8-bbe2-42da-86ac-84a2e4ce8dc6" providerId="ADAL" clId="{DADCE2F1-C18F-43B7-81F8-143B5E07AB1E}" dt="2023-02-10T22:08:49.794" v="2429" actId="478"/>
          <ac:grpSpMkLst>
            <pc:docMk/>
            <pc:sldMk cId="256670639" sldId="341"/>
            <ac:grpSpMk id="8" creationId="{591E45E4-CDF8-40A5-DF11-CA1E4ABAB08E}"/>
          </ac:grpSpMkLst>
        </pc:grpChg>
      </pc:sldChg>
      <pc:sldChg chg="del">
        <pc:chgData name="Spiller, Hannah G." userId="f42f1aa8-bbe2-42da-86ac-84a2e4ce8dc6" providerId="ADAL" clId="{DADCE2F1-C18F-43B7-81F8-143B5E07AB1E}" dt="2023-02-10T20:45:43.729" v="1713" actId="2696"/>
        <pc:sldMkLst>
          <pc:docMk/>
          <pc:sldMk cId="934499714" sldId="352"/>
        </pc:sldMkLst>
      </pc:sldChg>
      <pc:sldChg chg="modSp mod">
        <pc:chgData name="Spiller, Hannah G." userId="f42f1aa8-bbe2-42da-86ac-84a2e4ce8dc6" providerId="ADAL" clId="{DADCE2F1-C18F-43B7-81F8-143B5E07AB1E}" dt="2023-02-10T20:33:02.048" v="1692" actId="20577"/>
        <pc:sldMkLst>
          <pc:docMk/>
          <pc:sldMk cId="3187113346" sldId="394"/>
        </pc:sldMkLst>
        <pc:spChg chg="mod">
          <ac:chgData name="Spiller, Hannah G." userId="f42f1aa8-bbe2-42da-86ac-84a2e4ce8dc6" providerId="ADAL" clId="{DADCE2F1-C18F-43B7-81F8-143B5E07AB1E}" dt="2023-02-10T20:33:02.048" v="1692" actId="20577"/>
          <ac:spMkLst>
            <pc:docMk/>
            <pc:sldMk cId="3187113346" sldId="394"/>
            <ac:spMk id="3" creationId="{9BD68C54-5483-284F-590B-C9FD98DDA9CD}"/>
          </ac:spMkLst>
        </pc:spChg>
      </pc:sldChg>
      <pc:sldChg chg="modSp modNotesTx">
        <pc:chgData name="Spiller, Hannah G." userId="f42f1aa8-bbe2-42da-86ac-84a2e4ce8dc6" providerId="ADAL" clId="{DADCE2F1-C18F-43B7-81F8-143B5E07AB1E}" dt="2023-02-24T20:06:14.872" v="5267" actId="20577"/>
        <pc:sldMkLst>
          <pc:docMk/>
          <pc:sldMk cId="1507392009" sldId="411"/>
        </pc:sldMkLst>
        <pc:graphicFrameChg chg="mod">
          <ac:chgData name="Spiller, Hannah G." userId="f42f1aa8-bbe2-42da-86ac-84a2e4ce8dc6" providerId="ADAL" clId="{DADCE2F1-C18F-43B7-81F8-143B5E07AB1E}" dt="2023-02-22T01:56:32.356" v="3564" actId="20577"/>
          <ac:graphicFrameMkLst>
            <pc:docMk/>
            <pc:sldMk cId="1507392009" sldId="411"/>
            <ac:graphicFrameMk id="4" creationId="{91D6C46A-48DF-A9AB-ED96-FF6542F8387F}"/>
          </ac:graphicFrameMkLst>
        </pc:graphicFrameChg>
      </pc:sldChg>
      <pc:sldChg chg="addSp modSp mod modAnim">
        <pc:chgData name="Spiller, Hannah G." userId="f42f1aa8-bbe2-42da-86ac-84a2e4ce8dc6" providerId="ADAL" clId="{DADCE2F1-C18F-43B7-81F8-143B5E07AB1E}" dt="2023-02-22T02:11:49.001" v="4247"/>
        <pc:sldMkLst>
          <pc:docMk/>
          <pc:sldMk cId="955330781" sldId="413"/>
        </pc:sldMkLst>
        <pc:spChg chg="add mod">
          <ac:chgData name="Spiller, Hannah G." userId="f42f1aa8-bbe2-42da-86ac-84a2e4ce8dc6" providerId="ADAL" clId="{DADCE2F1-C18F-43B7-81F8-143B5E07AB1E}" dt="2023-02-22T02:08:25.357" v="4226" actId="208"/>
          <ac:spMkLst>
            <pc:docMk/>
            <pc:sldMk cId="955330781" sldId="413"/>
            <ac:spMk id="4" creationId="{BA86EB5E-64D6-8C5E-CF88-0C939F4C97A8}"/>
          </ac:spMkLst>
        </pc:spChg>
        <pc:spChg chg="add mod">
          <ac:chgData name="Spiller, Hannah G." userId="f42f1aa8-bbe2-42da-86ac-84a2e4ce8dc6" providerId="ADAL" clId="{DADCE2F1-C18F-43B7-81F8-143B5E07AB1E}" dt="2023-02-10T22:18:45.162" v="2676" actId="1076"/>
          <ac:spMkLst>
            <pc:docMk/>
            <pc:sldMk cId="955330781" sldId="413"/>
            <ac:spMk id="13" creationId="{FF548454-ABF6-53E9-89A3-AFCB990B9689}"/>
          </ac:spMkLst>
        </pc:spChg>
        <pc:spChg chg="add mod">
          <ac:chgData name="Spiller, Hannah G." userId="f42f1aa8-bbe2-42da-86ac-84a2e4ce8dc6" providerId="ADAL" clId="{DADCE2F1-C18F-43B7-81F8-143B5E07AB1E}" dt="2023-02-22T02:10:34.143" v="4244" actId="207"/>
          <ac:spMkLst>
            <pc:docMk/>
            <pc:sldMk cId="955330781" sldId="413"/>
            <ac:spMk id="16" creationId="{6661C63C-368C-D5F7-C8FB-161FB1BF6098}"/>
          </ac:spMkLst>
        </pc:spChg>
        <pc:picChg chg="mod">
          <ac:chgData name="Spiller, Hannah G." userId="f42f1aa8-bbe2-42da-86ac-84a2e4ce8dc6" providerId="ADAL" clId="{DADCE2F1-C18F-43B7-81F8-143B5E07AB1E}" dt="2023-02-10T22:17:39.522" v="2656" actId="1076"/>
          <ac:picMkLst>
            <pc:docMk/>
            <pc:sldMk cId="955330781" sldId="413"/>
            <ac:picMk id="3" creationId="{E5AB78D4-2B19-B8E3-369F-61D7B93768FF}"/>
          </ac:picMkLst>
        </pc:picChg>
        <pc:cxnChg chg="add mod">
          <ac:chgData name="Spiller, Hannah G." userId="f42f1aa8-bbe2-42da-86ac-84a2e4ce8dc6" providerId="ADAL" clId="{DADCE2F1-C18F-43B7-81F8-143B5E07AB1E}" dt="2023-02-10T22:18:22.538" v="2660" actId="14100"/>
          <ac:cxnSpMkLst>
            <pc:docMk/>
            <pc:sldMk cId="955330781" sldId="413"/>
            <ac:cxnSpMk id="7" creationId="{24CCF201-4259-5459-A2A9-F9B223EBD4D9}"/>
          </ac:cxnSpMkLst>
        </pc:cxnChg>
        <pc:cxnChg chg="add mod">
          <ac:chgData name="Spiller, Hannah G." userId="f42f1aa8-bbe2-42da-86ac-84a2e4ce8dc6" providerId="ADAL" clId="{DADCE2F1-C18F-43B7-81F8-143B5E07AB1E}" dt="2023-02-22T02:08:55.830" v="4229" actId="1582"/>
          <ac:cxnSpMkLst>
            <pc:docMk/>
            <pc:sldMk cId="955330781" sldId="413"/>
            <ac:cxnSpMk id="15" creationId="{EDAB8155-1DA3-59D5-2F9B-0CA2B77A5DCC}"/>
          </ac:cxnSpMkLst>
        </pc:cxnChg>
      </pc:sldChg>
      <pc:sldChg chg="addSp modSp mod modAnim">
        <pc:chgData name="Spiller, Hannah G." userId="f42f1aa8-bbe2-42da-86ac-84a2e4ce8dc6" providerId="ADAL" clId="{DADCE2F1-C18F-43B7-81F8-143B5E07AB1E}" dt="2023-02-10T20:39:22.126" v="1710" actId="14100"/>
        <pc:sldMkLst>
          <pc:docMk/>
          <pc:sldMk cId="3182161359" sldId="424"/>
        </pc:sldMkLst>
        <pc:spChg chg="mod">
          <ac:chgData name="Spiller, Hannah G." userId="f42f1aa8-bbe2-42da-86ac-84a2e4ce8dc6" providerId="ADAL" clId="{DADCE2F1-C18F-43B7-81F8-143B5E07AB1E}" dt="2023-02-10T20:38:56.700" v="1705" actId="1076"/>
          <ac:spMkLst>
            <pc:docMk/>
            <pc:sldMk cId="3182161359" sldId="424"/>
            <ac:spMk id="6" creationId="{40F685ED-E054-D623-C73D-6B4D715DA660}"/>
          </ac:spMkLst>
        </pc:spChg>
        <pc:spChg chg="mod">
          <ac:chgData name="Spiller, Hannah G." userId="f42f1aa8-bbe2-42da-86ac-84a2e4ce8dc6" providerId="ADAL" clId="{DADCE2F1-C18F-43B7-81F8-143B5E07AB1E}" dt="2023-02-10T20:39:06.693" v="1707" actId="1076"/>
          <ac:spMkLst>
            <pc:docMk/>
            <pc:sldMk cId="3182161359" sldId="424"/>
            <ac:spMk id="7" creationId="{964677DD-3A23-F707-0C31-04339D46CAA9}"/>
          </ac:spMkLst>
        </pc:spChg>
        <pc:spChg chg="add mod">
          <ac:chgData name="Spiller, Hannah G." userId="f42f1aa8-bbe2-42da-86ac-84a2e4ce8dc6" providerId="ADAL" clId="{DADCE2F1-C18F-43B7-81F8-143B5E07AB1E}" dt="2023-02-10T20:35:54.459" v="1696" actId="571"/>
          <ac:spMkLst>
            <pc:docMk/>
            <pc:sldMk cId="3182161359" sldId="424"/>
            <ac:spMk id="20" creationId="{BCDF2897-8FEF-11AB-ADA3-2A6A8F9561FC}"/>
          </ac:spMkLst>
        </pc:spChg>
        <pc:cxnChg chg="mod">
          <ac:chgData name="Spiller, Hannah G." userId="f42f1aa8-bbe2-42da-86ac-84a2e4ce8dc6" providerId="ADAL" clId="{DADCE2F1-C18F-43B7-81F8-143B5E07AB1E}" dt="2023-02-10T20:39:10.106" v="1708" actId="14100"/>
          <ac:cxnSpMkLst>
            <pc:docMk/>
            <pc:sldMk cId="3182161359" sldId="424"/>
            <ac:cxnSpMk id="14" creationId="{5A0AF824-3785-0515-35E6-51706B020ED6}"/>
          </ac:cxnSpMkLst>
        </pc:cxnChg>
        <pc:cxnChg chg="mod">
          <ac:chgData name="Spiller, Hannah G." userId="f42f1aa8-bbe2-42da-86ac-84a2e4ce8dc6" providerId="ADAL" clId="{DADCE2F1-C18F-43B7-81F8-143B5E07AB1E}" dt="2023-02-10T20:39:22.126" v="1710" actId="14100"/>
          <ac:cxnSpMkLst>
            <pc:docMk/>
            <pc:sldMk cId="3182161359" sldId="424"/>
            <ac:cxnSpMk id="15" creationId="{EAD04245-5066-B95C-0CE0-3FC4F3CD9FB8}"/>
          </ac:cxnSpMkLst>
        </pc:cxnChg>
        <pc:cxnChg chg="add mod">
          <ac:chgData name="Spiller, Hannah G." userId="f42f1aa8-bbe2-42da-86ac-84a2e4ce8dc6" providerId="ADAL" clId="{DADCE2F1-C18F-43B7-81F8-143B5E07AB1E}" dt="2023-02-10T20:35:54.459" v="1696" actId="571"/>
          <ac:cxnSpMkLst>
            <pc:docMk/>
            <pc:sldMk cId="3182161359" sldId="424"/>
            <ac:cxnSpMk id="21" creationId="{D7C21C7A-CBD7-24DE-B44A-F5CB43A59DD2}"/>
          </ac:cxnSpMkLst>
        </pc:cxnChg>
      </pc:sldChg>
      <pc:sldChg chg="addSp delSp modSp mod delAnim modAnim">
        <pc:chgData name="Spiller, Hannah G." userId="f42f1aa8-bbe2-42da-86ac-84a2e4ce8dc6" providerId="ADAL" clId="{DADCE2F1-C18F-43B7-81F8-143B5E07AB1E}" dt="2023-02-10T22:19:55.255" v="2678"/>
        <pc:sldMkLst>
          <pc:docMk/>
          <pc:sldMk cId="532942031" sldId="425"/>
        </pc:sldMkLst>
        <pc:grpChg chg="del mod">
          <ac:chgData name="Spiller, Hannah G." userId="f42f1aa8-bbe2-42da-86ac-84a2e4ce8dc6" providerId="ADAL" clId="{DADCE2F1-C18F-43B7-81F8-143B5E07AB1E}" dt="2023-02-06T21:19:20.795" v="1186"/>
          <ac:grpSpMkLst>
            <pc:docMk/>
            <pc:sldMk cId="532942031" sldId="425"/>
            <ac:grpSpMk id="6" creationId="{3DABE007-821D-AB49-2A32-68CB51A517A4}"/>
          </ac:grpSpMkLst>
        </pc:grpChg>
        <pc:grpChg chg="del mod">
          <ac:chgData name="Spiller, Hannah G." userId="f42f1aa8-bbe2-42da-86ac-84a2e4ce8dc6" providerId="ADAL" clId="{DADCE2F1-C18F-43B7-81F8-143B5E07AB1E}" dt="2023-02-06T21:36:29.068" v="1622"/>
          <ac:grpSpMkLst>
            <pc:docMk/>
            <pc:sldMk cId="532942031" sldId="425"/>
            <ac:grpSpMk id="10" creationId="{DEAC7A45-B8CB-78E1-6BF6-902713349CFF}"/>
          </ac:grpSpMkLst>
        </pc:grpChg>
        <pc:grpChg chg="del mod">
          <ac:chgData name="Spiller, Hannah G." userId="f42f1aa8-bbe2-42da-86ac-84a2e4ce8dc6" providerId="ADAL" clId="{DADCE2F1-C18F-43B7-81F8-143B5E07AB1E}" dt="2023-02-06T21:19:27.739" v="1190"/>
          <ac:grpSpMkLst>
            <pc:docMk/>
            <pc:sldMk cId="532942031" sldId="425"/>
            <ac:grpSpMk id="13" creationId="{9FF5F216-AB8E-EA64-AAD6-68AC73232336}"/>
          </ac:grpSpMkLst>
        </pc:grpChg>
        <pc:grpChg chg="del mod">
          <ac:chgData name="Spiller, Hannah G." userId="f42f1aa8-bbe2-42da-86ac-84a2e4ce8dc6" providerId="ADAL" clId="{DADCE2F1-C18F-43B7-81F8-143B5E07AB1E}" dt="2023-02-06T21:19:39.720" v="1200"/>
          <ac:grpSpMkLst>
            <pc:docMk/>
            <pc:sldMk cId="532942031" sldId="425"/>
            <ac:grpSpMk id="18" creationId="{52306FF6-E842-57A4-50B7-70994A9861C9}"/>
          </ac:grpSpMkLst>
        </pc:grpChg>
        <pc:grpChg chg="del mod">
          <ac:chgData name="Spiller, Hannah G." userId="f42f1aa8-bbe2-42da-86ac-84a2e4ce8dc6" providerId="ADAL" clId="{DADCE2F1-C18F-43B7-81F8-143B5E07AB1E}" dt="2023-02-06T21:19:41.080" v="1202"/>
          <ac:grpSpMkLst>
            <pc:docMk/>
            <pc:sldMk cId="532942031" sldId="425"/>
            <ac:grpSpMk id="23" creationId="{5A98C79B-37A3-FFF9-A194-3B89ECE43EE9}"/>
          </ac:grpSpMkLst>
        </pc:grpChg>
        <pc:grpChg chg="del mod">
          <ac:chgData name="Spiller, Hannah G." userId="f42f1aa8-bbe2-42da-86ac-84a2e4ce8dc6" providerId="ADAL" clId="{DADCE2F1-C18F-43B7-81F8-143B5E07AB1E}" dt="2023-02-06T21:19:42.085" v="1204"/>
          <ac:grpSpMkLst>
            <pc:docMk/>
            <pc:sldMk cId="532942031" sldId="425"/>
            <ac:grpSpMk id="25" creationId="{8C91A985-493B-28BF-F1B8-16B3F6C98B43}"/>
          </ac:grpSpMkLst>
        </pc:grpChg>
        <pc:grpChg chg="del mod">
          <ac:chgData name="Spiller, Hannah G." userId="f42f1aa8-bbe2-42da-86ac-84a2e4ce8dc6" providerId="ADAL" clId="{DADCE2F1-C18F-43B7-81F8-143B5E07AB1E}" dt="2023-02-06T21:19:43.981" v="1206"/>
          <ac:grpSpMkLst>
            <pc:docMk/>
            <pc:sldMk cId="532942031" sldId="425"/>
            <ac:grpSpMk id="27" creationId="{FE739EC5-388F-E35B-FDBB-23F0C836D1AE}"/>
          </ac:grpSpMkLst>
        </pc:grpChg>
        <pc:grpChg chg="del mod">
          <ac:chgData name="Spiller, Hannah G." userId="f42f1aa8-bbe2-42da-86ac-84a2e4ce8dc6" providerId="ADAL" clId="{DADCE2F1-C18F-43B7-81F8-143B5E07AB1E}" dt="2023-02-06T21:36:29.069" v="1624"/>
          <ac:grpSpMkLst>
            <pc:docMk/>
            <pc:sldMk cId="532942031" sldId="425"/>
            <ac:grpSpMk id="29" creationId="{798ACC9C-3AA1-4AEE-3C5F-64D3A5E923ED}"/>
          </ac:grpSpMkLst>
        </pc:grpChg>
        <pc:grpChg chg="del mod">
          <ac:chgData name="Spiller, Hannah G." userId="f42f1aa8-bbe2-42da-86ac-84a2e4ce8dc6" providerId="ADAL" clId="{DADCE2F1-C18F-43B7-81F8-143B5E07AB1E}" dt="2023-02-06T21:36:29.049" v="1585"/>
          <ac:grpSpMkLst>
            <pc:docMk/>
            <pc:sldMk cId="532942031" sldId="425"/>
            <ac:grpSpMk id="32" creationId="{33B60A4B-9007-419D-A440-B4D8EFCED2CC}"/>
          </ac:grpSpMkLst>
        </pc:grpChg>
        <pc:grpChg chg="del mod">
          <ac:chgData name="Spiller, Hannah G." userId="f42f1aa8-bbe2-42da-86ac-84a2e4ce8dc6" providerId="ADAL" clId="{DADCE2F1-C18F-43B7-81F8-143B5E07AB1E}" dt="2023-02-06T21:36:29.056" v="1597"/>
          <ac:grpSpMkLst>
            <pc:docMk/>
            <pc:sldMk cId="532942031" sldId="425"/>
            <ac:grpSpMk id="39" creationId="{2F62AFA7-A94C-89F1-B8B6-623EC9324DD5}"/>
          </ac:grpSpMkLst>
        </pc:grpChg>
        <pc:grpChg chg="del mod">
          <ac:chgData name="Spiller, Hannah G." userId="f42f1aa8-bbe2-42da-86ac-84a2e4ce8dc6" providerId="ADAL" clId="{DADCE2F1-C18F-43B7-81F8-143B5E07AB1E}" dt="2023-02-06T21:20:07.021" v="1221"/>
          <ac:grpSpMkLst>
            <pc:docMk/>
            <pc:sldMk cId="532942031" sldId="425"/>
            <ac:grpSpMk id="42" creationId="{66177D09-00C5-1974-9E39-5941AB5DAAF3}"/>
          </ac:grpSpMkLst>
        </pc:grpChg>
        <pc:grpChg chg="del mod">
          <ac:chgData name="Spiller, Hannah G." userId="f42f1aa8-bbe2-42da-86ac-84a2e4ce8dc6" providerId="ADAL" clId="{DADCE2F1-C18F-43B7-81F8-143B5E07AB1E}" dt="2023-02-06T21:36:29.057" v="1599"/>
          <ac:grpSpMkLst>
            <pc:docMk/>
            <pc:sldMk cId="532942031" sldId="425"/>
            <ac:grpSpMk id="44" creationId="{391597F9-94F4-6543-B8E9-E5F2EDD721D4}"/>
          </ac:grpSpMkLst>
        </pc:grpChg>
        <pc:grpChg chg="del mod">
          <ac:chgData name="Spiller, Hannah G." userId="f42f1aa8-bbe2-42da-86ac-84a2e4ce8dc6" providerId="ADAL" clId="{DADCE2F1-C18F-43B7-81F8-143B5E07AB1E}" dt="2023-02-06T21:36:29.065" v="1616"/>
          <ac:grpSpMkLst>
            <pc:docMk/>
            <pc:sldMk cId="532942031" sldId="425"/>
            <ac:grpSpMk id="92" creationId="{B49862E9-4BA6-61D8-228D-9520994426AA}"/>
          </ac:grpSpMkLst>
        </pc:grpChg>
        <pc:grpChg chg="del mod">
          <ac:chgData name="Spiller, Hannah G." userId="f42f1aa8-bbe2-42da-86ac-84a2e4ce8dc6" providerId="ADAL" clId="{DADCE2F1-C18F-43B7-81F8-143B5E07AB1E}" dt="2023-02-06T21:21:26.651" v="1242"/>
          <ac:grpSpMkLst>
            <pc:docMk/>
            <pc:sldMk cId="532942031" sldId="425"/>
            <ac:grpSpMk id="97" creationId="{9A175653-4ECD-B182-F7D1-A56BFB472FA0}"/>
          </ac:grpSpMkLst>
        </pc:grpChg>
        <pc:grpChg chg="del mod">
          <ac:chgData name="Spiller, Hannah G." userId="f42f1aa8-bbe2-42da-86ac-84a2e4ce8dc6" providerId="ADAL" clId="{DADCE2F1-C18F-43B7-81F8-143B5E07AB1E}" dt="2023-02-06T21:36:29.053" v="1592"/>
          <ac:grpSpMkLst>
            <pc:docMk/>
            <pc:sldMk cId="532942031" sldId="425"/>
            <ac:grpSpMk id="99" creationId="{903E65E8-76E4-E1A9-E5ED-4C27AF9A9A3B}"/>
          </ac:grpSpMkLst>
        </pc:grpChg>
        <pc:picChg chg="add del mod">
          <ac:chgData name="Spiller, Hannah G." userId="f42f1aa8-bbe2-42da-86ac-84a2e4ce8dc6" providerId="ADAL" clId="{DADCE2F1-C18F-43B7-81F8-143B5E07AB1E}" dt="2023-02-08T20:17:08.552" v="1686" actId="478"/>
          <ac:picMkLst>
            <pc:docMk/>
            <pc:sldMk cId="532942031" sldId="425"/>
            <ac:picMk id="13" creationId="{50F11137-A776-F151-1931-CCA7DA39478E}"/>
          </ac:picMkLst>
        </pc:picChg>
        <pc:picChg chg="mod">
          <ac:chgData name="Spiller, Hannah G." userId="f42f1aa8-bbe2-42da-86ac-84a2e4ce8dc6" providerId="ADAL" clId="{DADCE2F1-C18F-43B7-81F8-143B5E07AB1E}" dt="2023-02-08T20:06:31.007" v="1661" actId="1076"/>
          <ac:picMkLst>
            <pc:docMk/>
            <pc:sldMk cId="532942031" sldId="425"/>
            <ac:picMk id="42" creationId="{6B32E744-1ABE-E913-C2B8-6EEA0C435DB1}"/>
          </ac:picMkLst>
        </pc:picChg>
        <pc:picChg chg="mod">
          <ac:chgData name="Spiller, Hannah G." userId="f42f1aa8-bbe2-42da-86ac-84a2e4ce8dc6" providerId="ADAL" clId="{DADCE2F1-C18F-43B7-81F8-143B5E07AB1E}" dt="2023-02-08T20:03:34.641" v="1650"/>
          <ac:picMkLst>
            <pc:docMk/>
            <pc:sldMk cId="532942031" sldId="425"/>
            <ac:picMk id="101" creationId="{CDCD8DAC-CAD3-F2CB-70B0-95F028ADE437}"/>
          </ac:picMkLst>
        </pc:picChg>
        <pc:inkChg chg="add del mod">
          <ac:chgData name="Spiller, Hannah G." userId="f42f1aa8-bbe2-42da-86ac-84a2e4ce8dc6" providerId="ADAL" clId="{DADCE2F1-C18F-43B7-81F8-143B5E07AB1E}" dt="2023-02-06T21:36:29.063" v="1612"/>
          <ac:inkMkLst>
            <pc:docMk/>
            <pc:sldMk cId="532942031" sldId="425"/>
            <ac:inkMk id="4" creationId="{BADBB85B-1001-8E5C-C007-B4EF5C9C50F5}"/>
          </ac:inkMkLst>
        </pc:inkChg>
        <pc:inkChg chg="add del mod">
          <ac:chgData name="Spiller, Hannah G." userId="f42f1aa8-bbe2-42da-86ac-84a2e4ce8dc6" providerId="ADAL" clId="{DADCE2F1-C18F-43B7-81F8-143B5E07AB1E}" dt="2023-02-06T21:36:29.068" v="1622"/>
          <ac:inkMkLst>
            <pc:docMk/>
            <pc:sldMk cId="532942031" sldId="425"/>
            <ac:inkMk id="5" creationId="{E7BDC1FF-5C56-C707-3216-7386BF9A3D1C}"/>
          </ac:inkMkLst>
        </pc:inkChg>
        <pc:inkChg chg="add mod">
          <ac:chgData name="Spiller, Hannah G." userId="f42f1aa8-bbe2-42da-86ac-84a2e4ce8dc6" providerId="ADAL" clId="{DADCE2F1-C18F-43B7-81F8-143B5E07AB1E}" dt="2023-02-06T21:36:29.068" v="1622"/>
          <ac:inkMkLst>
            <pc:docMk/>
            <pc:sldMk cId="532942031" sldId="425"/>
            <ac:inkMk id="7" creationId="{1155D5FD-CA96-2BE7-5B3B-677DD5AD4F58}"/>
          </ac:inkMkLst>
        </pc:inkChg>
        <pc:inkChg chg="add del mod">
          <ac:chgData name="Spiller, Hannah G." userId="f42f1aa8-bbe2-42da-86ac-84a2e4ce8dc6" providerId="ADAL" clId="{DADCE2F1-C18F-43B7-81F8-143B5E07AB1E}" dt="2023-02-06T21:36:29.048" v="1583"/>
          <ac:inkMkLst>
            <pc:docMk/>
            <pc:sldMk cId="532942031" sldId="425"/>
            <ac:inkMk id="8" creationId="{98F9B1BF-A344-3CC3-E3BC-B9B920F81B51}"/>
          </ac:inkMkLst>
        </pc:inkChg>
        <pc:inkChg chg="add del mod">
          <ac:chgData name="Spiller, Hannah G." userId="f42f1aa8-bbe2-42da-86ac-84a2e4ce8dc6" providerId="ADAL" clId="{DADCE2F1-C18F-43B7-81F8-143B5E07AB1E}" dt="2023-02-06T21:36:29.057" v="1601"/>
          <ac:inkMkLst>
            <pc:docMk/>
            <pc:sldMk cId="532942031" sldId="425"/>
            <ac:inkMk id="9" creationId="{B1379BB7-3539-0D93-45AE-90E73A2BA48E}"/>
          </ac:inkMkLst>
        </pc:inkChg>
        <pc:inkChg chg="add del mod">
          <ac:chgData name="Spiller, Hannah G." userId="f42f1aa8-bbe2-42da-86ac-84a2e4ce8dc6" providerId="ADAL" clId="{DADCE2F1-C18F-43B7-81F8-143B5E07AB1E}" dt="2023-02-06T21:36:29.059" v="1603"/>
          <ac:inkMkLst>
            <pc:docMk/>
            <pc:sldMk cId="532942031" sldId="425"/>
            <ac:inkMk id="11" creationId="{38341485-4D27-2242-5E46-E987E5403D7C}"/>
          </ac:inkMkLst>
        </pc:inkChg>
        <pc:inkChg chg="add del mod">
          <ac:chgData name="Spiller, Hannah G." userId="f42f1aa8-bbe2-42da-86ac-84a2e4ce8dc6" providerId="ADAL" clId="{DADCE2F1-C18F-43B7-81F8-143B5E07AB1E}" dt="2023-02-06T21:19:27.739" v="1190"/>
          <ac:inkMkLst>
            <pc:docMk/>
            <pc:sldMk cId="532942031" sldId="425"/>
            <ac:inkMk id="12" creationId="{38B4B4C8-37BF-FFC2-F9E2-A6D1006419EE}"/>
          </ac:inkMkLst>
        </pc:inkChg>
        <pc:inkChg chg="add del">
          <ac:chgData name="Spiller, Hannah G." userId="f42f1aa8-bbe2-42da-86ac-84a2e4ce8dc6" providerId="ADAL" clId="{DADCE2F1-C18F-43B7-81F8-143B5E07AB1E}" dt="2023-02-06T21:36:29.070" v="1626"/>
          <ac:inkMkLst>
            <pc:docMk/>
            <pc:sldMk cId="532942031" sldId="425"/>
            <ac:inkMk id="14" creationId="{C7C4C13D-2DD4-18B8-08D1-1E8E63BED95D}"/>
          </ac:inkMkLst>
        </pc:inkChg>
        <pc:inkChg chg="add del mod">
          <ac:chgData name="Spiller, Hannah G." userId="f42f1aa8-bbe2-42da-86ac-84a2e4ce8dc6" providerId="ADAL" clId="{DADCE2F1-C18F-43B7-81F8-143B5E07AB1E}" dt="2023-02-06T21:36:29.054" v="1594"/>
          <ac:inkMkLst>
            <pc:docMk/>
            <pc:sldMk cId="532942031" sldId="425"/>
            <ac:inkMk id="15" creationId="{7CFD0B15-92E0-78F6-E682-432787D35622}"/>
          </ac:inkMkLst>
        </pc:inkChg>
        <pc:inkChg chg="add del mod">
          <ac:chgData name="Spiller, Hannah G." userId="f42f1aa8-bbe2-42da-86ac-84a2e4ce8dc6" providerId="ADAL" clId="{DADCE2F1-C18F-43B7-81F8-143B5E07AB1E}" dt="2023-02-06T21:36:29.062" v="1609"/>
          <ac:inkMkLst>
            <pc:docMk/>
            <pc:sldMk cId="532942031" sldId="425"/>
            <ac:inkMk id="16" creationId="{FAFFCBF4-9F45-BEA6-C5EA-50C1A759B06D}"/>
          </ac:inkMkLst>
        </pc:inkChg>
        <pc:inkChg chg="add del mod">
          <ac:chgData name="Spiller, Hannah G." userId="f42f1aa8-bbe2-42da-86ac-84a2e4ce8dc6" providerId="ADAL" clId="{DADCE2F1-C18F-43B7-81F8-143B5E07AB1E}" dt="2023-02-06T21:36:29.067" v="1620"/>
          <ac:inkMkLst>
            <pc:docMk/>
            <pc:sldMk cId="532942031" sldId="425"/>
            <ac:inkMk id="17" creationId="{36247D64-0814-D9EB-CA41-77AB49FB223D}"/>
          </ac:inkMkLst>
        </pc:inkChg>
        <pc:inkChg chg="add del mod">
          <ac:chgData name="Spiller, Hannah G." userId="f42f1aa8-bbe2-42da-86ac-84a2e4ce8dc6" providerId="ADAL" clId="{DADCE2F1-C18F-43B7-81F8-143B5E07AB1E}" dt="2023-02-06T21:36:29.059" v="1604"/>
          <ac:inkMkLst>
            <pc:docMk/>
            <pc:sldMk cId="532942031" sldId="425"/>
            <ac:inkMk id="19" creationId="{ABA0BBDC-43BE-1B56-08B6-B02BB45E3740}"/>
          </ac:inkMkLst>
        </pc:inkChg>
        <pc:inkChg chg="add del mod">
          <ac:chgData name="Spiller, Hannah G." userId="f42f1aa8-bbe2-42da-86ac-84a2e4ce8dc6" providerId="ADAL" clId="{DADCE2F1-C18F-43B7-81F8-143B5E07AB1E}" dt="2023-02-06T21:36:29.056" v="1598"/>
          <ac:inkMkLst>
            <pc:docMk/>
            <pc:sldMk cId="532942031" sldId="425"/>
            <ac:inkMk id="20" creationId="{5EC8B9C8-FC7A-7BD1-9341-6813D1CAA4D8}"/>
          </ac:inkMkLst>
        </pc:inkChg>
        <pc:inkChg chg="add del mod">
          <ac:chgData name="Spiller, Hannah G." userId="f42f1aa8-bbe2-42da-86ac-84a2e4ce8dc6" providerId="ADAL" clId="{DADCE2F1-C18F-43B7-81F8-143B5E07AB1E}" dt="2023-02-06T21:36:29.064" v="1614"/>
          <ac:inkMkLst>
            <pc:docMk/>
            <pc:sldMk cId="532942031" sldId="425"/>
            <ac:inkMk id="21" creationId="{8EE5BC6E-3204-503C-AD02-276F524C31C1}"/>
          </ac:inkMkLst>
        </pc:inkChg>
        <pc:inkChg chg="add del mod">
          <ac:chgData name="Spiller, Hannah G." userId="f42f1aa8-bbe2-42da-86ac-84a2e4ce8dc6" providerId="ADAL" clId="{DADCE2F1-C18F-43B7-81F8-143B5E07AB1E}" dt="2023-02-06T21:36:29.055" v="1596"/>
          <ac:inkMkLst>
            <pc:docMk/>
            <pc:sldMk cId="532942031" sldId="425"/>
            <ac:inkMk id="22" creationId="{E50FE44B-447A-D234-8A65-D1C2B02BA583}"/>
          </ac:inkMkLst>
        </pc:inkChg>
        <pc:inkChg chg="add del mod">
          <ac:chgData name="Spiller, Hannah G." userId="f42f1aa8-bbe2-42da-86ac-84a2e4ce8dc6" providerId="ADAL" clId="{DADCE2F1-C18F-43B7-81F8-143B5E07AB1E}" dt="2023-02-06T21:36:29.071" v="1629"/>
          <ac:inkMkLst>
            <pc:docMk/>
            <pc:sldMk cId="532942031" sldId="425"/>
            <ac:inkMk id="24" creationId="{A44F0893-7E6E-F18A-4C1D-4A187C736C34}"/>
          </ac:inkMkLst>
        </pc:inkChg>
        <pc:inkChg chg="add del mod">
          <ac:chgData name="Spiller, Hannah G." userId="f42f1aa8-bbe2-42da-86ac-84a2e4ce8dc6" providerId="ADAL" clId="{DADCE2F1-C18F-43B7-81F8-143B5E07AB1E}" dt="2023-02-06T21:36:29.047" v="1581"/>
          <ac:inkMkLst>
            <pc:docMk/>
            <pc:sldMk cId="532942031" sldId="425"/>
            <ac:inkMk id="26" creationId="{78890E1E-E357-012C-2638-9F7AA3ABDE1F}"/>
          </ac:inkMkLst>
        </pc:inkChg>
        <pc:inkChg chg="add del mod">
          <ac:chgData name="Spiller, Hannah G." userId="f42f1aa8-bbe2-42da-86ac-84a2e4ce8dc6" providerId="ADAL" clId="{DADCE2F1-C18F-43B7-81F8-143B5E07AB1E}" dt="2023-02-06T21:36:29.069" v="1624"/>
          <ac:inkMkLst>
            <pc:docMk/>
            <pc:sldMk cId="532942031" sldId="425"/>
            <ac:inkMk id="28" creationId="{98A21795-2840-F00A-C576-B483AA3113A6}"/>
          </ac:inkMkLst>
        </pc:inkChg>
        <pc:inkChg chg="add del mod">
          <ac:chgData name="Spiller, Hannah G." userId="f42f1aa8-bbe2-42da-86ac-84a2e4ce8dc6" providerId="ADAL" clId="{DADCE2F1-C18F-43B7-81F8-143B5E07AB1E}" dt="2023-02-06T21:36:29.049" v="1585"/>
          <ac:inkMkLst>
            <pc:docMk/>
            <pc:sldMk cId="532942031" sldId="425"/>
            <ac:inkMk id="30" creationId="{94BB500A-8812-F19D-FF1C-6B9245121A74}"/>
          </ac:inkMkLst>
        </pc:inkChg>
        <pc:inkChg chg="add del mod">
          <ac:chgData name="Spiller, Hannah G." userId="f42f1aa8-bbe2-42da-86ac-84a2e4ce8dc6" providerId="ADAL" clId="{DADCE2F1-C18F-43B7-81F8-143B5E07AB1E}" dt="2023-02-06T21:36:41.913" v="1632"/>
          <ac:inkMkLst>
            <pc:docMk/>
            <pc:sldMk cId="532942031" sldId="425"/>
            <ac:inkMk id="31" creationId="{364EAAA6-A55D-89F6-2A69-51FB891A0D34}"/>
          </ac:inkMkLst>
        </pc:inkChg>
        <pc:inkChg chg="add del">
          <ac:chgData name="Spiller, Hannah G." userId="f42f1aa8-bbe2-42da-86ac-84a2e4ce8dc6" providerId="ADAL" clId="{DADCE2F1-C18F-43B7-81F8-143B5E07AB1E}" dt="2023-02-06T21:36:29.051" v="1587"/>
          <ac:inkMkLst>
            <pc:docMk/>
            <pc:sldMk cId="532942031" sldId="425"/>
            <ac:inkMk id="33" creationId="{312E0032-66C7-4397-B07C-6F947D735C08}"/>
          </ac:inkMkLst>
        </pc:inkChg>
        <pc:inkChg chg="add del mod">
          <ac:chgData name="Spiller, Hannah G." userId="f42f1aa8-bbe2-42da-86ac-84a2e4ce8dc6" providerId="ADAL" clId="{DADCE2F1-C18F-43B7-81F8-143B5E07AB1E}" dt="2023-02-06T21:36:29.054" v="1593"/>
          <ac:inkMkLst>
            <pc:docMk/>
            <pc:sldMk cId="532942031" sldId="425"/>
            <ac:inkMk id="34" creationId="{45CF6B87-ED2A-1C05-D266-E46FD85C0BE9}"/>
          </ac:inkMkLst>
        </pc:inkChg>
        <pc:inkChg chg="add del mod">
          <ac:chgData name="Spiller, Hannah G." userId="f42f1aa8-bbe2-42da-86ac-84a2e4ce8dc6" providerId="ADAL" clId="{DADCE2F1-C18F-43B7-81F8-143B5E07AB1E}" dt="2023-02-06T21:36:29.049" v="1586"/>
          <ac:inkMkLst>
            <pc:docMk/>
            <pc:sldMk cId="532942031" sldId="425"/>
            <ac:inkMk id="35" creationId="{667363B8-13FE-6242-7CCB-DA184B29B5DA}"/>
          </ac:inkMkLst>
        </pc:inkChg>
        <pc:inkChg chg="add del mod">
          <ac:chgData name="Spiller, Hannah G." userId="f42f1aa8-bbe2-42da-86ac-84a2e4ce8dc6" providerId="ADAL" clId="{DADCE2F1-C18F-43B7-81F8-143B5E07AB1E}" dt="2023-02-06T21:36:29.056" v="1597"/>
          <ac:inkMkLst>
            <pc:docMk/>
            <pc:sldMk cId="532942031" sldId="425"/>
            <ac:inkMk id="36" creationId="{58A43079-4352-4CAA-7814-66AD9167CECA}"/>
          </ac:inkMkLst>
        </pc:inkChg>
        <pc:inkChg chg="add del mod">
          <ac:chgData name="Spiller, Hannah G." userId="f42f1aa8-bbe2-42da-86ac-84a2e4ce8dc6" providerId="ADAL" clId="{DADCE2F1-C18F-43B7-81F8-143B5E07AB1E}" dt="2023-02-06T21:36:29.070" v="1628"/>
          <ac:inkMkLst>
            <pc:docMk/>
            <pc:sldMk cId="532942031" sldId="425"/>
            <ac:inkMk id="37" creationId="{F1E08D8A-133D-69FE-8516-F8E11F07D6A9}"/>
          </ac:inkMkLst>
        </pc:inkChg>
        <pc:inkChg chg="add del mod">
          <ac:chgData name="Spiller, Hannah G." userId="f42f1aa8-bbe2-42da-86ac-84a2e4ce8dc6" providerId="ADAL" clId="{DADCE2F1-C18F-43B7-81F8-143B5E07AB1E}" dt="2023-02-06T21:36:29.048" v="1584"/>
          <ac:inkMkLst>
            <pc:docMk/>
            <pc:sldMk cId="532942031" sldId="425"/>
            <ac:inkMk id="38" creationId="{188B9716-87FB-DC0A-496F-ED8C76524AB8}"/>
          </ac:inkMkLst>
        </pc:inkChg>
        <pc:inkChg chg="add del mod">
          <ac:chgData name="Spiller, Hannah G." userId="f42f1aa8-bbe2-42da-86ac-84a2e4ce8dc6" providerId="ADAL" clId="{DADCE2F1-C18F-43B7-81F8-143B5E07AB1E}" dt="2023-02-06T21:36:29.051" v="1588"/>
          <ac:inkMkLst>
            <pc:docMk/>
            <pc:sldMk cId="532942031" sldId="425"/>
            <ac:inkMk id="40" creationId="{2DB2161A-0D3D-3B91-E8DD-AC7EEF28FEF0}"/>
          </ac:inkMkLst>
        </pc:inkChg>
        <pc:inkChg chg="add del mod">
          <ac:chgData name="Spiller, Hannah G." userId="f42f1aa8-bbe2-42da-86ac-84a2e4ce8dc6" providerId="ADAL" clId="{DADCE2F1-C18F-43B7-81F8-143B5E07AB1E}" dt="2023-02-06T21:36:29.057" v="1599"/>
          <ac:inkMkLst>
            <pc:docMk/>
            <pc:sldMk cId="532942031" sldId="425"/>
            <ac:inkMk id="41" creationId="{5438966A-150E-5FBE-048F-540847497CBF}"/>
          </ac:inkMkLst>
        </pc:inkChg>
        <pc:inkChg chg="add del mod">
          <ac:chgData name="Spiller, Hannah G." userId="f42f1aa8-bbe2-42da-86ac-84a2e4ce8dc6" providerId="ADAL" clId="{DADCE2F1-C18F-43B7-81F8-143B5E07AB1E}" dt="2023-02-06T21:36:29.062" v="1610"/>
          <ac:inkMkLst>
            <pc:docMk/>
            <pc:sldMk cId="532942031" sldId="425"/>
            <ac:inkMk id="43" creationId="{D82D5D9C-AC73-7AC3-85B0-FC52E3BBD915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45" creationId="{2679451B-5B1B-E6F8-AA88-109C6C6CC9F2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46" creationId="{260D77B9-F6DD-EF35-C028-B8F715FA7D3A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47" creationId="{D1D8D65F-BF9E-1E59-AD2D-7EBDB5FBDA3F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48" creationId="{1DA6D2FE-CB0C-0AA2-3B1F-D3E6B3E19A35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49" creationId="{93D1CBE0-565C-93E3-F5CD-1D52242DF24C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0" creationId="{DD29E1DF-6104-BEC1-60D8-AE5782C9147B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1" creationId="{29B26A67-4766-CC42-BD98-843B05D0B88F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2" creationId="{CA4E6EE6-9273-A0F9-DD98-0405CCA60E02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3" creationId="{AFA1BCB7-A2C3-F5B1-DA50-C21B39493436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4" creationId="{A3B3DBAA-75CC-9139-CC22-3F9D4989FF83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5" creationId="{EDF5EE6E-859E-B6CD-EAA8-8A8E9406250F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6" creationId="{AACDB803-8FE1-ED9C-65B9-D37DCD569378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7" creationId="{BF5C26D4-3646-A8C7-2E6A-4ECDD0C10A1B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8" creationId="{8928E720-331A-EA10-E4BA-777A2D0F48F1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59" creationId="{88417423-2A51-6A56-7CAF-B59644CCF26E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0" creationId="{A3EA8534-34DF-4F65-2BED-B493D9CF0E6A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1" creationId="{F1E40A76-C036-182C-C768-9FC13E0CF331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2" creationId="{107E7A56-23BE-1ED5-A770-A677164DCACE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3" creationId="{630814F6-9132-6BC6-7A3E-3E9103453561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4" creationId="{D1B09D76-1B14-BAB4-7709-D11171E918DB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5" creationId="{31562D73-51F9-2F4B-27B6-0239ECBBD8F2}"/>
          </ac:inkMkLst>
        </pc:inkChg>
        <pc:inkChg chg="add del mod">
          <ac:chgData name="Spiller, Hannah G." userId="f42f1aa8-bbe2-42da-86ac-84a2e4ce8dc6" providerId="ADAL" clId="{DADCE2F1-C18F-43B7-81F8-143B5E07AB1E}" dt="2023-02-06T21:20:34.182" v="1227"/>
          <ac:inkMkLst>
            <pc:docMk/>
            <pc:sldMk cId="532942031" sldId="425"/>
            <ac:inkMk id="66" creationId="{A6574A59-5361-DA54-0C15-9B51722C6EA1}"/>
          </ac:inkMkLst>
        </pc:inkChg>
        <pc:inkChg chg="add del">
          <ac:chgData name="Spiller, Hannah G." userId="f42f1aa8-bbe2-42da-86ac-84a2e4ce8dc6" providerId="ADAL" clId="{DADCE2F1-C18F-43B7-81F8-143B5E07AB1E}" dt="2023-02-06T21:20:32.886" v="1226" actId="9405"/>
          <ac:inkMkLst>
            <pc:docMk/>
            <pc:sldMk cId="532942031" sldId="425"/>
            <ac:inkMk id="67" creationId="{A405F1A6-3FF7-6016-CA93-E7C320E63476}"/>
          </ac:inkMkLst>
        </pc:inkChg>
        <pc:inkChg chg="add del mod">
          <ac:chgData name="Spiller, Hannah G." userId="f42f1aa8-bbe2-42da-86ac-84a2e4ce8dc6" providerId="ADAL" clId="{DADCE2F1-C18F-43B7-81F8-143B5E07AB1E}" dt="2023-02-06T21:36:29.046" v="1580"/>
          <ac:inkMkLst>
            <pc:docMk/>
            <pc:sldMk cId="532942031" sldId="425"/>
            <ac:inkMk id="68" creationId="{06B9AD86-EF4D-D3AD-FE49-24305191CE08}"/>
          </ac:inkMkLst>
        </pc:inkChg>
        <pc:inkChg chg="add del mod">
          <ac:chgData name="Spiller, Hannah G." userId="f42f1aa8-bbe2-42da-86ac-84a2e4ce8dc6" providerId="ADAL" clId="{DADCE2F1-C18F-43B7-81F8-143B5E07AB1E}" dt="2023-02-06T21:36:29.065" v="1618"/>
          <ac:inkMkLst>
            <pc:docMk/>
            <pc:sldMk cId="532942031" sldId="425"/>
            <ac:inkMk id="69" creationId="{3A1B3385-40D1-ED73-3DAA-AC8E832EDFA2}"/>
          </ac:inkMkLst>
        </pc:inkChg>
        <pc:inkChg chg="add mod">
          <ac:chgData name="Spiller, Hannah G." userId="f42f1aa8-bbe2-42da-86ac-84a2e4ce8dc6" providerId="ADAL" clId="{DADCE2F1-C18F-43B7-81F8-143B5E07AB1E}" dt="2023-02-06T21:20:55.211" v="1229" actId="1076"/>
          <ac:inkMkLst>
            <pc:docMk/>
            <pc:sldMk cId="532942031" sldId="425"/>
            <ac:inkMk id="70" creationId="{A90B99FB-ED41-6C81-F076-3EDC220F5EB8}"/>
          </ac:inkMkLst>
        </pc:inkChg>
        <pc:inkChg chg="add del mod">
          <ac:chgData name="Spiller, Hannah G." userId="f42f1aa8-bbe2-42da-86ac-84a2e4ce8dc6" providerId="ADAL" clId="{DADCE2F1-C18F-43B7-81F8-143B5E07AB1E}" dt="2023-02-06T21:36:29.063" v="1611"/>
          <ac:inkMkLst>
            <pc:docMk/>
            <pc:sldMk cId="532942031" sldId="425"/>
            <ac:inkMk id="71" creationId="{22955113-452E-A26A-044A-3B259D7F2F69}"/>
          </ac:inkMkLst>
        </pc:inkChg>
        <pc:inkChg chg="add del mod">
          <ac:chgData name="Spiller, Hannah G." userId="f42f1aa8-bbe2-42da-86ac-84a2e4ce8dc6" providerId="ADAL" clId="{DADCE2F1-C18F-43B7-81F8-143B5E07AB1E}" dt="2023-02-06T21:36:29.064" v="1615"/>
          <ac:inkMkLst>
            <pc:docMk/>
            <pc:sldMk cId="532942031" sldId="425"/>
            <ac:inkMk id="72" creationId="{F9B8A404-F308-FE8F-3643-F005733D1571}"/>
          </ac:inkMkLst>
        </pc:inkChg>
        <pc:inkChg chg="add del mod">
          <ac:chgData name="Spiller, Hannah G." userId="f42f1aa8-bbe2-42da-86ac-84a2e4ce8dc6" providerId="ADAL" clId="{DADCE2F1-C18F-43B7-81F8-143B5E07AB1E}" dt="2023-02-06T21:36:29.060" v="1606"/>
          <ac:inkMkLst>
            <pc:docMk/>
            <pc:sldMk cId="532942031" sldId="425"/>
            <ac:inkMk id="73" creationId="{EDADD303-9E4D-BA71-D3FE-403389079A63}"/>
          </ac:inkMkLst>
        </pc:inkChg>
        <pc:inkChg chg="add del mod">
          <ac:chgData name="Spiller, Hannah G." userId="f42f1aa8-bbe2-42da-86ac-84a2e4ce8dc6" providerId="ADAL" clId="{DADCE2F1-C18F-43B7-81F8-143B5E07AB1E}" dt="2023-02-06T21:36:29.052" v="1591"/>
          <ac:inkMkLst>
            <pc:docMk/>
            <pc:sldMk cId="532942031" sldId="425"/>
            <ac:inkMk id="74" creationId="{D17848F8-6F14-B059-C033-6E1C203F9E60}"/>
          </ac:inkMkLst>
        </pc:inkChg>
        <pc:inkChg chg="add del mod">
          <ac:chgData name="Spiller, Hannah G." userId="f42f1aa8-bbe2-42da-86ac-84a2e4ce8dc6" providerId="ADAL" clId="{DADCE2F1-C18F-43B7-81F8-143B5E07AB1E}" dt="2023-02-06T21:36:29.068" v="1621"/>
          <ac:inkMkLst>
            <pc:docMk/>
            <pc:sldMk cId="532942031" sldId="425"/>
            <ac:inkMk id="75" creationId="{A8B810FE-6374-F41E-0C4E-65F5909F78F6}"/>
          </ac:inkMkLst>
        </pc:inkChg>
        <pc:inkChg chg="add del mod">
          <ac:chgData name="Spiller, Hannah G." userId="f42f1aa8-bbe2-42da-86ac-84a2e4ce8dc6" providerId="ADAL" clId="{DADCE2F1-C18F-43B7-81F8-143B5E07AB1E}" dt="2023-02-06T21:36:29.048" v="1582"/>
          <ac:inkMkLst>
            <pc:docMk/>
            <pc:sldMk cId="532942031" sldId="425"/>
            <ac:inkMk id="76" creationId="{1BA94D19-4C6A-9D64-27C5-556CF3BE5B9C}"/>
          </ac:inkMkLst>
        </pc:inkChg>
        <pc:inkChg chg="add del mod">
          <ac:chgData name="Spiller, Hannah G." userId="f42f1aa8-bbe2-42da-86ac-84a2e4ce8dc6" providerId="ADAL" clId="{DADCE2F1-C18F-43B7-81F8-143B5E07AB1E}" dt="2023-02-06T21:36:29.054" v="1595"/>
          <ac:inkMkLst>
            <pc:docMk/>
            <pc:sldMk cId="532942031" sldId="425"/>
            <ac:inkMk id="77" creationId="{8F0265EB-7A00-EB3A-F787-50AECE7DC0D7}"/>
          </ac:inkMkLst>
        </pc:inkChg>
        <pc:inkChg chg="add del mod">
          <ac:chgData name="Spiller, Hannah G." userId="f42f1aa8-bbe2-42da-86ac-84a2e4ce8dc6" providerId="ADAL" clId="{DADCE2F1-C18F-43B7-81F8-143B5E07AB1E}" dt="2023-02-06T21:36:29.070" v="1625"/>
          <ac:inkMkLst>
            <pc:docMk/>
            <pc:sldMk cId="532942031" sldId="425"/>
            <ac:inkMk id="78" creationId="{C14F6B3A-05B6-29AB-A580-C30FE2E9D0DE}"/>
          </ac:inkMkLst>
        </pc:inkChg>
        <pc:inkChg chg="add del mod">
          <ac:chgData name="Spiller, Hannah G." userId="f42f1aa8-bbe2-42da-86ac-84a2e4ce8dc6" providerId="ADAL" clId="{DADCE2F1-C18F-43B7-81F8-143B5E07AB1E}" dt="2023-02-06T21:36:29.059" v="1602"/>
          <ac:inkMkLst>
            <pc:docMk/>
            <pc:sldMk cId="532942031" sldId="425"/>
            <ac:inkMk id="79" creationId="{74E6F0BB-74BB-AD06-D959-D019E447A77C}"/>
          </ac:inkMkLst>
        </pc:inkChg>
        <pc:inkChg chg="add del mod">
          <ac:chgData name="Spiller, Hannah G." userId="f42f1aa8-bbe2-42da-86ac-84a2e4ce8dc6" providerId="ADAL" clId="{DADCE2F1-C18F-43B7-81F8-143B5E07AB1E}" dt="2023-02-06T21:36:29.066" v="1619"/>
          <ac:inkMkLst>
            <pc:docMk/>
            <pc:sldMk cId="532942031" sldId="425"/>
            <ac:inkMk id="80" creationId="{4C3C716B-00A8-55AA-4BDD-69F8FB16C7C5}"/>
          </ac:inkMkLst>
        </pc:inkChg>
        <pc:inkChg chg="add del mod">
          <ac:chgData name="Spiller, Hannah G." userId="f42f1aa8-bbe2-42da-86ac-84a2e4ce8dc6" providerId="ADAL" clId="{DADCE2F1-C18F-43B7-81F8-143B5E07AB1E}" dt="2023-02-06T21:36:29.068" v="1623"/>
          <ac:inkMkLst>
            <pc:docMk/>
            <pc:sldMk cId="532942031" sldId="425"/>
            <ac:inkMk id="81" creationId="{07662684-3DF5-188D-C524-5F93184F8FEF}"/>
          </ac:inkMkLst>
        </pc:inkChg>
        <pc:inkChg chg="add del mod">
          <ac:chgData name="Spiller, Hannah G." userId="f42f1aa8-bbe2-42da-86ac-84a2e4ce8dc6" providerId="ADAL" clId="{DADCE2F1-C18F-43B7-81F8-143B5E07AB1E}" dt="2023-02-06T21:36:29.051" v="1590"/>
          <ac:inkMkLst>
            <pc:docMk/>
            <pc:sldMk cId="532942031" sldId="425"/>
            <ac:inkMk id="82" creationId="{DA165C2F-1B15-0915-2AE2-05317211E73D}"/>
          </ac:inkMkLst>
        </pc:inkChg>
        <pc:inkChg chg="add del mod">
          <ac:chgData name="Spiller, Hannah G." userId="f42f1aa8-bbe2-42da-86ac-84a2e4ce8dc6" providerId="ADAL" clId="{DADCE2F1-C18F-43B7-81F8-143B5E07AB1E}" dt="2023-02-06T21:36:29.061" v="1608"/>
          <ac:inkMkLst>
            <pc:docMk/>
            <pc:sldMk cId="532942031" sldId="425"/>
            <ac:inkMk id="83" creationId="{FED6C64E-819F-77CC-E1BF-A14B16FA80A8}"/>
          </ac:inkMkLst>
        </pc:inkChg>
        <pc:inkChg chg="add del mod">
          <ac:chgData name="Spiller, Hannah G." userId="f42f1aa8-bbe2-42da-86ac-84a2e4ce8dc6" providerId="ADAL" clId="{DADCE2F1-C18F-43B7-81F8-143B5E07AB1E}" dt="2023-02-06T21:36:29.072" v="1630"/>
          <ac:inkMkLst>
            <pc:docMk/>
            <pc:sldMk cId="532942031" sldId="425"/>
            <ac:inkMk id="84" creationId="{E216ED17-FEDC-F9FE-5CDC-CF54D9242BED}"/>
          </ac:inkMkLst>
        </pc:inkChg>
        <pc:inkChg chg="add del mod">
          <ac:chgData name="Spiller, Hannah G." userId="f42f1aa8-bbe2-42da-86ac-84a2e4ce8dc6" providerId="ADAL" clId="{DADCE2F1-C18F-43B7-81F8-143B5E07AB1E}" dt="2023-02-06T21:36:29.070" v="1627"/>
          <ac:inkMkLst>
            <pc:docMk/>
            <pc:sldMk cId="532942031" sldId="425"/>
            <ac:inkMk id="85" creationId="{96B5107D-36FF-316C-7F95-B76DE941EB1D}"/>
          </ac:inkMkLst>
        </pc:inkChg>
        <pc:inkChg chg="add del mod">
          <ac:chgData name="Spiller, Hannah G." userId="f42f1aa8-bbe2-42da-86ac-84a2e4ce8dc6" providerId="ADAL" clId="{DADCE2F1-C18F-43B7-81F8-143B5E07AB1E}" dt="2023-02-06T21:36:29.059" v="1605"/>
          <ac:inkMkLst>
            <pc:docMk/>
            <pc:sldMk cId="532942031" sldId="425"/>
            <ac:inkMk id="86" creationId="{A59FD1A2-0D62-5A9C-C6EF-D9D29059AA43}"/>
          </ac:inkMkLst>
        </pc:inkChg>
        <pc:inkChg chg="add del mod">
          <ac:chgData name="Spiller, Hannah G." userId="f42f1aa8-bbe2-42da-86ac-84a2e4ce8dc6" providerId="ADAL" clId="{DADCE2F1-C18F-43B7-81F8-143B5E07AB1E}" dt="2023-02-06T21:20:59.936" v="1230"/>
          <ac:inkMkLst>
            <pc:docMk/>
            <pc:sldMk cId="532942031" sldId="425"/>
            <ac:inkMk id="87" creationId="{44E10686-2A5E-40C3-F013-E3CF229A19C0}"/>
          </ac:inkMkLst>
        </pc:inkChg>
        <pc:inkChg chg="add del mod">
          <ac:chgData name="Spiller, Hannah G." userId="f42f1aa8-bbe2-42da-86ac-84a2e4ce8dc6" providerId="ADAL" clId="{DADCE2F1-C18F-43B7-81F8-143B5E07AB1E}" dt="2023-02-06T21:20:59.947" v="1232"/>
          <ac:inkMkLst>
            <pc:docMk/>
            <pc:sldMk cId="532942031" sldId="425"/>
            <ac:inkMk id="88" creationId="{4B0C998F-6901-B17F-7396-460257B8060D}"/>
          </ac:inkMkLst>
        </pc:inkChg>
        <pc:inkChg chg="add del mod">
          <ac:chgData name="Spiller, Hannah G." userId="f42f1aa8-bbe2-42da-86ac-84a2e4ce8dc6" providerId="ADAL" clId="{DADCE2F1-C18F-43B7-81F8-143B5E07AB1E}" dt="2023-02-06T21:20:59.946" v="1231"/>
          <ac:inkMkLst>
            <pc:docMk/>
            <pc:sldMk cId="532942031" sldId="425"/>
            <ac:inkMk id="89" creationId="{F19AFF74-FFEF-C265-EBD7-2C436DBD1AA5}"/>
          </ac:inkMkLst>
        </pc:inkChg>
        <pc:inkChg chg="add del mod">
          <ac:chgData name="Spiller, Hannah G." userId="f42f1aa8-bbe2-42da-86ac-84a2e4ce8dc6" providerId="ADAL" clId="{DADCE2F1-C18F-43B7-81F8-143B5E07AB1E}" dt="2023-02-06T21:36:29.065" v="1616"/>
          <ac:inkMkLst>
            <pc:docMk/>
            <pc:sldMk cId="532942031" sldId="425"/>
            <ac:inkMk id="90" creationId="{2BB71630-4835-01E3-0046-3E364BF2725F}"/>
          </ac:inkMkLst>
        </pc:inkChg>
        <pc:inkChg chg="add del mod">
          <ac:chgData name="Spiller, Hannah G." userId="f42f1aa8-bbe2-42da-86ac-84a2e4ce8dc6" providerId="ADAL" clId="{DADCE2F1-C18F-43B7-81F8-143B5E07AB1E}" dt="2023-02-06T21:36:29.072" v="1631"/>
          <ac:inkMkLst>
            <pc:docMk/>
            <pc:sldMk cId="532942031" sldId="425"/>
            <ac:inkMk id="91" creationId="{506AF16A-86BF-70EC-EA13-B63DF6DFDA03}"/>
          </ac:inkMkLst>
        </pc:inkChg>
        <pc:inkChg chg="add del">
          <ac:chgData name="Spiller, Hannah G." userId="f42f1aa8-bbe2-42da-86ac-84a2e4ce8dc6" providerId="ADAL" clId="{DADCE2F1-C18F-43B7-81F8-143B5E07AB1E}" dt="2023-02-06T21:36:29.057" v="1600"/>
          <ac:inkMkLst>
            <pc:docMk/>
            <pc:sldMk cId="532942031" sldId="425"/>
            <ac:inkMk id="93" creationId="{68D4B5CD-951E-C82A-71BE-43A9C44122FB}"/>
          </ac:inkMkLst>
        </pc:inkChg>
        <pc:inkChg chg="add del">
          <ac:chgData name="Spiller, Hannah G." userId="f42f1aa8-bbe2-42da-86ac-84a2e4ce8dc6" providerId="ADAL" clId="{DADCE2F1-C18F-43B7-81F8-143B5E07AB1E}" dt="2023-02-06T21:36:29.065" v="1617"/>
          <ac:inkMkLst>
            <pc:docMk/>
            <pc:sldMk cId="532942031" sldId="425"/>
            <ac:inkMk id="94" creationId="{802ABFCB-DBD6-7C60-45F3-480A9A7EA7BF}"/>
          </ac:inkMkLst>
        </pc:inkChg>
        <pc:inkChg chg="add del mod">
          <ac:chgData name="Spiller, Hannah G." userId="f42f1aa8-bbe2-42da-86ac-84a2e4ce8dc6" providerId="ADAL" clId="{DADCE2F1-C18F-43B7-81F8-143B5E07AB1E}" dt="2023-02-06T21:36:29.061" v="1607"/>
          <ac:inkMkLst>
            <pc:docMk/>
            <pc:sldMk cId="532942031" sldId="425"/>
            <ac:inkMk id="95" creationId="{4AC42C64-A60F-047C-616E-3A07D7534D64}"/>
          </ac:inkMkLst>
        </pc:inkChg>
        <pc:inkChg chg="add del mod">
          <ac:chgData name="Spiller, Hannah G." userId="f42f1aa8-bbe2-42da-86ac-84a2e4ce8dc6" providerId="ADAL" clId="{DADCE2F1-C18F-43B7-81F8-143B5E07AB1E}" dt="2023-02-06T21:36:29.051" v="1589"/>
          <ac:inkMkLst>
            <pc:docMk/>
            <pc:sldMk cId="532942031" sldId="425"/>
            <ac:inkMk id="96" creationId="{7BDD0258-B9D8-D98B-30D6-02A6F0877E26}"/>
          </ac:inkMkLst>
        </pc:inkChg>
        <pc:inkChg chg="add del mod">
          <ac:chgData name="Spiller, Hannah G." userId="f42f1aa8-bbe2-42da-86ac-84a2e4ce8dc6" providerId="ADAL" clId="{DADCE2F1-C18F-43B7-81F8-143B5E07AB1E}" dt="2023-02-06T21:36:29.053" v="1592"/>
          <ac:inkMkLst>
            <pc:docMk/>
            <pc:sldMk cId="532942031" sldId="425"/>
            <ac:inkMk id="98" creationId="{EE3C90BE-A42D-AC10-30EF-885C20DA379F}"/>
          </ac:inkMkLst>
        </pc:inkChg>
        <pc:inkChg chg="add del">
          <ac:chgData name="Spiller, Hannah G." userId="f42f1aa8-bbe2-42da-86ac-84a2e4ce8dc6" providerId="ADAL" clId="{DADCE2F1-C18F-43B7-81F8-143B5E07AB1E}" dt="2023-02-06T21:36:29.064" v="1613"/>
          <ac:inkMkLst>
            <pc:docMk/>
            <pc:sldMk cId="532942031" sldId="425"/>
            <ac:inkMk id="100" creationId="{5E64CB36-5B26-ED74-79E9-E85A10269C9C}"/>
          </ac:inkMkLst>
        </pc:inkChg>
        <pc:cxnChg chg="mod">
          <ac:chgData name="Spiller, Hannah G." userId="f42f1aa8-bbe2-42da-86ac-84a2e4ce8dc6" providerId="ADAL" clId="{DADCE2F1-C18F-43B7-81F8-143B5E07AB1E}" dt="2023-02-08T20:06:34.503" v="1662" actId="1076"/>
          <ac:cxnSpMkLst>
            <pc:docMk/>
            <pc:sldMk cId="532942031" sldId="425"/>
            <ac:cxnSpMk id="105" creationId="{86170803-E1DB-9B9B-9105-DF0220A82582}"/>
          </ac:cxnSpMkLst>
        </pc:cxnChg>
        <pc:cxnChg chg="mod">
          <ac:chgData name="Spiller, Hannah G." userId="f42f1aa8-bbe2-42da-86ac-84a2e4ce8dc6" providerId="ADAL" clId="{DADCE2F1-C18F-43B7-81F8-143B5E07AB1E}" dt="2023-02-08T20:06:31.007" v="1661" actId="1076"/>
          <ac:cxnSpMkLst>
            <pc:docMk/>
            <pc:sldMk cId="532942031" sldId="425"/>
            <ac:cxnSpMk id="109" creationId="{4595CDA1-5353-F43F-79A8-4EC69540681D}"/>
          </ac:cxnSpMkLst>
        </pc:cxnChg>
        <pc:cxnChg chg="mod">
          <ac:chgData name="Spiller, Hannah G." userId="f42f1aa8-bbe2-42da-86ac-84a2e4ce8dc6" providerId="ADAL" clId="{DADCE2F1-C18F-43B7-81F8-143B5E07AB1E}" dt="2023-02-08T20:06:38.195" v="1663" actId="1076"/>
          <ac:cxnSpMkLst>
            <pc:docMk/>
            <pc:sldMk cId="532942031" sldId="425"/>
            <ac:cxnSpMk id="111" creationId="{78EC91E7-D973-4524-4524-9042716AEFFE}"/>
          </ac:cxnSpMkLst>
        </pc:cxnChg>
      </pc:sldChg>
      <pc:sldChg chg="addSp delSp modSp mod">
        <pc:chgData name="Spiller, Hannah G." userId="f42f1aa8-bbe2-42da-86ac-84a2e4ce8dc6" providerId="ADAL" clId="{DADCE2F1-C18F-43B7-81F8-143B5E07AB1E}" dt="2023-02-06T21:26:21.952" v="1404"/>
        <pc:sldMkLst>
          <pc:docMk/>
          <pc:sldMk cId="347247979" sldId="426"/>
        </pc:sldMkLst>
        <pc:grpChg chg="del mod">
          <ac:chgData name="Spiller, Hannah G." userId="f42f1aa8-bbe2-42da-86ac-84a2e4ce8dc6" providerId="ADAL" clId="{DADCE2F1-C18F-43B7-81F8-143B5E07AB1E}" dt="2023-02-06T21:21:56.300" v="1252"/>
          <ac:grpSpMkLst>
            <pc:docMk/>
            <pc:sldMk cId="347247979" sldId="426"/>
            <ac:grpSpMk id="7" creationId="{D93851BB-EC6E-A129-A8AF-728B813CD44D}"/>
          </ac:grpSpMkLst>
        </pc:grpChg>
        <pc:grpChg chg="del mod">
          <ac:chgData name="Spiller, Hannah G." userId="f42f1aa8-bbe2-42da-86ac-84a2e4ce8dc6" providerId="ADAL" clId="{DADCE2F1-C18F-43B7-81F8-143B5E07AB1E}" dt="2023-02-06T21:21:58.764" v="1254"/>
          <ac:grpSpMkLst>
            <pc:docMk/>
            <pc:sldMk cId="347247979" sldId="426"/>
            <ac:grpSpMk id="11" creationId="{F33F2837-B9FC-0A73-259F-B702CE09673D}"/>
          </ac:grpSpMkLst>
        </pc:grpChg>
        <pc:grpChg chg="del mod">
          <ac:chgData name="Spiller, Hannah G." userId="f42f1aa8-bbe2-42da-86ac-84a2e4ce8dc6" providerId="ADAL" clId="{DADCE2F1-C18F-43B7-81F8-143B5E07AB1E}" dt="2023-02-06T21:22:00.746" v="1256"/>
          <ac:grpSpMkLst>
            <pc:docMk/>
            <pc:sldMk cId="347247979" sldId="426"/>
            <ac:grpSpMk id="13" creationId="{B16D8009-7D3C-CEE8-FEA8-AEE3318FA0E3}"/>
          </ac:grpSpMkLst>
        </pc:grpChg>
        <pc:grpChg chg="del mod">
          <ac:chgData name="Spiller, Hannah G." userId="f42f1aa8-bbe2-42da-86ac-84a2e4ce8dc6" providerId="ADAL" clId="{DADCE2F1-C18F-43B7-81F8-143B5E07AB1E}" dt="2023-02-06T21:22:01.977" v="1258"/>
          <ac:grpSpMkLst>
            <pc:docMk/>
            <pc:sldMk cId="347247979" sldId="426"/>
            <ac:grpSpMk id="15" creationId="{10E8459D-1E21-B235-1659-62FA5C148FCD}"/>
          </ac:grpSpMkLst>
        </pc:grpChg>
        <pc:grpChg chg="del mod">
          <ac:chgData name="Spiller, Hannah G." userId="f42f1aa8-bbe2-42da-86ac-84a2e4ce8dc6" providerId="ADAL" clId="{DADCE2F1-C18F-43B7-81F8-143B5E07AB1E}" dt="2023-02-06T21:22:03.890" v="1260"/>
          <ac:grpSpMkLst>
            <pc:docMk/>
            <pc:sldMk cId="347247979" sldId="426"/>
            <ac:grpSpMk id="17" creationId="{916F0D18-2B69-E8D8-2A9D-E6747C86AB7B}"/>
          </ac:grpSpMkLst>
        </pc:grpChg>
        <pc:grpChg chg="del mod">
          <ac:chgData name="Spiller, Hannah G." userId="f42f1aa8-bbe2-42da-86ac-84a2e4ce8dc6" providerId="ADAL" clId="{DADCE2F1-C18F-43B7-81F8-143B5E07AB1E}" dt="2023-02-06T21:22:05.235" v="1262"/>
          <ac:grpSpMkLst>
            <pc:docMk/>
            <pc:sldMk cId="347247979" sldId="426"/>
            <ac:grpSpMk id="19" creationId="{DC7C3F69-B67E-4761-06E3-4779BDAC99C1}"/>
          </ac:grpSpMkLst>
        </pc:grpChg>
        <pc:grpChg chg="del mod">
          <ac:chgData name="Spiller, Hannah G." userId="f42f1aa8-bbe2-42da-86ac-84a2e4ce8dc6" providerId="ADAL" clId="{DADCE2F1-C18F-43B7-81F8-143B5E07AB1E}" dt="2023-02-06T21:22:07.521" v="1264"/>
          <ac:grpSpMkLst>
            <pc:docMk/>
            <pc:sldMk cId="347247979" sldId="426"/>
            <ac:grpSpMk id="21" creationId="{E2E62DB1-AC92-8750-D71C-AF0A0FE939E3}"/>
          </ac:grpSpMkLst>
        </pc:grpChg>
        <pc:grpChg chg="del mod">
          <ac:chgData name="Spiller, Hannah G." userId="f42f1aa8-bbe2-42da-86ac-84a2e4ce8dc6" providerId="ADAL" clId="{DADCE2F1-C18F-43B7-81F8-143B5E07AB1E}" dt="2023-02-06T21:22:09.355" v="1266"/>
          <ac:grpSpMkLst>
            <pc:docMk/>
            <pc:sldMk cId="347247979" sldId="426"/>
            <ac:grpSpMk id="23" creationId="{C3F4FA13-850E-3D27-9776-02DF717AA326}"/>
          </ac:grpSpMkLst>
        </pc:grpChg>
        <pc:grpChg chg="del mod">
          <ac:chgData name="Spiller, Hannah G." userId="f42f1aa8-bbe2-42da-86ac-84a2e4ce8dc6" providerId="ADAL" clId="{DADCE2F1-C18F-43B7-81F8-143B5E07AB1E}" dt="2023-02-06T21:22:13.200" v="1269"/>
          <ac:grpSpMkLst>
            <pc:docMk/>
            <pc:sldMk cId="347247979" sldId="426"/>
            <ac:grpSpMk id="25" creationId="{54398A54-BD94-D022-C67D-A66A99FB920A}"/>
          </ac:grpSpMkLst>
        </pc:grpChg>
        <pc:grpChg chg="del mod">
          <ac:chgData name="Spiller, Hannah G." userId="f42f1aa8-bbe2-42da-86ac-84a2e4ce8dc6" providerId="ADAL" clId="{DADCE2F1-C18F-43B7-81F8-143B5E07AB1E}" dt="2023-02-06T21:22:19.720" v="1271"/>
          <ac:grpSpMkLst>
            <pc:docMk/>
            <pc:sldMk cId="347247979" sldId="426"/>
            <ac:grpSpMk id="28" creationId="{06E3069F-619F-ED3D-78F4-B7BBE69322F1}"/>
          </ac:grpSpMkLst>
        </pc:grpChg>
        <pc:grpChg chg="del mod">
          <ac:chgData name="Spiller, Hannah G." userId="f42f1aa8-bbe2-42da-86ac-84a2e4ce8dc6" providerId="ADAL" clId="{DADCE2F1-C18F-43B7-81F8-143B5E07AB1E}" dt="2023-02-06T21:22:30.352" v="1278"/>
          <ac:grpSpMkLst>
            <pc:docMk/>
            <pc:sldMk cId="347247979" sldId="426"/>
            <ac:grpSpMk id="30" creationId="{2141EADD-BD8B-11EE-C94E-FF9F02646FBD}"/>
          </ac:grpSpMkLst>
        </pc:grpChg>
        <pc:grpChg chg="del mod">
          <ac:chgData name="Spiller, Hannah G." userId="f42f1aa8-bbe2-42da-86ac-84a2e4ce8dc6" providerId="ADAL" clId="{DADCE2F1-C18F-43B7-81F8-143B5E07AB1E}" dt="2023-02-06T21:22:32.930" v="1280"/>
          <ac:grpSpMkLst>
            <pc:docMk/>
            <pc:sldMk cId="347247979" sldId="426"/>
            <ac:grpSpMk id="37" creationId="{5C800CA0-2FBC-3C50-3742-E8D9C3480012}"/>
          </ac:grpSpMkLst>
        </pc:grpChg>
        <pc:grpChg chg="mod">
          <ac:chgData name="Spiller, Hannah G." userId="f42f1aa8-bbe2-42da-86ac-84a2e4ce8dc6" providerId="ADAL" clId="{DADCE2F1-C18F-43B7-81F8-143B5E07AB1E}" dt="2023-02-06T21:22:32.930" v="1280"/>
          <ac:grpSpMkLst>
            <pc:docMk/>
            <pc:sldMk cId="347247979" sldId="426"/>
            <ac:grpSpMk id="39" creationId="{07376B91-06C5-B48D-EABE-2644811E3AE5}"/>
          </ac:grpSpMkLst>
        </pc:grpChg>
        <pc:grpChg chg="mod">
          <ac:chgData name="Spiller, Hannah G." userId="f42f1aa8-bbe2-42da-86ac-84a2e4ce8dc6" providerId="ADAL" clId="{DADCE2F1-C18F-43B7-81F8-143B5E07AB1E}" dt="2023-02-06T21:26:21.952" v="1404"/>
          <ac:grpSpMkLst>
            <pc:docMk/>
            <pc:sldMk cId="347247979" sldId="426"/>
            <ac:grpSpMk id="44" creationId="{4B1CB61F-F660-0ABD-C388-D0F437123650}"/>
          </ac:grpSpMkLst>
        </pc:grp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4" creationId="{40CFD8AA-232C-35DD-BF92-8CE70F4DE6E3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5" creationId="{B3B81ABF-FA38-32E0-A0FB-06DA0734128F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6" creationId="{08CACCB5-825A-0006-43CA-78E86AC8D0D0}"/>
          </ac:inkMkLst>
        </pc:inkChg>
        <pc:inkChg chg="add del">
          <ac:chgData name="Spiller, Hannah G." userId="f42f1aa8-bbe2-42da-86ac-84a2e4ce8dc6" providerId="ADAL" clId="{DADCE2F1-C18F-43B7-81F8-143B5E07AB1E}" dt="2023-02-06T21:21:50.220" v="1249"/>
          <ac:inkMkLst>
            <pc:docMk/>
            <pc:sldMk cId="347247979" sldId="426"/>
            <ac:inkMk id="8" creationId="{33456B27-FFFD-4B64-9EB8-1B26338ECB65}"/>
          </ac:inkMkLst>
        </pc:inkChg>
        <pc:inkChg chg="add">
          <ac:chgData name="Spiller, Hannah G." userId="f42f1aa8-bbe2-42da-86ac-84a2e4ce8dc6" providerId="ADAL" clId="{DADCE2F1-C18F-43B7-81F8-143B5E07AB1E}" dt="2023-02-06T21:21:52.787" v="1250" actId="9405"/>
          <ac:inkMkLst>
            <pc:docMk/>
            <pc:sldMk cId="347247979" sldId="426"/>
            <ac:inkMk id="9" creationId="{1090F2DC-920B-0791-112A-35CF5FA6FDF1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10" creationId="{869F9787-F915-0B02-618A-0E4E7F075DBE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12" creationId="{B753A6CE-CF27-2C68-9D4F-BE3E717475CA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14" creationId="{B097DB86-42E0-6CD3-358C-A0E1FA16940E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16" creationId="{A828DD96-C148-9D17-4015-D441464C6206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18" creationId="{D3272FE1-A1BF-0B60-3C04-EEBCFE2017D9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20" creationId="{8A251CEF-7808-1BA0-79CB-5896DE3016AC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22" creationId="{A87C7B16-5A4B-F9AA-44C0-DC62E4B8124D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24" creationId="{66C058E5-1CC4-7137-7CF3-A20A5402449E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26" creationId="{66159792-58B4-0CDB-18E9-8FED128AC8F0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27" creationId="{47A14AC6-BD84-E618-8A56-9626FD9D6D9F}"/>
          </ac:inkMkLst>
        </pc:inkChg>
        <pc:inkChg chg="add mod">
          <ac:chgData name="Spiller, Hannah G." userId="f42f1aa8-bbe2-42da-86ac-84a2e4ce8dc6" providerId="ADAL" clId="{DADCE2F1-C18F-43B7-81F8-143B5E07AB1E}" dt="2023-02-06T21:22:30.352" v="1278"/>
          <ac:inkMkLst>
            <pc:docMk/>
            <pc:sldMk cId="347247979" sldId="426"/>
            <ac:inkMk id="29" creationId="{27770593-B2AF-BB65-EED4-52BA58BEDAD7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1" creationId="{F6B71AC1-7F69-5AF9-7BCE-805AD1F5F180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2" creationId="{031EB40C-D1AC-E1C6-F6CA-0236DC643BFF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3" creationId="{8006544C-EF8F-FE90-FE45-482D06E3A878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4" creationId="{422A872F-744D-A109-C1F3-0A6C66DC232E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5" creationId="{18056AF2-06BE-A623-3764-F8ACEDA6850A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6" creationId="{B8ABD67B-D5C7-9F7B-23BD-023AE969041D}"/>
          </ac:inkMkLst>
        </pc:inkChg>
        <pc:inkChg chg="add mod">
          <ac:chgData name="Spiller, Hannah G." userId="f42f1aa8-bbe2-42da-86ac-84a2e4ce8dc6" providerId="ADAL" clId="{DADCE2F1-C18F-43B7-81F8-143B5E07AB1E}" dt="2023-02-06T21:22:32.930" v="1280"/>
          <ac:inkMkLst>
            <pc:docMk/>
            <pc:sldMk cId="347247979" sldId="426"/>
            <ac:inkMk id="38" creationId="{C6F96923-73E0-9DC7-7BB1-E1D3A6259F4F}"/>
          </ac:inkMkLst>
        </pc:inkChg>
        <pc:inkChg chg="add mod">
          <ac:chgData name="Spiller, Hannah G." userId="f42f1aa8-bbe2-42da-86ac-84a2e4ce8dc6" providerId="ADAL" clId="{DADCE2F1-C18F-43B7-81F8-143B5E07AB1E}" dt="2023-02-06T21:26:21.952" v="1404"/>
          <ac:inkMkLst>
            <pc:docMk/>
            <pc:sldMk cId="347247979" sldId="426"/>
            <ac:inkMk id="40" creationId="{50422DF0-7162-4974-E46D-4B52741FC2DF}"/>
          </ac:inkMkLst>
        </pc:inkChg>
        <pc:inkChg chg="add mod">
          <ac:chgData name="Spiller, Hannah G." userId="f42f1aa8-bbe2-42da-86ac-84a2e4ce8dc6" providerId="ADAL" clId="{DADCE2F1-C18F-43B7-81F8-143B5E07AB1E}" dt="2023-02-06T21:26:21.952" v="1404"/>
          <ac:inkMkLst>
            <pc:docMk/>
            <pc:sldMk cId="347247979" sldId="426"/>
            <ac:inkMk id="41" creationId="{C457265D-276A-1F69-3C75-23DF727A0C38}"/>
          </ac:inkMkLst>
        </pc:inkChg>
        <pc:inkChg chg="add mod">
          <ac:chgData name="Spiller, Hannah G." userId="f42f1aa8-bbe2-42da-86ac-84a2e4ce8dc6" providerId="ADAL" clId="{DADCE2F1-C18F-43B7-81F8-143B5E07AB1E}" dt="2023-02-06T21:26:21.952" v="1404"/>
          <ac:inkMkLst>
            <pc:docMk/>
            <pc:sldMk cId="347247979" sldId="426"/>
            <ac:inkMk id="42" creationId="{4B92B991-7F3B-A891-BFA6-4746D344B543}"/>
          </ac:inkMkLst>
        </pc:inkChg>
        <pc:inkChg chg="add mod">
          <ac:chgData name="Spiller, Hannah G." userId="f42f1aa8-bbe2-42da-86ac-84a2e4ce8dc6" providerId="ADAL" clId="{DADCE2F1-C18F-43B7-81F8-143B5E07AB1E}" dt="2023-02-06T21:26:21.952" v="1404"/>
          <ac:inkMkLst>
            <pc:docMk/>
            <pc:sldMk cId="347247979" sldId="426"/>
            <ac:inkMk id="43" creationId="{F062FAE3-2910-4D2F-AC8E-91C2E45293ED}"/>
          </ac:inkMkLst>
        </pc:inkChg>
      </pc:sldChg>
      <pc:sldChg chg="addSp delSp modSp mod modAnim">
        <pc:chgData name="Spiller, Hannah G." userId="f42f1aa8-bbe2-42da-86ac-84a2e4ce8dc6" providerId="ADAL" clId="{DADCE2F1-C18F-43B7-81F8-143B5E07AB1E}" dt="2023-02-10T22:19:32.216" v="2677"/>
        <pc:sldMkLst>
          <pc:docMk/>
          <pc:sldMk cId="1247430308" sldId="427"/>
        </pc:sldMkLst>
        <pc:grpChg chg="del mod">
          <ac:chgData name="Spiller, Hannah G." userId="f42f1aa8-bbe2-42da-86ac-84a2e4ce8dc6" providerId="ADAL" clId="{DADCE2F1-C18F-43B7-81F8-143B5E07AB1E}" dt="2023-02-06T21:17:26.355" v="1096"/>
          <ac:grpSpMkLst>
            <pc:docMk/>
            <pc:sldMk cId="1247430308" sldId="427"/>
            <ac:grpSpMk id="6" creationId="{DD52A815-6BFD-6905-C400-A0BE20480611}"/>
          </ac:grpSpMkLst>
        </pc:grpChg>
        <pc:grpChg chg="del mod">
          <ac:chgData name="Spiller, Hannah G." userId="f42f1aa8-bbe2-42da-86ac-84a2e4ce8dc6" providerId="ADAL" clId="{DADCE2F1-C18F-43B7-81F8-143B5E07AB1E}" dt="2023-02-06T21:17:27.770" v="1098"/>
          <ac:grpSpMkLst>
            <pc:docMk/>
            <pc:sldMk cId="1247430308" sldId="427"/>
            <ac:grpSpMk id="8" creationId="{A26CFDF6-FC9A-F9DE-3DB3-D0870E971ED4}"/>
          </ac:grpSpMkLst>
        </pc:grpChg>
        <pc:grpChg chg="del mod">
          <ac:chgData name="Spiller, Hannah G." userId="f42f1aa8-bbe2-42da-86ac-84a2e4ce8dc6" providerId="ADAL" clId="{DADCE2F1-C18F-43B7-81F8-143B5E07AB1E}" dt="2023-02-06T21:17:35.168" v="1104"/>
          <ac:grpSpMkLst>
            <pc:docMk/>
            <pc:sldMk cId="1247430308" sldId="427"/>
            <ac:grpSpMk id="11" creationId="{B3578D7B-7CF6-5FD2-E391-2E516CA62377}"/>
          </ac:grpSpMkLst>
        </pc:grpChg>
        <pc:grpChg chg="del mod">
          <ac:chgData name="Spiller, Hannah G." userId="f42f1aa8-bbe2-42da-86ac-84a2e4ce8dc6" providerId="ADAL" clId="{DADCE2F1-C18F-43B7-81F8-143B5E07AB1E}" dt="2023-02-06T21:17:36.472" v="1106"/>
          <ac:grpSpMkLst>
            <pc:docMk/>
            <pc:sldMk cId="1247430308" sldId="427"/>
            <ac:grpSpMk id="13" creationId="{9004DF13-5E02-E4CA-C521-1C43F6527641}"/>
          </ac:grpSpMkLst>
        </pc:grpChg>
        <pc:grpChg chg="del mod">
          <ac:chgData name="Spiller, Hannah G." userId="f42f1aa8-bbe2-42da-86ac-84a2e4ce8dc6" providerId="ADAL" clId="{DADCE2F1-C18F-43B7-81F8-143B5E07AB1E}" dt="2023-02-06T21:17:40.046" v="1109"/>
          <ac:grpSpMkLst>
            <pc:docMk/>
            <pc:sldMk cId="1247430308" sldId="427"/>
            <ac:grpSpMk id="15" creationId="{9FE4F6D9-873E-D553-3BDD-5D2D68BF906C}"/>
          </ac:grpSpMkLst>
        </pc:grpChg>
        <pc:grpChg chg="del mod">
          <ac:chgData name="Spiller, Hannah G." userId="f42f1aa8-bbe2-42da-86ac-84a2e4ce8dc6" providerId="ADAL" clId="{DADCE2F1-C18F-43B7-81F8-143B5E07AB1E}" dt="2023-02-06T21:17:43.503" v="1112"/>
          <ac:grpSpMkLst>
            <pc:docMk/>
            <pc:sldMk cId="1247430308" sldId="427"/>
            <ac:grpSpMk id="18" creationId="{D964B615-D21A-ADB8-E90A-DC8DEC110869}"/>
          </ac:grpSpMkLst>
        </pc:grpChg>
        <pc:grpChg chg="del mod">
          <ac:chgData name="Spiller, Hannah G." userId="f42f1aa8-bbe2-42da-86ac-84a2e4ce8dc6" providerId="ADAL" clId="{DADCE2F1-C18F-43B7-81F8-143B5E07AB1E}" dt="2023-02-06T21:17:47.962" v="1116"/>
          <ac:grpSpMkLst>
            <pc:docMk/>
            <pc:sldMk cId="1247430308" sldId="427"/>
            <ac:grpSpMk id="21" creationId="{E553DF09-1B9B-8B87-28E1-90DC4DC21973}"/>
          </ac:grpSpMkLst>
        </pc:grpChg>
        <pc:grpChg chg="del mod">
          <ac:chgData name="Spiller, Hannah G." userId="f42f1aa8-bbe2-42da-86ac-84a2e4ce8dc6" providerId="ADAL" clId="{DADCE2F1-C18F-43B7-81F8-143B5E07AB1E}" dt="2023-02-06T21:17:51.868" v="1119"/>
          <ac:grpSpMkLst>
            <pc:docMk/>
            <pc:sldMk cId="1247430308" sldId="427"/>
            <ac:grpSpMk id="23" creationId="{562F2457-D657-9923-6425-DF71CED0E3B6}"/>
          </ac:grpSpMkLst>
        </pc:grpChg>
        <pc:grpChg chg="del mod">
          <ac:chgData name="Spiller, Hannah G." userId="f42f1aa8-bbe2-42da-86ac-84a2e4ce8dc6" providerId="ADAL" clId="{DADCE2F1-C18F-43B7-81F8-143B5E07AB1E}" dt="2023-02-06T21:17:56.565" v="1123"/>
          <ac:grpSpMkLst>
            <pc:docMk/>
            <pc:sldMk cId="1247430308" sldId="427"/>
            <ac:grpSpMk id="26" creationId="{4173C48F-679C-938B-C8CA-F4EF1B0551ED}"/>
          </ac:grpSpMkLst>
        </pc:grpChg>
        <pc:grpChg chg="del mod">
          <ac:chgData name="Spiller, Hannah G." userId="f42f1aa8-bbe2-42da-86ac-84a2e4ce8dc6" providerId="ADAL" clId="{DADCE2F1-C18F-43B7-81F8-143B5E07AB1E}" dt="2023-02-06T21:17:59.936" v="1125"/>
          <ac:grpSpMkLst>
            <pc:docMk/>
            <pc:sldMk cId="1247430308" sldId="427"/>
            <ac:grpSpMk id="29" creationId="{C3E3BDBD-62F4-6FEA-DCE0-9540F102F72D}"/>
          </ac:grpSpMkLst>
        </pc:grpChg>
        <pc:grpChg chg="del mod">
          <ac:chgData name="Spiller, Hannah G." userId="f42f1aa8-bbe2-42da-86ac-84a2e4ce8dc6" providerId="ADAL" clId="{DADCE2F1-C18F-43B7-81F8-143B5E07AB1E}" dt="2023-02-06T21:18:05.321" v="1129"/>
          <ac:grpSpMkLst>
            <pc:docMk/>
            <pc:sldMk cId="1247430308" sldId="427"/>
            <ac:grpSpMk id="31" creationId="{CD729BB9-2AD0-ECEA-785A-DCE2183BB90B}"/>
          </ac:grpSpMkLst>
        </pc:grpChg>
        <pc:grpChg chg="del mod">
          <ac:chgData name="Spiller, Hannah G." userId="f42f1aa8-bbe2-42da-86ac-84a2e4ce8dc6" providerId="ADAL" clId="{DADCE2F1-C18F-43B7-81F8-143B5E07AB1E}" dt="2023-02-06T21:18:11.476" v="1135"/>
          <ac:grpSpMkLst>
            <pc:docMk/>
            <pc:sldMk cId="1247430308" sldId="427"/>
            <ac:grpSpMk id="34" creationId="{E56B8107-D2B9-38DD-E081-335C175CFCCD}"/>
          </ac:grpSpMkLst>
        </pc:grpChg>
        <pc:grpChg chg="del mod">
          <ac:chgData name="Spiller, Hannah G." userId="f42f1aa8-bbe2-42da-86ac-84a2e4ce8dc6" providerId="ADAL" clId="{DADCE2F1-C18F-43B7-81F8-143B5E07AB1E}" dt="2023-02-06T21:18:14.144" v="1137"/>
          <ac:grpSpMkLst>
            <pc:docMk/>
            <pc:sldMk cId="1247430308" sldId="427"/>
            <ac:grpSpMk id="40" creationId="{38E10583-CBBA-B15F-585F-BAC9309B7ECA}"/>
          </ac:grpSpMkLst>
        </pc:grpChg>
        <pc:grpChg chg="del mod">
          <ac:chgData name="Spiller, Hannah G." userId="f42f1aa8-bbe2-42da-86ac-84a2e4ce8dc6" providerId="ADAL" clId="{DADCE2F1-C18F-43B7-81F8-143B5E07AB1E}" dt="2023-02-06T21:18:29.268" v="1152"/>
          <ac:grpSpMkLst>
            <pc:docMk/>
            <pc:sldMk cId="1247430308" sldId="427"/>
            <ac:grpSpMk id="42" creationId="{145A61FC-A2A3-6DCC-DEA4-ACDF0E361A2F}"/>
          </ac:grpSpMkLst>
        </pc:grpChg>
        <pc:grpChg chg="del mod">
          <ac:chgData name="Spiller, Hannah G." userId="f42f1aa8-bbe2-42da-86ac-84a2e4ce8dc6" providerId="ADAL" clId="{DADCE2F1-C18F-43B7-81F8-143B5E07AB1E}" dt="2023-02-06T21:18:34.441" v="1154"/>
          <ac:grpSpMkLst>
            <pc:docMk/>
            <pc:sldMk cId="1247430308" sldId="427"/>
            <ac:grpSpMk id="49" creationId="{4217DBF7-8DD7-8536-677E-C3CD98A2D2FC}"/>
          </ac:grpSpMkLst>
        </pc:grpChg>
        <pc:grpChg chg="del mod">
          <ac:chgData name="Spiller, Hannah G." userId="f42f1aa8-bbe2-42da-86ac-84a2e4ce8dc6" providerId="ADAL" clId="{DADCE2F1-C18F-43B7-81F8-143B5E07AB1E}" dt="2023-02-06T21:18:42.231" v="1157"/>
          <ac:grpSpMkLst>
            <pc:docMk/>
            <pc:sldMk cId="1247430308" sldId="427"/>
            <ac:grpSpMk id="51" creationId="{FA4FDADB-F5B5-FCFD-94E4-2B9E0930FD81}"/>
          </ac:grpSpMkLst>
        </pc:grpChg>
        <pc:grpChg chg="del mod">
          <ac:chgData name="Spiller, Hannah G." userId="f42f1aa8-bbe2-42da-86ac-84a2e4ce8dc6" providerId="ADAL" clId="{DADCE2F1-C18F-43B7-81F8-143B5E07AB1E}" dt="2023-02-06T21:18:49.664" v="1166"/>
          <ac:grpSpMkLst>
            <pc:docMk/>
            <pc:sldMk cId="1247430308" sldId="427"/>
            <ac:grpSpMk id="53" creationId="{AB26E106-3073-DE23-75D1-D860C09DF14A}"/>
          </ac:grpSpMkLst>
        </pc:grpChg>
        <pc:grpChg chg="del mod">
          <ac:chgData name="Spiller, Hannah G." userId="f42f1aa8-bbe2-42da-86ac-84a2e4ce8dc6" providerId="ADAL" clId="{DADCE2F1-C18F-43B7-81F8-143B5E07AB1E}" dt="2023-02-06T21:18:51.351" v="1168"/>
          <ac:grpSpMkLst>
            <pc:docMk/>
            <pc:sldMk cId="1247430308" sldId="427"/>
            <ac:grpSpMk id="62" creationId="{B208531C-9C21-7C39-4742-EA01AB41D370}"/>
          </ac:grpSpMkLst>
        </pc:grpChg>
        <pc:grpChg chg="del mod">
          <ac:chgData name="Spiller, Hannah G." userId="f42f1aa8-bbe2-42da-86ac-84a2e4ce8dc6" providerId="ADAL" clId="{DADCE2F1-C18F-43B7-81F8-143B5E07AB1E}" dt="2023-02-06T21:18:56.292" v="1174"/>
          <ac:grpSpMkLst>
            <pc:docMk/>
            <pc:sldMk cId="1247430308" sldId="427"/>
            <ac:grpSpMk id="64" creationId="{1D0620F8-E240-9325-26F5-38FC3C551771}"/>
          </ac:grpSpMkLst>
        </pc:grpChg>
        <pc:grpChg chg="del mod">
          <ac:chgData name="Spiller, Hannah G." userId="f42f1aa8-bbe2-42da-86ac-84a2e4ce8dc6" providerId="ADAL" clId="{DADCE2F1-C18F-43B7-81F8-143B5E07AB1E}" dt="2023-02-06T21:19:01.026" v="1179"/>
          <ac:grpSpMkLst>
            <pc:docMk/>
            <pc:sldMk cId="1247430308" sldId="427"/>
            <ac:grpSpMk id="70" creationId="{79583699-38DC-8BF9-1ECF-30698EB39DE8}"/>
          </ac:grpSpMkLst>
        </pc:grpChg>
        <pc:grpChg chg="del mod">
          <ac:chgData name="Spiller, Hannah G." userId="f42f1aa8-bbe2-42da-86ac-84a2e4ce8dc6" providerId="ADAL" clId="{DADCE2F1-C18F-43B7-81F8-143B5E07AB1E}" dt="2023-02-06T21:35:11.719" v="1578" actId="478"/>
          <ac:grpSpMkLst>
            <pc:docMk/>
            <pc:sldMk cId="1247430308" sldId="427"/>
            <ac:grpSpMk id="75" creationId="{9FC12056-C1A0-798F-87B5-BB0D11025074}"/>
          </ac:grpSpMkLst>
        </pc:grpChg>
        <pc:picChg chg="mod">
          <ac:chgData name="Spiller, Hannah G." userId="f42f1aa8-bbe2-42da-86ac-84a2e4ce8dc6" providerId="ADAL" clId="{DADCE2F1-C18F-43B7-81F8-143B5E07AB1E}" dt="2023-02-08T20:03:04.639" v="1640"/>
          <ac:picMkLst>
            <pc:docMk/>
            <pc:sldMk cId="1247430308" sldId="427"/>
            <ac:picMk id="62" creationId="{56AF848F-58CE-3918-3DE4-96131A4AE2AD}"/>
          </ac:picMkLst>
        </pc:picChg>
        <pc:inkChg chg="add del mod">
          <ac:chgData name="Spiller, Hannah G." userId="f42f1aa8-bbe2-42da-86ac-84a2e4ce8dc6" providerId="ADAL" clId="{DADCE2F1-C18F-43B7-81F8-143B5E07AB1E}" dt="2023-02-06T21:17:27.771" v="1099"/>
          <ac:inkMkLst>
            <pc:docMk/>
            <pc:sldMk cId="1247430308" sldId="427"/>
            <ac:inkMk id="4" creationId="{6D77D61A-B8F0-AB2B-933F-C4C22CD864AD}"/>
          </ac:inkMkLst>
        </pc:inkChg>
        <pc:inkChg chg="add del mod">
          <ac:chgData name="Spiller, Hannah G." userId="f42f1aa8-bbe2-42da-86ac-84a2e4ce8dc6" providerId="ADAL" clId="{DADCE2F1-C18F-43B7-81F8-143B5E07AB1E}" dt="2023-02-06T21:17:27.754" v="1097"/>
          <ac:inkMkLst>
            <pc:docMk/>
            <pc:sldMk cId="1247430308" sldId="427"/>
            <ac:inkMk id="5" creationId="{470D696E-17C3-BFE0-3D26-681EE6543050}"/>
          </ac:inkMkLst>
        </pc:inkChg>
        <pc:inkChg chg="add del mod">
          <ac:chgData name="Spiller, Hannah G." userId="f42f1aa8-bbe2-42da-86ac-84a2e4ce8dc6" providerId="ADAL" clId="{DADCE2F1-C18F-43B7-81F8-143B5E07AB1E}" dt="2023-02-06T21:17:27.770" v="1098"/>
          <ac:inkMkLst>
            <pc:docMk/>
            <pc:sldMk cId="1247430308" sldId="427"/>
            <ac:inkMk id="7" creationId="{046038F3-0C95-28A2-5FAE-500BD7E9DDEA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9" creationId="{08705B43-B8ED-8FBB-8078-9B007363B6BB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10" creationId="{77C22F3F-E8A9-7326-87B1-D0F392ABDB96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12" creationId="{2998D268-3BC9-AC4B-2234-812F473545F5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14" creationId="{91DAED9C-7FAE-1714-91DA-2CF077CADA08}"/>
          </ac:inkMkLst>
        </pc:inkChg>
        <pc:inkChg chg="add del mod topLvl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16" creationId="{6F9BCC74-F6AE-B495-7D32-2855E5CC0438}"/>
          </ac:inkMkLst>
        </pc:inkChg>
        <pc:inkChg chg="add del mod">
          <ac:chgData name="Spiller, Hannah G." userId="f42f1aa8-bbe2-42da-86ac-84a2e4ce8dc6" providerId="ADAL" clId="{DADCE2F1-C18F-43B7-81F8-143B5E07AB1E}" dt="2023-02-06T21:17:47.867" v="1115"/>
          <ac:inkMkLst>
            <pc:docMk/>
            <pc:sldMk cId="1247430308" sldId="427"/>
            <ac:inkMk id="17" creationId="{57EE7CCC-C5DF-7195-7E33-332EB2FE1048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19" creationId="{05407F78-B2C9-9356-2788-C2D166F13169}"/>
          </ac:inkMkLst>
        </pc:inkChg>
        <pc:inkChg chg="add del mod">
          <ac:chgData name="Spiller, Hannah G." userId="f42f1aa8-bbe2-42da-86ac-84a2e4ce8dc6" providerId="ADAL" clId="{DADCE2F1-C18F-43B7-81F8-143B5E07AB1E}" dt="2023-02-06T21:17:44.609" v="1113"/>
          <ac:inkMkLst>
            <pc:docMk/>
            <pc:sldMk cId="1247430308" sldId="427"/>
            <ac:inkMk id="20" creationId="{99D9F212-0842-1170-2C26-ACD31A853E5D}"/>
          </ac:inkMkLst>
        </pc:inkChg>
        <pc:inkChg chg="add del mod">
          <ac:chgData name="Spiller, Hannah G." userId="f42f1aa8-bbe2-42da-86ac-84a2e4ce8dc6" providerId="ADAL" clId="{DADCE2F1-C18F-43B7-81F8-143B5E07AB1E}" dt="2023-02-06T21:35:14.504" v="1579"/>
          <ac:inkMkLst>
            <pc:docMk/>
            <pc:sldMk cId="1247430308" sldId="427"/>
            <ac:inkMk id="22" creationId="{387F08C3-1DAB-6763-5683-DAFEB5D3AA0A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24" creationId="{0F895236-DE9E-0220-3624-BFDB426D9D6D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25" creationId="{2797FBA7-0B5C-9DD3-1158-C1F7E1E0DB5D}"/>
          </ac:inkMkLst>
        </pc:inkChg>
        <pc:inkChg chg="add del">
          <ac:chgData name="Spiller, Hannah G." userId="f42f1aa8-bbe2-42da-86ac-84a2e4ce8dc6" providerId="ADAL" clId="{DADCE2F1-C18F-43B7-81F8-143B5E07AB1E}" dt="2023-02-06T21:17:53.769" v="1121"/>
          <ac:inkMkLst>
            <pc:docMk/>
            <pc:sldMk cId="1247430308" sldId="427"/>
            <ac:inkMk id="27" creationId="{FC926193-4D8C-CE00-4009-39064B8D1613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28" creationId="{F522BD5B-5EA3-83A0-D68A-98522C3E9A37}"/>
          </ac:inkMkLst>
        </pc:inkChg>
        <pc:inkChg chg="add del mod">
          <ac:chgData name="Spiller, Hannah G." userId="f42f1aa8-bbe2-42da-86ac-84a2e4ce8dc6" providerId="ADAL" clId="{DADCE2F1-C18F-43B7-81F8-143B5E07AB1E}" dt="2023-02-06T21:18:01.651" v="1126"/>
          <ac:inkMkLst>
            <pc:docMk/>
            <pc:sldMk cId="1247430308" sldId="427"/>
            <ac:inkMk id="30" creationId="{E7BD1980-7E66-17A7-9226-4D1877317850}"/>
          </ac:inkMkLst>
        </pc:inkChg>
        <pc:inkChg chg="add del mod">
          <ac:chgData name="Spiller, Hannah G." userId="f42f1aa8-bbe2-42da-86ac-84a2e4ce8dc6" providerId="ADAL" clId="{DADCE2F1-C18F-43B7-81F8-143B5E07AB1E}" dt="2023-02-06T21:18:16.959" v="1142"/>
          <ac:inkMkLst>
            <pc:docMk/>
            <pc:sldMk cId="1247430308" sldId="427"/>
            <ac:inkMk id="32" creationId="{52C88725-DC44-6111-C2EE-843EAF6FD804}"/>
          </ac:inkMkLst>
        </pc:inkChg>
        <pc:inkChg chg="add del mod">
          <ac:chgData name="Spiller, Hannah G." userId="f42f1aa8-bbe2-42da-86ac-84a2e4ce8dc6" providerId="ADAL" clId="{DADCE2F1-C18F-43B7-81F8-143B5E07AB1E}" dt="2023-02-06T21:18:16.956" v="1140"/>
          <ac:inkMkLst>
            <pc:docMk/>
            <pc:sldMk cId="1247430308" sldId="427"/>
            <ac:inkMk id="33" creationId="{23E9BC2B-78BD-FF80-1D5B-9BA605847929}"/>
          </ac:inkMkLst>
        </pc:inkChg>
        <pc:inkChg chg="add del mod">
          <ac:chgData name="Spiller, Hannah G." userId="f42f1aa8-bbe2-42da-86ac-84a2e4ce8dc6" providerId="ADAL" clId="{DADCE2F1-C18F-43B7-81F8-143B5E07AB1E}" dt="2023-02-06T21:18:16.954" v="1139"/>
          <ac:inkMkLst>
            <pc:docMk/>
            <pc:sldMk cId="1247430308" sldId="427"/>
            <ac:inkMk id="35" creationId="{D5CA31F3-42EC-6D10-F3D6-3BCF8512600B}"/>
          </ac:inkMkLst>
        </pc:inkChg>
        <pc:inkChg chg="add del mod">
          <ac:chgData name="Spiller, Hannah G." userId="f42f1aa8-bbe2-42da-86ac-84a2e4ce8dc6" providerId="ADAL" clId="{DADCE2F1-C18F-43B7-81F8-143B5E07AB1E}" dt="2023-02-06T21:18:16.962" v="1144"/>
          <ac:inkMkLst>
            <pc:docMk/>
            <pc:sldMk cId="1247430308" sldId="427"/>
            <ac:inkMk id="36" creationId="{742E21BB-29C8-9D55-D574-0C29FCD8751D}"/>
          </ac:inkMkLst>
        </pc:inkChg>
        <pc:inkChg chg="add del mod">
          <ac:chgData name="Spiller, Hannah G." userId="f42f1aa8-bbe2-42da-86ac-84a2e4ce8dc6" providerId="ADAL" clId="{DADCE2F1-C18F-43B7-81F8-143B5E07AB1E}" dt="2023-02-06T21:18:16.958" v="1141"/>
          <ac:inkMkLst>
            <pc:docMk/>
            <pc:sldMk cId="1247430308" sldId="427"/>
            <ac:inkMk id="37" creationId="{D465C093-D552-A299-6079-10EFF60B407E}"/>
          </ac:inkMkLst>
        </pc:inkChg>
        <pc:inkChg chg="add del mod">
          <ac:chgData name="Spiller, Hannah G." userId="f42f1aa8-bbe2-42da-86ac-84a2e4ce8dc6" providerId="ADAL" clId="{DADCE2F1-C18F-43B7-81F8-143B5E07AB1E}" dt="2023-02-06T21:18:16.948" v="1138"/>
          <ac:inkMkLst>
            <pc:docMk/>
            <pc:sldMk cId="1247430308" sldId="427"/>
            <ac:inkMk id="38" creationId="{F3D28D73-219A-7882-7DDA-31C41BF39AF7}"/>
          </ac:inkMkLst>
        </pc:inkChg>
        <pc:inkChg chg="add del mod">
          <ac:chgData name="Spiller, Hannah G." userId="f42f1aa8-bbe2-42da-86ac-84a2e4ce8dc6" providerId="ADAL" clId="{DADCE2F1-C18F-43B7-81F8-143B5E07AB1E}" dt="2023-02-06T21:18:16.963" v="1145"/>
          <ac:inkMkLst>
            <pc:docMk/>
            <pc:sldMk cId="1247430308" sldId="427"/>
            <ac:inkMk id="39" creationId="{9439166C-2482-1396-FC1E-91E2361CA514}"/>
          </ac:inkMkLst>
        </pc:inkChg>
        <pc:inkChg chg="add del mod">
          <ac:chgData name="Spiller, Hannah G." userId="f42f1aa8-bbe2-42da-86ac-84a2e4ce8dc6" providerId="ADAL" clId="{DADCE2F1-C18F-43B7-81F8-143B5E07AB1E}" dt="2023-02-06T21:18:16.959" v="1143"/>
          <ac:inkMkLst>
            <pc:docMk/>
            <pc:sldMk cId="1247430308" sldId="427"/>
            <ac:inkMk id="41" creationId="{69C9E5EA-2B70-C842-D64D-6FC3E65C6AE6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43" creationId="{66C59F5B-DE48-D878-E7AF-3F12EABB3A26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44" creationId="{6747C00E-4948-C20F-52CE-52E23C62BBBA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45" creationId="{7DC66C42-0D5E-3A28-FD72-CFEC6945CCC4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46" creationId="{924BE745-91C5-B065-94AA-AB6B9A048F91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47" creationId="{94BC5B35-D9B5-397A-25A6-322A89B366E0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48" creationId="{542E3E01-DBA2-6C34-8128-45DFAAF5E080}"/>
          </ac:inkMkLst>
        </pc:inkChg>
        <pc:inkChg chg="add del mod">
          <ac:chgData name="Spiller, Hannah G." userId="f42f1aa8-bbe2-42da-86ac-84a2e4ce8dc6" providerId="ADAL" clId="{DADCE2F1-C18F-43B7-81F8-143B5E07AB1E}" dt="2023-02-06T21:18:35.114" v="1155"/>
          <ac:inkMkLst>
            <pc:docMk/>
            <pc:sldMk cId="1247430308" sldId="427"/>
            <ac:inkMk id="50" creationId="{1CB433BA-525B-ACA3-70F7-9FAE940EFAE3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2" creationId="{48E1E217-7762-C0D9-59A1-32942C7005B4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4" creationId="{0C37D0D8-884A-D482-541C-7D9D4C456EE8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5" creationId="{F5A1B64E-C4D9-9926-EF07-2DBBCBCC8ED1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6" creationId="{9EBB4731-26E4-195A-2008-69C15E824728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7" creationId="{628CE6C2-93C2-B550-249B-6FF347D456C9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8" creationId="{E5769D8C-AD4D-D022-989A-9EB2D1E74631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59" creationId="{49DA5A7F-26B8-275D-A18F-443C63C5B719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0" creationId="{06464285-0A34-E587-BE1F-0ED869650211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1" creationId="{93E635CC-DF82-9B5A-728B-3AAB01B1474B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3" creationId="{ED63C65D-4A5F-8C44-D983-02720D7B2069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5" creationId="{8BF5984E-7F02-C4E4-1C8E-BB9B72EAA85B}"/>
          </ac:inkMkLst>
        </pc:inkChg>
        <pc:inkChg chg="add del mod topLvl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6" creationId="{E2F56E1C-E6AF-02CA-523D-17B9193B606A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7" creationId="{C4D5943C-2DB2-9D5B-5FAF-D61153806CD8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8" creationId="{4856B2FA-9FC6-94E9-35F9-F7BFE117F520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69" creationId="{824DACA2-47F3-4BCA-88F0-730E0E95A98A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71" creationId="{2D223E21-4B95-3006-A825-180313ED36EA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72" creationId="{0A01E296-4761-E4E5-6712-8DD2F3582F14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73" creationId="{0B6D1EE7-886A-4C40-6F18-DA1B723EF636}"/>
          </ac:inkMkLst>
        </pc:inkChg>
        <pc:inkChg chg="add del mod">
          <ac:chgData name="Spiller, Hannah G." userId="f42f1aa8-bbe2-42da-86ac-84a2e4ce8dc6" providerId="ADAL" clId="{DADCE2F1-C18F-43B7-81F8-143B5E07AB1E}" dt="2023-02-06T21:35:11.719" v="1578" actId="478"/>
          <ac:inkMkLst>
            <pc:docMk/>
            <pc:sldMk cId="1247430308" sldId="427"/>
            <ac:inkMk id="74" creationId="{C1B2B81E-B305-F1F9-6985-9710555DFEFD}"/>
          </ac:inkMkLst>
        </pc:inkChg>
      </pc:sldChg>
      <pc:sldChg chg="addSp delSp modSp mod modAnim">
        <pc:chgData name="Spiller, Hannah G." userId="f42f1aa8-bbe2-42da-86ac-84a2e4ce8dc6" providerId="ADAL" clId="{DADCE2F1-C18F-43B7-81F8-143B5E07AB1E}" dt="2023-02-10T22:22:13.787" v="2687"/>
        <pc:sldMkLst>
          <pc:docMk/>
          <pc:sldMk cId="4111254607" sldId="428"/>
        </pc:sldMkLst>
        <pc:grpChg chg="del mod">
          <ac:chgData name="Spiller, Hannah G." userId="f42f1aa8-bbe2-42da-86ac-84a2e4ce8dc6" providerId="ADAL" clId="{DADCE2F1-C18F-43B7-81F8-143B5E07AB1E}" dt="2023-02-06T21:23:03.143" v="1293"/>
          <ac:grpSpMkLst>
            <pc:docMk/>
            <pc:sldMk cId="4111254607" sldId="428"/>
            <ac:grpSpMk id="8" creationId="{DBE20B70-5734-FD8B-53B5-3AD86D70E572}"/>
          </ac:grpSpMkLst>
        </pc:grpChg>
        <pc:grpChg chg="del mod">
          <ac:chgData name="Spiller, Hannah G." userId="f42f1aa8-bbe2-42da-86ac-84a2e4ce8dc6" providerId="ADAL" clId="{DADCE2F1-C18F-43B7-81F8-143B5E07AB1E}" dt="2023-02-06T21:23:09.333" v="1297"/>
          <ac:grpSpMkLst>
            <pc:docMk/>
            <pc:sldMk cId="4111254607" sldId="428"/>
            <ac:grpSpMk id="16" creationId="{299FA824-B175-1786-ACAD-0ED27BD03768}"/>
          </ac:grpSpMkLst>
        </pc:grpChg>
        <pc:grpChg chg="del mod">
          <ac:chgData name="Spiller, Hannah G." userId="f42f1aa8-bbe2-42da-86ac-84a2e4ce8dc6" providerId="ADAL" clId="{DADCE2F1-C18F-43B7-81F8-143B5E07AB1E}" dt="2023-02-06T21:23:15.961" v="1308"/>
          <ac:grpSpMkLst>
            <pc:docMk/>
            <pc:sldMk cId="4111254607" sldId="428"/>
            <ac:grpSpMk id="20" creationId="{65D74E25-39D8-D454-253B-980F86A8151A}"/>
          </ac:grpSpMkLst>
        </pc:grpChg>
        <pc:grpChg chg="del mod">
          <ac:chgData name="Spiller, Hannah G." userId="f42f1aa8-bbe2-42da-86ac-84a2e4ce8dc6" providerId="ADAL" clId="{DADCE2F1-C18F-43B7-81F8-143B5E07AB1E}" dt="2023-02-06T21:23:18.953" v="1311"/>
          <ac:grpSpMkLst>
            <pc:docMk/>
            <pc:sldMk cId="4111254607" sldId="428"/>
            <ac:grpSpMk id="31" creationId="{35F0F4C9-734C-75AB-AE0B-9A29241BA708}"/>
          </ac:grpSpMkLst>
        </pc:grpChg>
        <pc:grpChg chg="del mod">
          <ac:chgData name="Spiller, Hannah G." userId="f42f1aa8-bbe2-42da-86ac-84a2e4ce8dc6" providerId="ADAL" clId="{DADCE2F1-C18F-43B7-81F8-143B5E07AB1E}" dt="2023-02-06T21:23:33.256" v="1316"/>
          <ac:grpSpMkLst>
            <pc:docMk/>
            <pc:sldMk cId="4111254607" sldId="428"/>
            <ac:grpSpMk id="34" creationId="{D7A0C457-9CE0-8AD1-44C5-D7CC1987D3B0}"/>
          </ac:grpSpMkLst>
        </pc:grpChg>
        <pc:grpChg chg="del mod">
          <ac:chgData name="Spiller, Hannah G." userId="f42f1aa8-bbe2-42da-86ac-84a2e4ce8dc6" providerId="ADAL" clId="{DADCE2F1-C18F-43B7-81F8-143B5E07AB1E}" dt="2023-02-06T21:23:34.601" v="1318"/>
          <ac:grpSpMkLst>
            <pc:docMk/>
            <pc:sldMk cId="4111254607" sldId="428"/>
            <ac:grpSpMk id="39" creationId="{46B744F6-3F1A-660B-3C91-F9555FF4EB47}"/>
          </ac:grpSpMkLst>
        </pc:grpChg>
        <pc:grpChg chg="del mod">
          <ac:chgData name="Spiller, Hannah G." userId="f42f1aa8-bbe2-42da-86ac-84a2e4ce8dc6" providerId="ADAL" clId="{DADCE2F1-C18F-43B7-81F8-143B5E07AB1E}" dt="2023-02-06T21:23:38.317" v="1320"/>
          <ac:grpSpMkLst>
            <pc:docMk/>
            <pc:sldMk cId="4111254607" sldId="428"/>
            <ac:grpSpMk id="41" creationId="{2ECEE0EE-B9CF-4436-F79B-DE7CC6832F9A}"/>
          </ac:grpSpMkLst>
        </pc:grpChg>
        <pc:grpChg chg="del mod">
          <ac:chgData name="Spiller, Hannah G." userId="f42f1aa8-bbe2-42da-86ac-84a2e4ce8dc6" providerId="ADAL" clId="{DADCE2F1-C18F-43B7-81F8-143B5E07AB1E}" dt="2023-02-06T21:23:42.838" v="1328"/>
          <ac:grpSpMkLst>
            <pc:docMk/>
            <pc:sldMk cId="4111254607" sldId="428"/>
            <ac:grpSpMk id="43" creationId="{2E86D183-1376-0B3C-A6EA-D97708DD4A44}"/>
          </ac:grpSpMkLst>
        </pc:grpChg>
        <pc:grpChg chg="mod">
          <ac:chgData name="Spiller, Hannah G." userId="f42f1aa8-bbe2-42da-86ac-84a2e4ce8dc6" providerId="ADAL" clId="{DADCE2F1-C18F-43B7-81F8-143B5E07AB1E}" dt="2023-02-06T21:23:42.838" v="1328"/>
          <ac:grpSpMkLst>
            <pc:docMk/>
            <pc:sldMk cId="4111254607" sldId="428"/>
            <ac:grpSpMk id="51" creationId="{1E4CD7DA-607A-0D35-7BBB-668E73F108C2}"/>
          </ac:grpSpMkLst>
        </pc:grpChg>
        <pc:grpChg chg="del mod">
          <ac:chgData name="Spiller, Hannah G." userId="f42f1aa8-bbe2-42da-86ac-84a2e4ce8dc6" providerId="ADAL" clId="{DADCE2F1-C18F-43B7-81F8-143B5E07AB1E}" dt="2023-02-06T21:23:54.439" v="1337"/>
          <ac:grpSpMkLst>
            <pc:docMk/>
            <pc:sldMk cId="4111254607" sldId="428"/>
            <ac:grpSpMk id="55" creationId="{7961CF0A-2BCB-B239-8D92-B8324BF0734A}"/>
          </ac:grpSpMkLst>
        </pc:grpChg>
        <pc:grpChg chg="del mod">
          <ac:chgData name="Spiller, Hannah G." userId="f42f1aa8-bbe2-42da-86ac-84a2e4ce8dc6" providerId="ADAL" clId="{DADCE2F1-C18F-43B7-81F8-143B5E07AB1E}" dt="2023-02-06T21:24:03.852" v="1348"/>
          <ac:grpSpMkLst>
            <pc:docMk/>
            <pc:sldMk cId="4111254607" sldId="428"/>
            <ac:grpSpMk id="60" creationId="{8FB6A73E-343C-29D8-C87D-9F790108358B}"/>
          </ac:grpSpMkLst>
        </pc:grpChg>
        <pc:grpChg chg="del mod">
          <ac:chgData name="Spiller, Hannah G." userId="f42f1aa8-bbe2-42da-86ac-84a2e4ce8dc6" providerId="ADAL" clId="{DADCE2F1-C18F-43B7-81F8-143B5E07AB1E}" dt="2023-02-06T21:24:06.360" v="1351"/>
          <ac:grpSpMkLst>
            <pc:docMk/>
            <pc:sldMk cId="4111254607" sldId="428"/>
            <ac:grpSpMk id="71" creationId="{AFF229AF-C09D-515D-1FDA-399F166A2567}"/>
          </ac:grpSpMkLst>
        </pc:grpChg>
        <pc:grpChg chg="del mod">
          <ac:chgData name="Spiller, Hannah G." userId="f42f1aa8-bbe2-42da-86ac-84a2e4ce8dc6" providerId="ADAL" clId="{DADCE2F1-C18F-43B7-81F8-143B5E07AB1E}" dt="2023-02-06T21:24:11.869" v="1353"/>
          <ac:grpSpMkLst>
            <pc:docMk/>
            <pc:sldMk cId="4111254607" sldId="428"/>
            <ac:grpSpMk id="74" creationId="{1FCC092E-4A8A-7B84-9A5C-C92EF1D8324E}"/>
          </ac:grpSpMkLst>
        </pc:grpChg>
        <pc:grpChg chg="del mod">
          <ac:chgData name="Spiller, Hannah G." userId="f42f1aa8-bbe2-42da-86ac-84a2e4ce8dc6" providerId="ADAL" clId="{DADCE2F1-C18F-43B7-81F8-143B5E07AB1E}" dt="2023-02-06T21:24:15.614" v="1360"/>
          <ac:grpSpMkLst>
            <pc:docMk/>
            <pc:sldMk cId="4111254607" sldId="428"/>
            <ac:grpSpMk id="76" creationId="{AD097BAE-DBA5-6477-1804-8B4CAF0854DA}"/>
          </ac:grpSpMkLst>
        </pc:grpChg>
        <pc:grpChg chg="del mod">
          <ac:chgData name="Spiller, Hannah G." userId="f42f1aa8-bbe2-42da-86ac-84a2e4ce8dc6" providerId="ADAL" clId="{DADCE2F1-C18F-43B7-81F8-143B5E07AB1E}" dt="2023-02-06T21:24:24.174" v="1364"/>
          <ac:grpSpMkLst>
            <pc:docMk/>
            <pc:sldMk cId="4111254607" sldId="428"/>
            <ac:grpSpMk id="83" creationId="{23C78A3A-402E-9AE0-75E5-C9C8AFFAA31F}"/>
          </ac:grpSpMkLst>
        </pc:grpChg>
        <pc:grpChg chg="del mod">
          <ac:chgData name="Spiller, Hannah G." userId="f42f1aa8-bbe2-42da-86ac-84a2e4ce8dc6" providerId="ADAL" clId="{DADCE2F1-C18F-43B7-81F8-143B5E07AB1E}" dt="2023-02-06T21:24:26.586" v="1366"/>
          <ac:grpSpMkLst>
            <pc:docMk/>
            <pc:sldMk cId="4111254607" sldId="428"/>
            <ac:grpSpMk id="87" creationId="{66D5923C-322B-B4E5-67D6-DF3576390966}"/>
          </ac:grpSpMkLst>
        </pc:grpChg>
        <pc:grpChg chg="mod">
          <ac:chgData name="Spiller, Hannah G." userId="f42f1aa8-bbe2-42da-86ac-84a2e4ce8dc6" providerId="ADAL" clId="{DADCE2F1-C18F-43B7-81F8-143B5E07AB1E}" dt="2023-02-06T21:24:26.586" v="1366"/>
          <ac:grpSpMkLst>
            <pc:docMk/>
            <pc:sldMk cId="4111254607" sldId="428"/>
            <ac:grpSpMk id="89" creationId="{CE7A9291-FC74-71E6-337F-D74BF796C0CE}"/>
          </ac:grpSpMkLst>
        </pc:grpChg>
        <pc:grpChg chg="del mod">
          <ac:chgData name="Spiller, Hannah G." userId="f42f1aa8-bbe2-42da-86ac-84a2e4ce8dc6" providerId="ADAL" clId="{DADCE2F1-C18F-43B7-81F8-143B5E07AB1E}" dt="2023-02-06T21:26:17.412" v="1399"/>
          <ac:grpSpMkLst>
            <pc:docMk/>
            <pc:sldMk cId="4111254607" sldId="428"/>
            <ac:grpSpMk id="93" creationId="{A73F0DE6-61D7-9D0C-F1F0-97D23DBED78C}"/>
          </ac:grpSpMkLst>
        </pc:grpChg>
        <pc:grpChg chg="mod">
          <ac:chgData name="Spiller, Hannah G." userId="f42f1aa8-bbe2-42da-86ac-84a2e4ce8dc6" providerId="ADAL" clId="{DADCE2F1-C18F-43B7-81F8-143B5E07AB1E}" dt="2023-02-06T21:26:17.412" v="1399"/>
          <ac:grpSpMkLst>
            <pc:docMk/>
            <pc:sldMk cId="4111254607" sldId="428"/>
            <ac:grpSpMk id="100" creationId="{73093E93-FA0C-CDA8-2398-86A16C607DBB}"/>
          </ac:grpSpMkLst>
        </pc:grp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" creationId="{B15529E0-D0A0-F697-A7D7-257260ABF128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5" creationId="{443DBFBA-EBD6-5FD4-5DCB-67D589B2A4A3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6" creationId="{4D1AC349-B596-225A-7E88-B1EC6230141A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7" creationId="{1C0C1A0F-840B-CB16-0DD9-5E5C35443E13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9" creationId="{D5546E7A-AB7C-4BF9-812F-33CAC9FC8D63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0" creationId="{A89EC783-5206-CEB7-7F42-1BA6366E96A8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1" creationId="{CD39A901-8727-FC0B-C7C1-D73389AA9ACE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2" creationId="{FC0CC12E-B2A3-C104-689A-5A4380053218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3" creationId="{12037FF4-B319-664D-D3E0-14BCD5DBDC2C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4" creationId="{410D33D7-3D17-3BCC-8514-3285F968B0BA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5" creationId="{0DCF5432-FB09-CEFA-8203-33551EB1DD4B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7" creationId="{8647F507-DEC1-8EA6-0236-C19B874004BF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8" creationId="{81BB0FD9-76B3-7181-53F7-3C4AA1C9AD45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19" creationId="{686FDACF-9102-A627-C306-53B1E93ECE54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1" creationId="{1B94C326-D97A-1D2C-F677-4CFC170E1827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2" creationId="{5EE69C6C-F6C6-C1B2-6879-3DC5E795B5DF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3" creationId="{248FC983-B031-B63D-69CB-05B3AADB5A84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4" creationId="{2D9EA3BE-8830-C2B1-6936-7F2F2FC6BF05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5" creationId="{B0B86703-B4D5-9431-94C7-E9578ADC8698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6" creationId="{BCA9E63A-B7B2-FE52-42AF-A412C3B3B529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7" creationId="{F0E1189E-1767-198A-D2B1-925CAA5FC319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8" creationId="{0119225B-139C-0F46-20A0-5FAAC2A9318C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29" creationId="{A6ABA504-107A-8D6A-97E6-A58875EF5919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0" creationId="{BF87B8E5-5737-829F-66F6-F759241B19EB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2" creationId="{BBC08F8A-08A5-C969-1D63-097BC62C0DC2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3" creationId="{64E71585-DFB3-3BCE-3956-5D1DA16687BA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5" creationId="{E850FA00-167F-7092-D6E4-D97B52815A0A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6" creationId="{0056D046-46E6-9E38-9C67-65E6222D9C52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7" creationId="{38709026-4E4A-459D-0943-93685DC7D504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38" creationId="{33014A5A-8C40-72FE-820A-7FC867AEFA7E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0" creationId="{7C060A9C-D291-4361-48B0-24F3F5779AE2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2" creationId="{A387B014-8525-57E0-AF3D-A45AE7316AE9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4" creationId="{FA2645E4-070D-AA67-8D30-FA53A179A5EA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5" creationId="{FD9F31B1-B16F-C92F-2A76-99DBC603D2A7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6" creationId="{ABD2176D-0380-8C98-7EDD-AB8A8AFF882C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7" creationId="{5ABEC250-23B4-F13C-26D0-1570114E3983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8" creationId="{14B7F9B1-334F-CEFC-FACA-95AD4A10BDD8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49" creationId="{44F98584-667D-26F3-5BD2-72CBF6217360}"/>
          </ac:inkMkLst>
        </pc:inkChg>
        <pc:inkChg chg="add mod">
          <ac:chgData name="Spiller, Hannah G." userId="f42f1aa8-bbe2-42da-86ac-84a2e4ce8dc6" providerId="ADAL" clId="{DADCE2F1-C18F-43B7-81F8-143B5E07AB1E}" dt="2023-02-06T21:23:42.838" v="1328"/>
          <ac:inkMkLst>
            <pc:docMk/>
            <pc:sldMk cId="4111254607" sldId="428"/>
            <ac:inkMk id="50" creationId="{CB2FB08C-0C55-3D19-973E-A1E6D88026B5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2" creationId="{CF1766D4-F16A-1B81-713C-5D927602CEF7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3" creationId="{DB9B1AF5-B1D9-A5DF-0240-0B08F97C48A7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4" creationId="{BF51070E-FB1E-6C23-45FA-CB23902F3EBB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6" creationId="{5E27090F-35B6-3807-0B9B-29694184822B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7" creationId="{408B3F1A-BDCC-45C0-0189-91B75C50BCDF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8" creationId="{E4A64BD4-1D8F-5A58-BD85-595D2666BD94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59" creationId="{24BCB687-96EA-825D-D2FC-F7B93934824B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1" creationId="{6D6DDEBC-E3D3-14A5-E61C-76224B1A62CE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2" creationId="{16FE6FB8-4064-F2B6-DEFE-C7C33380B1E8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3" creationId="{7E84C322-97E8-C9EC-4E52-B790CFFF9220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4" creationId="{24A68A3B-B38D-EE7B-A862-EA658D6DE715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5" creationId="{FCCBF582-38ED-7F9D-7AA6-CD64C385D9FF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6" creationId="{69133451-B63D-A392-2B81-FAF7F3304D15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7" creationId="{396D80EC-7386-D10F-C3B2-1BA319A9C1E0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8" creationId="{7989D3DB-D89B-17D3-B750-2409ED3EA85D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69" creationId="{6E3327EE-3900-CE9A-7D09-11AB76210424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0" creationId="{9A87309D-9768-5FEC-6D2E-8181F7376BDC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2" creationId="{AC550D41-4FA1-9095-542C-2FF7DED392EB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3" creationId="{6404B687-1F6B-1DEC-D441-929168435DAE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5" creationId="{A7A27767-E1D7-A5EF-46E5-6A4C85FC0537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7" creationId="{93B60B26-79C0-3E54-5977-7F603F5180CA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8" creationId="{CD062502-650A-18C3-C347-40659D002C76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79" creationId="{3F4FB89A-5BED-A04D-6EDF-E081A516EF78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0" creationId="{7B4B883A-092B-5D09-4EC7-C669DBA3E76E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1" creationId="{48079555-BEF8-AB84-FFA3-75C63DD4D08C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2" creationId="{F68ABF2E-C215-50BF-B780-957F14352242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4" creationId="{050D3341-8A43-00AE-C635-C1FB6CC1B36F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5" creationId="{E1E2B51B-4F70-FC9A-3BC1-43B6DDA59C80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6" creationId="{25B106AC-E9DB-2260-3634-CB14F447E747}"/>
          </ac:inkMkLst>
        </pc:inkChg>
        <pc:inkChg chg="add mod">
          <ac:chgData name="Spiller, Hannah G." userId="f42f1aa8-bbe2-42da-86ac-84a2e4ce8dc6" providerId="ADAL" clId="{DADCE2F1-C18F-43B7-81F8-143B5E07AB1E}" dt="2023-02-06T21:24:26.586" v="1366"/>
          <ac:inkMkLst>
            <pc:docMk/>
            <pc:sldMk cId="4111254607" sldId="428"/>
            <ac:inkMk id="88" creationId="{B24E046D-A5B7-273F-C443-2E4969CDB601}"/>
          </ac:inkMkLst>
        </pc:inkChg>
        <pc:inkChg chg="add">
          <ac:chgData name="Spiller, Hannah G." userId="f42f1aa8-bbe2-42da-86ac-84a2e4ce8dc6" providerId="ADAL" clId="{DADCE2F1-C18F-43B7-81F8-143B5E07AB1E}" dt="2023-02-06T21:24:31.408" v="1367" actId="9405"/>
          <ac:inkMkLst>
            <pc:docMk/>
            <pc:sldMk cId="4111254607" sldId="428"/>
            <ac:inkMk id="90" creationId="{2DB0B163-246B-D9F1-AC8E-DBA9B7BCA72C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1" creationId="{0334FF34-714D-E234-9DE6-26797680F634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2" creationId="{D5934052-16F3-BF29-6C6A-ECC1880B9491}"/>
          </ac:inkMkLst>
        </pc:inkChg>
        <pc:inkChg chg="add">
          <ac:chgData name="Spiller, Hannah G." userId="f42f1aa8-bbe2-42da-86ac-84a2e4ce8dc6" providerId="ADAL" clId="{DADCE2F1-C18F-43B7-81F8-143B5E07AB1E}" dt="2023-02-06T21:24:42.198" v="1371" actId="9405"/>
          <ac:inkMkLst>
            <pc:docMk/>
            <pc:sldMk cId="4111254607" sldId="428"/>
            <ac:inkMk id="94" creationId="{559754E7-5FB7-4B89-84E2-085FF1E8EC1F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5" creationId="{7BCB0E97-60ED-F109-5755-535EDFE8DDD6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6" creationId="{30438865-4452-F8FB-41C1-6744050D381B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7" creationId="{B0A86CCA-B81C-10F3-9823-C9570A104B30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8" creationId="{5BE17A6D-CC58-073E-591F-98DEEA0E9E9D}"/>
          </ac:inkMkLst>
        </pc:inkChg>
        <pc:inkChg chg="add mod">
          <ac:chgData name="Spiller, Hannah G." userId="f42f1aa8-bbe2-42da-86ac-84a2e4ce8dc6" providerId="ADAL" clId="{DADCE2F1-C18F-43B7-81F8-143B5E07AB1E}" dt="2023-02-06T21:26:17.412" v="1399"/>
          <ac:inkMkLst>
            <pc:docMk/>
            <pc:sldMk cId="4111254607" sldId="428"/>
            <ac:inkMk id="99" creationId="{BE326887-3C74-E0CF-DF8F-23A8FFA04A34}"/>
          </ac:inkMkLst>
        </pc:inkChg>
      </pc:sldChg>
      <pc:sldChg chg="addSp delSp modSp mod">
        <pc:chgData name="Spiller, Hannah G." userId="f42f1aa8-bbe2-42da-86ac-84a2e4ce8dc6" providerId="ADAL" clId="{DADCE2F1-C18F-43B7-81F8-143B5E07AB1E}" dt="2023-02-06T21:27:39.750" v="1423"/>
        <pc:sldMkLst>
          <pc:docMk/>
          <pc:sldMk cId="3020172105" sldId="429"/>
        </pc:sldMkLst>
        <pc:spChg chg="mod">
          <ac:chgData name="Spiller, Hannah G." userId="f42f1aa8-bbe2-42da-86ac-84a2e4ce8dc6" providerId="ADAL" clId="{DADCE2F1-C18F-43B7-81F8-143B5E07AB1E}" dt="2023-02-06T21:07:18.734" v="123" actId="20577"/>
          <ac:spMkLst>
            <pc:docMk/>
            <pc:sldMk cId="3020172105" sldId="429"/>
            <ac:spMk id="3" creationId="{3E85C215-1B8C-7E82-37FC-7198FCE017AF}"/>
          </ac:spMkLst>
        </pc:spChg>
        <pc:grpChg chg="del mod">
          <ac:chgData name="Spiller, Hannah G." userId="f42f1aa8-bbe2-42da-86ac-84a2e4ce8dc6" providerId="ADAL" clId="{DADCE2F1-C18F-43B7-81F8-143B5E07AB1E}" dt="2023-02-06T21:27:36.829" v="1420"/>
          <ac:grpSpMkLst>
            <pc:docMk/>
            <pc:sldMk cId="3020172105" sldId="429"/>
            <ac:grpSpMk id="74" creationId="{B98ED56A-99CD-1DC2-53DB-71AD3956D206}"/>
          </ac:grpSpMkLst>
        </pc:grpChg>
        <pc:grpChg chg="del mod">
          <ac:chgData name="Spiller, Hannah G." userId="f42f1aa8-bbe2-42da-86ac-84a2e4ce8dc6" providerId="ADAL" clId="{DADCE2F1-C18F-43B7-81F8-143B5E07AB1E}" dt="2023-02-06T21:26:05.487" v="1388"/>
          <ac:grpSpMkLst>
            <pc:docMk/>
            <pc:sldMk cId="3020172105" sldId="429"/>
            <ac:grpSpMk id="78" creationId="{44766341-543D-877C-97CC-0B5CF10B8C2D}"/>
          </ac:grpSpMkLst>
        </pc:grpChg>
        <pc:grpChg chg="mod">
          <ac:chgData name="Spiller, Hannah G." userId="f42f1aa8-bbe2-42da-86ac-84a2e4ce8dc6" providerId="ADAL" clId="{DADCE2F1-C18F-43B7-81F8-143B5E07AB1E}" dt="2023-02-06T21:26:05.487" v="1388"/>
          <ac:grpSpMkLst>
            <pc:docMk/>
            <pc:sldMk cId="3020172105" sldId="429"/>
            <ac:grpSpMk id="83" creationId="{83B1F127-F951-B65A-A37C-8242792C6B97}"/>
          </ac:grpSpMkLst>
        </pc:grpChg>
        <pc:grpChg chg="mod">
          <ac:chgData name="Spiller, Hannah G." userId="f42f1aa8-bbe2-42da-86ac-84a2e4ce8dc6" providerId="ADAL" clId="{DADCE2F1-C18F-43B7-81F8-143B5E07AB1E}" dt="2023-02-06T21:26:10.884" v="1391"/>
          <ac:grpSpMkLst>
            <pc:docMk/>
            <pc:sldMk cId="3020172105" sldId="429"/>
            <ac:grpSpMk id="86" creationId="{16E8E634-688F-6C76-E3AA-70606EC7E2C2}"/>
          </ac:grpSpMkLst>
        </pc:grpChg>
        <pc:grpChg chg="mod">
          <ac:chgData name="Spiller, Hannah G." userId="f42f1aa8-bbe2-42da-86ac-84a2e4ce8dc6" providerId="ADAL" clId="{DADCE2F1-C18F-43B7-81F8-143B5E07AB1E}" dt="2023-02-06T21:27:39.750" v="1423"/>
          <ac:grpSpMkLst>
            <pc:docMk/>
            <pc:sldMk cId="3020172105" sldId="429"/>
            <ac:grpSpMk id="91" creationId="{704B998D-CD30-F9D5-CC6B-407E5A2DED41}"/>
          </ac:grpSpMkLst>
        </pc:grp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" creationId="{3163AD03-4B9A-3EDB-A927-94E1DC3013DE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" creationId="{DCE39105-480D-261D-4B82-E0D17B1139F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" creationId="{E2938C55-166E-E525-9543-F3D6A4AA3474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7" creationId="{3731FE85-B695-AC79-7512-F938212BE67B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8" creationId="{9310DCDF-E08B-A4CA-8EFE-C6EDC7C13BC9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9" creationId="{665D1BA1-1B8F-942C-A0ED-9D113C8262F0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0" creationId="{2CBD8B8B-E5DF-4C56-D4C6-ACBC7747130F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1" creationId="{7DC1E761-D162-AC24-383F-8A558F95D6D7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2" creationId="{3595CF45-A470-C0BB-2186-33F5E705173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3" creationId="{F72A071D-1A0C-86B5-4CD8-9F3716D042C4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4" creationId="{4059D3E2-E1BA-CBFD-3851-AB2A07490732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5" creationId="{CF97D360-DBF6-0550-7AD2-DC86F6B7F21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6" creationId="{7B3116F5-BBA8-D18C-24BD-CAB9089A5BBD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7" creationId="{810C6924-7F62-A08E-7D28-1205BE58B37D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8" creationId="{98587796-4CFE-1E54-8DAC-03A8CA17DC6E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19" creationId="{6CF72C8B-BCE6-5966-4D04-D8E10EEB8832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0" creationId="{B348B487-A771-339A-7267-84E8B0F2D5FD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1" creationId="{2E3452E0-D685-3695-0704-A4389BB5541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2" creationId="{6B6EA59E-D16C-77E5-8CEF-586F7B8AC590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3" creationId="{9AE930B2-8072-2898-A49F-EDE50C6A6B32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4" creationId="{70A9D228-B22A-1EB0-77E7-9CDA4D1D476B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5" creationId="{151290FC-C3D4-7F45-D713-EA29A4B7E0D3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6" creationId="{816D2A3D-21F9-077D-7FE5-69FA57403DDF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7" creationId="{B95359E2-0090-A445-9569-BF4FE38971F9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8" creationId="{BECA3AF9-1BC6-F36E-FF1D-7BF558FFCFC4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29" creationId="{E6AFE074-4CAA-E139-84F1-045449455F8B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0" creationId="{2A04E90C-A823-166A-07E2-258CB3040128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1" creationId="{61A1F43E-B483-84EA-0D69-A1BC1D20E375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2" creationId="{87A5385E-B603-1E44-C656-DCFCBCCFD7B5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3" creationId="{B272C824-FDE5-2B32-824F-30A8177E03DD}"/>
          </ac:inkMkLst>
        </pc:inkChg>
        <pc:inkChg chg="add del mod">
          <ac:chgData name="Spiller, Hannah G." userId="f42f1aa8-bbe2-42da-86ac-84a2e4ce8dc6" providerId="ADAL" clId="{DADCE2F1-C18F-43B7-81F8-143B5E07AB1E}" dt="2023-02-06T21:27:35.813" v="1417"/>
          <ac:inkMkLst>
            <pc:docMk/>
            <pc:sldMk cId="3020172105" sldId="429"/>
            <ac:inkMk id="34" creationId="{21E12E03-D7CE-DD19-E964-281F328E6001}"/>
          </ac:inkMkLst>
        </pc:inkChg>
        <pc:inkChg chg="add del mod">
          <ac:chgData name="Spiller, Hannah G." userId="f42f1aa8-bbe2-42da-86ac-84a2e4ce8dc6" providerId="ADAL" clId="{DADCE2F1-C18F-43B7-81F8-143B5E07AB1E}" dt="2023-02-06T21:27:35.811" v="1416"/>
          <ac:inkMkLst>
            <pc:docMk/>
            <pc:sldMk cId="3020172105" sldId="429"/>
            <ac:inkMk id="35" creationId="{8D290864-0D0D-2B70-D3F4-F203B9069E65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6" creationId="{4F394E2F-9B93-2DFB-FF0A-65AE1E4518E9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7" creationId="{849D0AB1-9483-39A4-B099-9AFF4D094D0D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8" creationId="{FC200420-BEC0-B260-D28C-532EC56C4A3C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39" creationId="{B61C8A85-6839-6133-A659-D724C19D0C8C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0" creationId="{9BCF9482-6DF0-E261-2833-817E973427B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1" creationId="{2231E412-5658-EBD6-DBB2-AF9C8015331D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2" creationId="{A8AFAB01-ECBA-EB63-17F7-FC57D11C154D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3" creationId="{4EDD4C47-2DDA-3B54-8E95-8D1BD30F89D3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4" creationId="{2526CE83-2841-493F-F0CB-19C3A167D1C5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5" creationId="{8297A9B5-7F2E-3E45-5961-5517C45A7AAC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6" creationId="{551DADB6-131C-F48A-7D1A-B3D945F59954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7" creationId="{86575BE5-1872-5113-E6BF-20A4DC9A56AF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8" creationId="{6FC22B4C-4D91-071B-307E-2372E9FA1CD0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49" creationId="{86B89050-4D0A-9273-7535-808FA16EE794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0" creationId="{CB05D6EC-AADE-3C63-3735-BF2F7C294D9B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1" creationId="{B66734AC-0DFD-5F71-8295-07ACCD4A3CBA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2" creationId="{3FDFDD28-5962-DD6E-0B9C-CEFAE1FD1F53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3" creationId="{DDF47BC7-CF4C-5E61-C245-D15973B6EF53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4" creationId="{626EC37B-491D-EFFF-36A7-A75BD248314A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5" creationId="{0912CC45-628B-BB2F-ED34-60207719A91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6" creationId="{2493C211-D643-B5C9-065B-1AC0617CAE31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7" creationId="{A89C3045-BE1F-761D-254C-0F5FAC5D2F6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8" creationId="{4B084455-378B-0C22-A0BD-CCE0E728F7CA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59" creationId="{496CECAD-FF42-D232-1990-5E92FBB63A76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0" creationId="{214E434D-49BE-2E09-1E80-9FD39A2F3439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1" creationId="{F3C0EF1D-0A02-7F4D-3DEC-F6F2E45D1D8F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2" creationId="{0772524D-26E7-CEFA-0806-85C0F0C0F855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3" creationId="{ED919F41-080E-1AD9-5A5E-14717EE079F0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4" creationId="{0803FF8B-8D4A-9504-63A2-09F569B27602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5" creationId="{57526640-3860-99D9-F382-F170ED5601B2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6" creationId="{1CA7E720-C5C9-DCEE-FC3B-E41FDDBE9FD0}"/>
          </ac:inkMkLst>
        </pc:inkChg>
        <pc:inkChg chg="add mod">
          <ac:chgData name="Spiller, Hannah G." userId="f42f1aa8-bbe2-42da-86ac-84a2e4ce8dc6" providerId="ADAL" clId="{DADCE2F1-C18F-43B7-81F8-143B5E07AB1E}" dt="2023-02-06T21:25:15.232" v="1372"/>
          <ac:inkMkLst>
            <pc:docMk/>
            <pc:sldMk cId="3020172105" sldId="429"/>
            <ac:inkMk id="67" creationId="{604719AF-6A68-0CEE-2BF2-5A6F61C03835}"/>
          </ac:inkMkLst>
        </pc:inkChg>
        <pc:inkChg chg="add del mod">
          <ac:chgData name="Spiller, Hannah G." userId="f42f1aa8-bbe2-42da-86ac-84a2e4ce8dc6" providerId="ADAL" clId="{DADCE2F1-C18F-43B7-81F8-143B5E07AB1E}" dt="2023-02-06T21:25:30.352" v="1378"/>
          <ac:inkMkLst>
            <pc:docMk/>
            <pc:sldMk cId="3020172105" sldId="429"/>
            <ac:inkMk id="68" creationId="{4BEECB66-6E25-DDE7-E1B0-392E50AE466C}"/>
          </ac:inkMkLst>
        </pc:inkChg>
        <pc:inkChg chg="add del mod">
          <ac:chgData name="Spiller, Hannah G." userId="f42f1aa8-bbe2-42da-86ac-84a2e4ce8dc6" providerId="ADAL" clId="{DADCE2F1-C18F-43B7-81F8-143B5E07AB1E}" dt="2023-02-06T21:25:35.364" v="1379"/>
          <ac:inkMkLst>
            <pc:docMk/>
            <pc:sldMk cId="3020172105" sldId="429"/>
            <ac:inkMk id="69" creationId="{DCB5FE42-B92E-3B7F-FF1F-74FC97D02F6A}"/>
          </ac:inkMkLst>
        </pc:inkChg>
        <pc:inkChg chg="add mod">
          <ac:chgData name="Spiller, Hannah G." userId="f42f1aa8-bbe2-42da-86ac-84a2e4ce8dc6" providerId="ADAL" clId="{DADCE2F1-C18F-43B7-81F8-143B5E07AB1E}" dt="2023-02-06T21:27:36.829" v="1420"/>
          <ac:inkMkLst>
            <pc:docMk/>
            <pc:sldMk cId="3020172105" sldId="429"/>
            <ac:inkMk id="70" creationId="{4A172E55-9FEA-2721-5EF3-244F8221DE50}"/>
          </ac:inkMkLst>
        </pc:inkChg>
        <pc:inkChg chg="add del">
          <ac:chgData name="Spiller, Hannah G." userId="f42f1aa8-bbe2-42da-86ac-84a2e4ce8dc6" providerId="ADAL" clId="{DADCE2F1-C18F-43B7-81F8-143B5E07AB1E}" dt="2023-02-06T21:27:35.814" v="1418"/>
          <ac:inkMkLst>
            <pc:docMk/>
            <pc:sldMk cId="3020172105" sldId="429"/>
            <ac:inkMk id="71" creationId="{A2F6F5FC-92C3-3901-42BF-54E5304E3E3C}"/>
          </ac:inkMkLst>
        </pc:inkChg>
        <pc:inkChg chg="add del">
          <ac:chgData name="Spiller, Hannah G." userId="f42f1aa8-bbe2-42da-86ac-84a2e4ce8dc6" providerId="ADAL" clId="{DADCE2F1-C18F-43B7-81F8-143B5E07AB1E}" dt="2023-02-06T21:27:35.817" v="1419"/>
          <ac:inkMkLst>
            <pc:docMk/>
            <pc:sldMk cId="3020172105" sldId="429"/>
            <ac:inkMk id="72" creationId="{2E238A51-1EE7-6FB9-48B9-CBC922DB6109}"/>
          </ac:inkMkLst>
        </pc:inkChg>
        <pc:inkChg chg="add del mod">
          <ac:chgData name="Spiller, Hannah G." userId="f42f1aa8-bbe2-42da-86ac-84a2e4ce8dc6" providerId="ADAL" clId="{DADCE2F1-C18F-43B7-81F8-143B5E07AB1E}" dt="2023-02-06T21:27:36.829" v="1420"/>
          <ac:inkMkLst>
            <pc:docMk/>
            <pc:sldMk cId="3020172105" sldId="429"/>
            <ac:inkMk id="73" creationId="{B592CA75-C9D3-35F9-45DC-C3D522823488}"/>
          </ac:inkMkLst>
        </pc:inkChg>
        <pc:inkChg chg="add mod">
          <ac:chgData name="Spiller, Hannah G." userId="f42f1aa8-bbe2-42da-86ac-84a2e4ce8dc6" providerId="ADAL" clId="{DADCE2F1-C18F-43B7-81F8-143B5E07AB1E}" dt="2023-02-06T21:26:05.487" v="1388"/>
          <ac:inkMkLst>
            <pc:docMk/>
            <pc:sldMk cId="3020172105" sldId="429"/>
            <ac:inkMk id="75" creationId="{67E31136-C8B5-5397-B4AE-B14881E60697}"/>
          </ac:inkMkLst>
        </pc:inkChg>
        <pc:inkChg chg="add mod">
          <ac:chgData name="Spiller, Hannah G." userId="f42f1aa8-bbe2-42da-86ac-84a2e4ce8dc6" providerId="ADAL" clId="{DADCE2F1-C18F-43B7-81F8-143B5E07AB1E}" dt="2023-02-06T21:26:05.487" v="1388"/>
          <ac:inkMkLst>
            <pc:docMk/>
            <pc:sldMk cId="3020172105" sldId="429"/>
            <ac:inkMk id="76" creationId="{BC184E3E-832C-70AB-D2A0-D514C9417276}"/>
          </ac:inkMkLst>
        </pc:inkChg>
        <pc:inkChg chg="add mod">
          <ac:chgData name="Spiller, Hannah G." userId="f42f1aa8-bbe2-42da-86ac-84a2e4ce8dc6" providerId="ADAL" clId="{DADCE2F1-C18F-43B7-81F8-143B5E07AB1E}" dt="2023-02-06T21:26:05.487" v="1388"/>
          <ac:inkMkLst>
            <pc:docMk/>
            <pc:sldMk cId="3020172105" sldId="429"/>
            <ac:inkMk id="77" creationId="{01EB401F-8FAC-30F7-68C3-826003E20AA4}"/>
          </ac:inkMkLst>
        </pc:inkChg>
        <pc:inkChg chg="add">
          <ac:chgData name="Spiller, Hannah G." userId="f42f1aa8-bbe2-42da-86ac-84a2e4ce8dc6" providerId="ADAL" clId="{DADCE2F1-C18F-43B7-81F8-143B5E07AB1E}" dt="2023-02-06T21:25:50.658" v="1384" actId="9405"/>
          <ac:inkMkLst>
            <pc:docMk/>
            <pc:sldMk cId="3020172105" sldId="429"/>
            <ac:inkMk id="79" creationId="{AD635260-980F-D821-4AD9-78EC588C880B}"/>
          </ac:inkMkLst>
        </pc:inkChg>
        <pc:inkChg chg="add">
          <ac:chgData name="Spiller, Hannah G." userId="f42f1aa8-bbe2-42da-86ac-84a2e4ce8dc6" providerId="ADAL" clId="{DADCE2F1-C18F-43B7-81F8-143B5E07AB1E}" dt="2023-02-06T21:25:57.141" v="1385" actId="9405"/>
          <ac:inkMkLst>
            <pc:docMk/>
            <pc:sldMk cId="3020172105" sldId="429"/>
            <ac:inkMk id="80" creationId="{442DDA43-1AEE-913E-0687-E7C87AD73B25}"/>
          </ac:inkMkLst>
        </pc:inkChg>
        <pc:inkChg chg="add mod">
          <ac:chgData name="Spiller, Hannah G." userId="f42f1aa8-bbe2-42da-86ac-84a2e4ce8dc6" providerId="ADAL" clId="{DADCE2F1-C18F-43B7-81F8-143B5E07AB1E}" dt="2023-02-06T21:26:05.487" v="1388"/>
          <ac:inkMkLst>
            <pc:docMk/>
            <pc:sldMk cId="3020172105" sldId="429"/>
            <ac:inkMk id="81" creationId="{F1114189-CB4E-339C-F20A-5266ED1677CF}"/>
          </ac:inkMkLst>
        </pc:inkChg>
        <pc:inkChg chg="add mod">
          <ac:chgData name="Spiller, Hannah G." userId="f42f1aa8-bbe2-42da-86ac-84a2e4ce8dc6" providerId="ADAL" clId="{DADCE2F1-C18F-43B7-81F8-143B5E07AB1E}" dt="2023-02-06T21:26:05.487" v="1388"/>
          <ac:inkMkLst>
            <pc:docMk/>
            <pc:sldMk cId="3020172105" sldId="429"/>
            <ac:inkMk id="82" creationId="{B38D5C50-E470-C14B-910D-F8741CBE2920}"/>
          </ac:inkMkLst>
        </pc:inkChg>
        <pc:inkChg chg="add mod">
          <ac:chgData name="Spiller, Hannah G." userId="f42f1aa8-bbe2-42da-86ac-84a2e4ce8dc6" providerId="ADAL" clId="{DADCE2F1-C18F-43B7-81F8-143B5E07AB1E}" dt="2023-02-06T21:26:10.884" v="1391"/>
          <ac:inkMkLst>
            <pc:docMk/>
            <pc:sldMk cId="3020172105" sldId="429"/>
            <ac:inkMk id="84" creationId="{CAF83AEF-766E-0DA6-4E37-146FF67B26F6}"/>
          </ac:inkMkLst>
        </pc:inkChg>
        <pc:inkChg chg="add mod">
          <ac:chgData name="Spiller, Hannah G." userId="f42f1aa8-bbe2-42da-86ac-84a2e4ce8dc6" providerId="ADAL" clId="{DADCE2F1-C18F-43B7-81F8-143B5E07AB1E}" dt="2023-02-06T21:26:10.884" v="1391"/>
          <ac:inkMkLst>
            <pc:docMk/>
            <pc:sldMk cId="3020172105" sldId="429"/>
            <ac:inkMk id="85" creationId="{F7412AAD-7BFC-4DFC-59DF-E3055B8079FC}"/>
          </ac:inkMkLst>
        </pc:inkChg>
        <pc:inkChg chg="add">
          <ac:chgData name="Spiller, Hannah G." userId="f42f1aa8-bbe2-42da-86ac-84a2e4ce8dc6" providerId="ADAL" clId="{DADCE2F1-C18F-43B7-81F8-143B5E07AB1E}" dt="2023-02-06T21:26:10.905" v="1392" actId="9405"/>
          <ac:inkMkLst>
            <pc:docMk/>
            <pc:sldMk cId="3020172105" sldId="429"/>
            <ac:inkMk id="87" creationId="{B96D7EA9-D580-8960-FAF4-9E1AB4227B69}"/>
          </ac:inkMkLst>
        </pc:inkChg>
        <pc:inkChg chg="add">
          <ac:chgData name="Spiller, Hannah G." userId="f42f1aa8-bbe2-42da-86ac-84a2e4ce8dc6" providerId="ADAL" clId="{DADCE2F1-C18F-43B7-81F8-143B5E07AB1E}" dt="2023-02-06T21:26:11.344" v="1393" actId="9405"/>
          <ac:inkMkLst>
            <pc:docMk/>
            <pc:sldMk cId="3020172105" sldId="429"/>
            <ac:inkMk id="88" creationId="{D5651DE0-97E5-D24D-DD3A-13CF68D4BEB0}"/>
          </ac:inkMkLst>
        </pc:inkChg>
        <pc:inkChg chg="add mod">
          <ac:chgData name="Spiller, Hannah G." userId="f42f1aa8-bbe2-42da-86ac-84a2e4ce8dc6" providerId="ADAL" clId="{DADCE2F1-C18F-43B7-81F8-143B5E07AB1E}" dt="2023-02-06T21:27:39.750" v="1423"/>
          <ac:inkMkLst>
            <pc:docMk/>
            <pc:sldMk cId="3020172105" sldId="429"/>
            <ac:inkMk id="89" creationId="{40FE644E-3AA2-56A2-71C0-BF746789A946}"/>
          </ac:inkMkLst>
        </pc:inkChg>
        <pc:inkChg chg="add mod">
          <ac:chgData name="Spiller, Hannah G." userId="f42f1aa8-bbe2-42da-86ac-84a2e4ce8dc6" providerId="ADAL" clId="{DADCE2F1-C18F-43B7-81F8-143B5E07AB1E}" dt="2023-02-06T21:27:39.750" v="1423"/>
          <ac:inkMkLst>
            <pc:docMk/>
            <pc:sldMk cId="3020172105" sldId="429"/>
            <ac:inkMk id="90" creationId="{DD2C7844-4203-05A0-1C44-566B16530635}"/>
          </ac:inkMkLst>
        </pc:inkChg>
      </pc:sldChg>
      <pc:sldChg chg="addSp delSp modSp new mod modNotesTx">
        <pc:chgData name="Spiller, Hannah G." userId="f42f1aa8-bbe2-42da-86ac-84a2e4ce8dc6" providerId="ADAL" clId="{DADCE2F1-C18F-43B7-81F8-143B5E07AB1E}" dt="2023-02-24T20:11:33.712" v="5376" actId="20577"/>
        <pc:sldMkLst>
          <pc:docMk/>
          <pc:sldMk cId="1811065175" sldId="430"/>
        </pc:sldMkLst>
        <pc:spChg chg="mod">
          <ac:chgData name="Spiller, Hannah G." userId="f42f1aa8-bbe2-42da-86ac-84a2e4ce8dc6" providerId="ADAL" clId="{DADCE2F1-C18F-43B7-81F8-143B5E07AB1E}" dt="2023-02-06T21:07:38.982" v="145" actId="20577"/>
          <ac:spMkLst>
            <pc:docMk/>
            <pc:sldMk cId="1811065175" sldId="430"/>
            <ac:spMk id="2" creationId="{82954155-6366-D87D-4328-4DFDAF41B8CF}"/>
          </ac:spMkLst>
        </pc:spChg>
        <pc:spChg chg="mod">
          <ac:chgData name="Spiller, Hannah G." userId="f42f1aa8-bbe2-42da-86ac-84a2e4ce8dc6" providerId="ADAL" clId="{DADCE2F1-C18F-43B7-81F8-143B5E07AB1E}" dt="2023-02-06T21:09:57.460" v="249" actId="20577"/>
          <ac:spMkLst>
            <pc:docMk/>
            <pc:sldMk cId="1811065175" sldId="430"/>
            <ac:spMk id="3" creationId="{EE6DF6FB-32A0-0522-CA31-C0115CB8D373}"/>
          </ac:spMkLst>
        </pc:spChg>
        <pc:grpChg chg="mod">
          <ac:chgData name="Spiller, Hannah G." userId="f42f1aa8-bbe2-42da-86ac-84a2e4ce8dc6" providerId="ADAL" clId="{DADCE2F1-C18F-43B7-81F8-143B5E07AB1E}" dt="2023-02-06T21:27:29.284" v="1415"/>
          <ac:grpSpMkLst>
            <pc:docMk/>
            <pc:sldMk cId="1811065175" sldId="430"/>
            <ac:grpSpMk id="84" creationId="{BDA62B7A-CB95-9045-F237-1DEABEDED3A4}"/>
          </ac:grpSpMkLst>
        </pc:grpChg>
        <pc:grpChg chg="del mod">
          <ac:chgData name="Spiller, Hannah G." userId="f42f1aa8-bbe2-42da-86ac-84a2e4ce8dc6" providerId="ADAL" clId="{DADCE2F1-C18F-43B7-81F8-143B5E07AB1E}" dt="2023-02-06T21:27:58.461" v="1429"/>
          <ac:grpSpMkLst>
            <pc:docMk/>
            <pc:sldMk cId="1811065175" sldId="430"/>
            <ac:grpSpMk id="88" creationId="{5C9AE3A3-49B1-0079-CCC4-9544C1710F97}"/>
          </ac:grpSpMkLst>
        </pc:grpChg>
        <pc:grpChg chg="del mod">
          <ac:chgData name="Spiller, Hannah G." userId="f42f1aa8-bbe2-42da-86ac-84a2e4ce8dc6" providerId="ADAL" clId="{DADCE2F1-C18F-43B7-81F8-143B5E07AB1E}" dt="2023-02-06T21:28:04.356" v="1436"/>
          <ac:grpSpMkLst>
            <pc:docMk/>
            <pc:sldMk cId="1811065175" sldId="430"/>
            <ac:grpSpMk id="90" creationId="{42F1FA61-3F80-F768-7546-C5BCBDF4363E}"/>
          </ac:grpSpMkLst>
        </pc:grpChg>
        <pc:grpChg chg="del mod">
          <ac:chgData name="Spiller, Hannah G." userId="f42f1aa8-bbe2-42da-86ac-84a2e4ce8dc6" providerId="ADAL" clId="{DADCE2F1-C18F-43B7-81F8-143B5E07AB1E}" dt="2023-02-06T21:28:04.870" v="1438"/>
          <ac:grpSpMkLst>
            <pc:docMk/>
            <pc:sldMk cId="1811065175" sldId="430"/>
            <ac:grpSpMk id="96" creationId="{5F859792-38BB-7F11-9B03-200BA8C9713E}"/>
          </ac:grpSpMkLst>
        </pc:grpChg>
        <pc:grpChg chg="del mod">
          <ac:chgData name="Spiller, Hannah G." userId="f42f1aa8-bbe2-42da-86ac-84a2e4ce8dc6" providerId="ADAL" clId="{DADCE2F1-C18F-43B7-81F8-143B5E07AB1E}" dt="2023-02-06T21:28:10.459" v="1442"/>
          <ac:grpSpMkLst>
            <pc:docMk/>
            <pc:sldMk cId="1811065175" sldId="430"/>
            <ac:grpSpMk id="98" creationId="{1FCE7CCA-68D3-9AB6-6625-6235BA9FCC0B}"/>
          </ac:grpSpMkLst>
        </pc:grpChg>
        <pc:grpChg chg="del mod">
          <ac:chgData name="Spiller, Hannah G." userId="f42f1aa8-bbe2-42da-86ac-84a2e4ce8dc6" providerId="ADAL" clId="{DADCE2F1-C18F-43B7-81F8-143B5E07AB1E}" dt="2023-02-06T21:28:16.797" v="1444"/>
          <ac:grpSpMkLst>
            <pc:docMk/>
            <pc:sldMk cId="1811065175" sldId="430"/>
            <ac:grpSpMk id="102" creationId="{CCC8E4CB-3002-968C-6B3C-75ED450E18B2}"/>
          </ac:grpSpMkLst>
        </pc:grpChg>
        <pc:grpChg chg="del mod">
          <ac:chgData name="Spiller, Hannah G." userId="f42f1aa8-bbe2-42da-86ac-84a2e4ce8dc6" providerId="ADAL" clId="{DADCE2F1-C18F-43B7-81F8-143B5E07AB1E}" dt="2023-02-06T21:28:26.447" v="1463"/>
          <ac:grpSpMkLst>
            <pc:docMk/>
            <pc:sldMk cId="1811065175" sldId="430"/>
            <ac:grpSpMk id="104" creationId="{7D91CB87-335C-E44E-214D-41A932DA79F5}"/>
          </ac:grpSpMkLst>
        </pc:grpChg>
        <pc:grpChg chg="del mod">
          <ac:chgData name="Spiller, Hannah G." userId="f42f1aa8-bbe2-42da-86ac-84a2e4ce8dc6" providerId="ADAL" clId="{DADCE2F1-C18F-43B7-81F8-143B5E07AB1E}" dt="2023-02-06T21:28:26.447" v="1463"/>
          <ac:grpSpMkLst>
            <pc:docMk/>
            <pc:sldMk cId="1811065175" sldId="430"/>
            <ac:grpSpMk id="123" creationId="{113ED85B-031F-A0E2-A469-5E0995B37A21}"/>
          </ac:grpSpMkLst>
        </pc:grpChg>
        <pc:grpChg chg="mod">
          <ac:chgData name="Spiller, Hannah G." userId="f42f1aa8-bbe2-42da-86ac-84a2e4ce8dc6" providerId="ADAL" clId="{DADCE2F1-C18F-43B7-81F8-143B5E07AB1E}" dt="2023-02-06T21:28:26.447" v="1463"/>
          <ac:grpSpMkLst>
            <pc:docMk/>
            <pc:sldMk cId="1811065175" sldId="430"/>
            <ac:grpSpMk id="124" creationId="{84AE3190-B555-3FA6-CEF7-22E0283C2B77}"/>
          </ac:grpSpMkLst>
        </pc:grp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" creationId="{54D02DD2-00FB-336E-02E9-6388E0AB0B13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" creationId="{43337EB1-AEA6-AC12-610D-6A3DB4EE345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" creationId="{87D8F4A5-92A8-21B7-C85F-7F3A73071111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" creationId="{70797219-0D7B-2337-2C13-EC609B84F0E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8" creationId="{9B2B0107-7F62-AA7C-1108-DE682989FC2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9" creationId="{4DBFD93C-CF2D-35FE-60C9-0D1A45B0FE5F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0" creationId="{D703491B-8322-B472-5358-47DEC912EA3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1" creationId="{767BA103-EB77-F0DB-1293-20EE8AF3A104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2" creationId="{4E2E58EA-31D7-CB9A-8BD0-E79059C78A9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3" creationId="{1E342A8F-14A5-894B-0502-93117B180540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4" creationId="{A735F8B5-4028-08E7-64B9-F2CBA467F9E2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5" creationId="{6AB28BF0-06F7-5EED-2D84-76B7B97EC34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6" creationId="{C684593E-D27F-2EE6-1DD2-D2E36BFCF7EE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7" creationId="{FD7B885D-D36E-794E-F98A-F43C2D910D6F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8" creationId="{14B4A7DF-309D-7674-C15B-0494CB5A1268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19" creationId="{5EB43266-5AC6-9ACF-04E5-398250DF429E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0" creationId="{76E71FC7-30B9-298D-6A0D-3E0318760976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1" creationId="{CB7AFFE4-0523-3F66-A412-E824C86140D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2" creationId="{265F8979-4BB9-7E7E-10BF-0CCE970E3FD4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3" creationId="{042769B2-BC7E-C276-594F-4912150C0B61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4" creationId="{AD784501-5FA7-C3A2-B107-96EDF92093C1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5" creationId="{2B034480-A516-E099-B94F-0B42555BB836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6" creationId="{E4EBF128-F0F9-FADB-3E5C-A039BB86641E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7" creationId="{8DEBD8DA-59C4-4585-56BF-2195C813FCF3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8" creationId="{0666C189-EA98-5A77-8047-01C5DC65046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29" creationId="{48521CA0-ACDA-51A0-2CA5-448041C90992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0" creationId="{9946B978-AFCB-0E33-F174-0402FD2C10E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1" creationId="{3E09FB21-BF70-F246-EB98-723224714666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2" creationId="{C222EAEC-CB19-9207-C305-B8AF7F6961C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3" creationId="{9FE6DDA0-F3EE-0F8E-5D23-D9F95F972292}"/>
          </ac:inkMkLst>
        </pc:inkChg>
        <pc:inkChg chg="add del mod">
          <ac:chgData name="Spiller, Hannah G." userId="f42f1aa8-bbe2-42da-86ac-84a2e4ce8dc6" providerId="ADAL" clId="{DADCE2F1-C18F-43B7-81F8-143B5E07AB1E}" dt="2023-02-06T21:27:23.922" v="1410"/>
          <ac:inkMkLst>
            <pc:docMk/>
            <pc:sldMk cId="1811065175" sldId="430"/>
            <ac:inkMk id="34" creationId="{DC9EB60F-9CA5-59A5-C227-CA24E3199955}"/>
          </ac:inkMkLst>
        </pc:inkChg>
        <pc:inkChg chg="add del mod">
          <ac:chgData name="Spiller, Hannah G." userId="f42f1aa8-bbe2-42da-86ac-84a2e4ce8dc6" providerId="ADAL" clId="{DADCE2F1-C18F-43B7-81F8-143B5E07AB1E}" dt="2023-02-06T21:27:21.439" v="1409"/>
          <ac:inkMkLst>
            <pc:docMk/>
            <pc:sldMk cId="1811065175" sldId="430"/>
            <ac:inkMk id="35" creationId="{C5D2D974-8E64-8C9E-B653-EBFE774E3D16}"/>
          </ac:inkMkLst>
        </pc:inkChg>
        <pc:inkChg chg="add del mod">
          <ac:chgData name="Spiller, Hannah G." userId="f42f1aa8-bbe2-42da-86ac-84a2e4ce8dc6" providerId="ADAL" clId="{DADCE2F1-C18F-43B7-81F8-143B5E07AB1E}" dt="2023-02-06T21:27:25.030" v="1411"/>
          <ac:inkMkLst>
            <pc:docMk/>
            <pc:sldMk cId="1811065175" sldId="430"/>
            <ac:inkMk id="36" creationId="{99FEA855-2D3F-A958-8A75-B68E3C3B3EE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7" creationId="{278051F8-C77E-5FA5-0527-BD873E206F0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8" creationId="{B28125EA-FDDC-5BB5-A60F-037FC065628F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39" creationId="{B0C65C92-D37D-2EE1-8B82-20DC16A4F5FE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0" creationId="{EB1DFA92-9901-5023-8E4C-69597F0AA9DD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1" creationId="{F6F61E39-04E1-AF40-2A73-8F21C41B6774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2" creationId="{753E4103-B12A-D0E8-489A-AB19821E262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3" creationId="{A8BD27A3-6523-E2FF-B045-481A868BDBB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4" creationId="{84A7ACB5-F8FC-9181-3D54-517A478389F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5" creationId="{9F67F28C-87D8-467F-B9F6-99DC0E326D4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6" creationId="{34EB4361-5015-939C-80E9-D328806CB151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7" creationId="{00B3B87A-200A-732B-F0FD-628F5849604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8" creationId="{B8296FA5-42AD-1138-F743-6999824824F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49" creationId="{DA340296-FFD7-6D6F-9142-179DA77A86A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0" creationId="{C8034B21-9E28-EBA0-B70D-0D1504E4C62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1" creationId="{73B17A87-F275-CE85-6ACC-018B2A4F9594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2" creationId="{4673A0CF-F3DD-5B2C-EDCA-AF2BBC6C52F2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3" creationId="{62769625-92CA-D8AD-2201-970481A40806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4" creationId="{AA722DC3-B484-95F0-FD52-E1A50C6A6934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5" creationId="{814A4DF7-D39B-CFEA-EF04-8AAF821BBF1F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6" creationId="{22304F2E-F308-2F2A-8BC5-CA1A3E52BC2F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7" creationId="{1BE06DF9-4A7C-F421-6A0F-2802046FB3A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8" creationId="{27134B96-5C5D-F7DA-1459-94723F04A50B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59" creationId="{00AA3ADA-7BE2-E86E-D94C-80F5EC15B1D3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0" creationId="{0421BDEB-E48F-6DCA-0951-02F0715994F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1" creationId="{F3325B68-ED08-61D6-956F-E5822BA9480E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2" creationId="{7EF23124-640C-9CC6-E8D8-B9C473136BF1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3" creationId="{9E46AF27-2E59-3A35-0445-69B09A766F47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4" creationId="{AE0E6B24-8F2B-A1E1-2526-8D5E586185F6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5" creationId="{1AE3BEC4-A5E9-9E17-43B8-66BE282AFA0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6" creationId="{C701584C-CE14-1EA3-4F02-510C8454AA9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7" creationId="{C49C2CD8-1801-E20D-FA77-32FA36D4FCA6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8" creationId="{D711A48E-0182-35D7-3A81-FC8EF0385C89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69" creationId="{82652AE4-9ED5-D5B8-2D5E-47020C851642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0" creationId="{DC385F5E-0020-90AF-17EB-4240A55FF9C4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1" creationId="{016E418B-E22F-03D7-622A-6107CA5A3D65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2" creationId="{5FCEC75D-59FB-4F03-D987-1A86690C2198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3" creationId="{92F691ED-BEBC-9A6F-34AF-31161DC4E95B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4" creationId="{6D770711-26EA-BA9E-9471-97AD482DB5A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5" creationId="{F9F28739-55AA-ECA9-AB99-575ADE065931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6" creationId="{77542773-F21D-AC60-D710-739B893C667A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7" creationId="{373E5815-B3F1-5B1C-B2C7-4D917992833C}"/>
          </ac:inkMkLst>
        </pc:inkChg>
        <pc:inkChg chg="add mod">
          <ac:chgData name="Spiller, Hannah G." userId="f42f1aa8-bbe2-42da-86ac-84a2e4ce8dc6" providerId="ADAL" clId="{DADCE2F1-C18F-43B7-81F8-143B5E07AB1E}" dt="2023-02-06T21:27:08.044" v="1405"/>
          <ac:inkMkLst>
            <pc:docMk/>
            <pc:sldMk cId="1811065175" sldId="430"/>
            <ac:inkMk id="78" creationId="{9EF131D7-D29C-D720-035B-4D64A1049C24}"/>
          </ac:inkMkLst>
        </pc:inkChg>
        <pc:inkChg chg="add del">
          <ac:chgData name="Spiller, Hannah G." userId="f42f1aa8-bbe2-42da-86ac-84a2e4ce8dc6" providerId="ADAL" clId="{DADCE2F1-C18F-43B7-81F8-143B5E07AB1E}" dt="2023-02-06T21:27:16.774" v="1407"/>
          <ac:inkMkLst>
            <pc:docMk/>
            <pc:sldMk cId="1811065175" sldId="430"/>
            <ac:inkMk id="79" creationId="{8F8F9CC4-C6E3-D035-E940-7311FD65E3EA}"/>
          </ac:inkMkLst>
        </pc:inkChg>
        <pc:inkChg chg="add">
          <ac:chgData name="Spiller, Hannah G." userId="f42f1aa8-bbe2-42da-86ac-84a2e4ce8dc6" providerId="ADAL" clId="{DADCE2F1-C18F-43B7-81F8-143B5E07AB1E}" dt="2023-02-06T21:27:20.151" v="1408" actId="9405"/>
          <ac:inkMkLst>
            <pc:docMk/>
            <pc:sldMk cId="1811065175" sldId="430"/>
            <ac:inkMk id="80" creationId="{6ED0B755-0612-4F3A-337B-6F31779E8917}"/>
          </ac:inkMkLst>
        </pc:inkChg>
        <pc:inkChg chg="add mod">
          <ac:chgData name="Spiller, Hannah G." userId="f42f1aa8-bbe2-42da-86ac-84a2e4ce8dc6" providerId="ADAL" clId="{DADCE2F1-C18F-43B7-81F8-143B5E07AB1E}" dt="2023-02-06T21:27:29.284" v="1415"/>
          <ac:inkMkLst>
            <pc:docMk/>
            <pc:sldMk cId="1811065175" sldId="430"/>
            <ac:inkMk id="81" creationId="{4DD31173-5CF7-C8FD-FDC2-D758E2C4DC31}"/>
          </ac:inkMkLst>
        </pc:inkChg>
        <pc:inkChg chg="add mod">
          <ac:chgData name="Spiller, Hannah G." userId="f42f1aa8-bbe2-42da-86ac-84a2e4ce8dc6" providerId="ADAL" clId="{DADCE2F1-C18F-43B7-81F8-143B5E07AB1E}" dt="2023-02-06T21:27:29.284" v="1415"/>
          <ac:inkMkLst>
            <pc:docMk/>
            <pc:sldMk cId="1811065175" sldId="430"/>
            <ac:inkMk id="82" creationId="{9AB13C01-836A-6C92-79F6-45806D97B037}"/>
          </ac:inkMkLst>
        </pc:inkChg>
        <pc:inkChg chg="add mod">
          <ac:chgData name="Spiller, Hannah G." userId="f42f1aa8-bbe2-42da-86ac-84a2e4ce8dc6" providerId="ADAL" clId="{DADCE2F1-C18F-43B7-81F8-143B5E07AB1E}" dt="2023-02-06T21:27:29.284" v="1415"/>
          <ac:inkMkLst>
            <pc:docMk/>
            <pc:sldMk cId="1811065175" sldId="430"/>
            <ac:inkMk id="83" creationId="{B9ADFB76-2A55-C5FC-CF06-7C665487139A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85" creationId="{380B41A9-F5E4-2F14-77F4-69AFD51DF1C0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86" creationId="{929B98B5-BE4C-C47F-3EE8-1654C44B76DE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87" creationId="{874902AD-CD03-E277-16E6-2C6D73A667A9}"/>
          </ac:inkMkLst>
        </pc:inkChg>
        <pc:inkChg chg="add del mod">
          <ac:chgData name="Spiller, Hannah G." userId="f42f1aa8-bbe2-42da-86ac-84a2e4ce8dc6" providerId="ADAL" clId="{DADCE2F1-C18F-43B7-81F8-143B5E07AB1E}" dt="2023-02-06T21:27:59.055" v="1430"/>
          <ac:inkMkLst>
            <pc:docMk/>
            <pc:sldMk cId="1811065175" sldId="430"/>
            <ac:inkMk id="89" creationId="{698CA2CC-7526-4625-F50D-CE402C63B530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1" creationId="{792CD352-3461-5568-66B7-B70A214D178B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2" creationId="{C182600A-BB81-0869-873A-3809D51B1BB9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3" creationId="{C692DA10-C55C-B74A-65FC-4CAB0AF298F5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4" creationId="{A8E5EAEA-F6AC-2F47-AB52-799A6FB01E5F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5" creationId="{8549B45C-7B7E-8816-5168-59E8796ED767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7" creationId="{E8CF2180-0650-281F-17D2-E0D3B4D0C7E2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99" creationId="{A549BD3D-6002-0457-A5DE-DC8220A20AC7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0" creationId="{6349D983-3E4E-011D-3E72-7BD31C087EED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1" creationId="{46570388-4B2E-1E87-64F5-231A2023A145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3" creationId="{39166457-8565-DD05-38AC-07BC233BD917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5" creationId="{B33B1C08-5B0A-CA8B-9E2C-BFBAAE2A7DFE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6" creationId="{AD0CA0E0-74D1-B71B-21CF-16265BB04090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7" creationId="{2AEEEEAC-D82C-BA6A-9E17-F14767D0834E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8" creationId="{055EA930-82B5-612C-4950-2835A79090FA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09" creationId="{2F4981D3-7665-9E07-C60C-993FE937FE56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0" creationId="{CD9477A4-6D46-31A2-405A-92FDBFB6C3FF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1" creationId="{E1506B27-9112-71FA-CAA9-A70DA2ED585B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2" creationId="{5ADD0CB3-E47F-65E9-77E3-EC3CF251C03B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3" creationId="{553D0E83-98F2-30A8-1B4F-04F1E76105B0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4" creationId="{1EBEECA9-069F-CE89-EC63-C269028C14A3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5" creationId="{E034BC80-6A92-E733-A957-9947551A94D2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6" creationId="{AEF03C6B-C60B-D325-2E80-726D288A72EA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7" creationId="{3083D745-12EE-DE27-2A71-1DACB6F5EBB1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8" creationId="{5ECFEB06-4E0C-BCC3-7242-724278E16741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19" creationId="{CD4F0C32-B877-235C-1054-6D13FE1EACD9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20" creationId="{F7F2B81B-E12D-8291-463F-D2C06FBE1D95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21" creationId="{EE038140-7687-4B04-FA95-D88435CE64EB}"/>
          </ac:inkMkLst>
        </pc:inkChg>
        <pc:inkChg chg="add mod">
          <ac:chgData name="Spiller, Hannah G." userId="f42f1aa8-bbe2-42da-86ac-84a2e4ce8dc6" providerId="ADAL" clId="{DADCE2F1-C18F-43B7-81F8-143B5E07AB1E}" dt="2023-02-06T21:28:26.447" v="1463"/>
          <ac:inkMkLst>
            <pc:docMk/>
            <pc:sldMk cId="1811065175" sldId="430"/>
            <ac:inkMk id="122" creationId="{0D317217-4DAF-A89F-80AD-28B1BA0258E0}"/>
          </ac:inkMkLst>
        </pc:inkChg>
        <pc:cxnChg chg="add mod">
          <ac:chgData name="Spiller, Hannah G." userId="f42f1aa8-bbe2-42da-86ac-84a2e4ce8dc6" providerId="ADAL" clId="{DADCE2F1-C18F-43B7-81F8-143B5E07AB1E}" dt="2023-02-10T22:22:59.380" v="2692" actId="1582"/>
          <ac:cxnSpMkLst>
            <pc:docMk/>
            <pc:sldMk cId="1811065175" sldId="430"/>
            <ac:cxnSpMk id="5" creationId="{4C32A57F-C0DD-CD7C-65BC-C2C5B883C788}"/>
          </ac:cxnSpMkLst>
        </pc:cxnChg>
      </pc:sldChg>
      <pc:sldChg chg="addSp delSp modSp new mod modAnim">
        <pc:chgData name="Spiller, Hannah G." userId="f42f1aa8-bbe2-42da-86ac-84a2e4ce8dc6" providerId="ADAL" clId="{DADCE2F1-C18F-43B7-81F8-143B5E07AB1E}" dt="2023-02-10T22:27:24.809" v="2705" actId="1076"/>
        <pc:sldMkLst>
          <pc:docMk/>
          <pc:sldMk cId="3938746796" sldId="431"/>
        </pc:sldMkLst>
        <pc:spChg chg="mod">
          <ac:chgData name="Spiller, Hannah G." userId="f42f1aa8-bbe2-42da-86ac-84a2e4ce8dc6" providerId="ADAL" clId="{DADCE2F1-C18F-43B7-81F8-143B5E07AB1E}" dt="2023-02-06T21:10:07.844" v="271" actId="20577"/>
          <ac:spMkLst>
            <pc:docMk/>
            <pc:sldMk cId="3938746796" sldId="431"/>
            <ac:spMk id="2" creationId="{294CCD9A-F7C2-97D5-8B01-C58A21F6BC8B}"/>
          </ac:spMkLst>
        </pc:spChg>
        <pc:spChg chg="mod">
          <ac:chgData name="Spiller, Hannah G." userId="f42f1aa8-bbe2-42da-86ac-84a2e4ce8dc6" providerId="ADAL" clId="{DADCE2F1-C18F-43B7-81F8-143B5E07AB1E}" dt="2023-02-06T21:11:29.602" v="446" actId="20577"/>
          <ac:spMkLst>
            <pc:docMk/>
            <pc:sldMk cId="3938746796" sldId="431"/>
            <ac:spMk id="3" creationId="{D8ED5F06-1DF6-5FB6-8F7F-63D89E8C922F}"/>
          </ac:spMkLst>
        </pc:spChg>
        <pc:grpChg chg="del mod">
          <ac:chgData name="Spiller, Hannah G." userId="f42f1aa8-bbe2-42da-86ac-84a2e4ce8dc6" providerId="ADAL" clId="{DADCE2F1-C18F-43B7-81F8-143B5E07AB1E}" dt="2023-02-06T21:28:52.533" v="1478"/>
          <ac:grpSpMkLst>
            <pc:docMk/>
            <pc:sldMk cId="3938746796" sldId="431"/>
            <ac:grpSpMk id="13" creationId="{026856C9-42E8-33F1-A55F-C2FB5F522A39}"/>
          </ac:grpSpMkLst>
        </pc:grpChg>
        <pc:grpChg chg="del mod">
          <ac:chgData name="Spiller, Hannah G." userId="f42f1aa8-bbe2-42da-86ac-84a2e4ce8dc6" providerId="ADAL" clId="{DADCE2F1-C18F-43B7-81F8-143B5E07AB1E}" dt="2023-02-06T21:29:01.260" v="1483"/>
          <ac:grpSpMkLst>
            <pc:docMk/>
            <pc:sldMk cId="3938746796" sldId="431"/>
            <ac:grpSpMk id="18" creationId="{B7B36416-3FBB-FB17-E22A-68B5F99207E5}"/>
          </ac:grpSpMkLst>
        </pc:grpChg>
        <pc:grpChg chg="del mod">
          <ac:chgData name="Spiller, Hannah G." userId="f42f1aa8-bbe2-42da-86ac-84a2e4ce8dc6" providerId="ADAL" clId="{DADCE2F1-C18F-43B7-81F8-143B5E07AB1E}" dt="2023-02-06T21:29:08.363" v="1492"/>
          <ac:grpSpMkLst>
            <pc:docMk/>
            <pc:sldMk cId="3938746796" sldId="431"/>
            <ac:grpSpMk id="23" creationId="{F5B8C665-5633-616D-C546-199573CBDB9C}"/>
          </ac:grpSpMkLst>
        </pc:grpChg>
        <pc:grpChg chg="del mod">
          <ac:chgData name="Spiller, Hannah G." userId="f42f1aa8-bbe2-42da-86ac-84a2e4ce8dc6" providerId="ADAL" clId="{DADCE2F1-C18F-43B7-81F8-143B5E07AB1E}" dt="2023-02-06T21:29:09.301" v="1494"/>
          <ac:grpSpMkLst>
            <pc:docMk/>
            <pc:sldMk cId="3938746796" sldId="431"/>
            <ac:grpSpMk id="32" creationId="{DAA09069-099B-3F1A-C172-276016FBC599}"/>
          </ac:grpSpMkLst>
        </pc:grpChg>
        <pc:grpChg chg="del mod">
          <ac:chgData name="Spiller, Hannah G." userId="f42f1aa8-bbe2-42da-86ac-84a2e4ce8dc6" providerId="ADAL" clId="{DADCE2F1-C18F-43B7-81F8-143B5E07AB1E}" dt="2023-02-06T21:29:14.945" v="1497"/>
          <ac:grpSpMkLst>
            <pc:docMk/>
            <pc:sldMk cId="3938746796" sldId="431"/>
            <ac:grpSpMk id="34" creationId="{D595A302-03AB-569A-6787-E96A8944D1E2}"/>
          </ac:grpSpMkLst>
        </pc:grpChg>
        <pc:grpChg chg="del mod">
          <ac:chgData name="Spiller, Hannah G." userId="f42f1aa8-bbe2-42da-86ac-84a2e4ce8dc6" providerId="ADAL" clId="{DADCE2F1-C18F-43B7-81F8-143B5E07AB1E}" dt="2023-02-06T21:29:24.798" v="1505"/>
          <ac:grpSpMkLst>
            <pc:docMk/>
            <pc:sldMk cId="3938746796" sldId="431"/>
            <ac:grpSpMk id="37" creationId="{645AC61C-CC5F-C89D-B692-27511171B7D2}"/>
          </ac:grpSpMkLst>
        </pc:grpChg>
        <pc:grpChg chg="del mod">
          <ac:chgData name="Spiller, Hannah G." userId="f42f1aa8-bbe2-42da-86ac-84a2e4ce8dc6" providerId="ADAL" clId="{DADCE2F1-C18F-43B7-81F8-143B5E07AB1E}" dt="2023-02-06T21:29:27.966" v="1507"/>
          <ac:grpSpMkLst>
            <pc:docMk/>
            <pc:sldMk cId="3938746796" sldId="431"/>
            <ac:grpSpMk id="43" creationId="{105D9170-0DD9-AD86-C1DE-804FF5D5F5D8}"/>
          </ac:grpSpMkLst>
        </pc:grpChg>
        <pc:grpChg chg="del mod">
          <ac:chgData name="Spiller, Hannah G." userId="f42f1aa8-bbe2-42da-86ac-84a2e4ce8dc6" providerId="ADAL" clId="{DADCE2F1-C18F-43B7-81F8-143B5E07AB1E}" dt="2023-02-06T21:29:37.548" v="1512"/>
          <ac:grpSpMkLst>
            <pc:docMk/>
            <pc:sldMk cId="3938746796" sldId="431"/>
            <ac:grpSpMk id="45" creationId="{7F424722-2458-DC83-9C60-D6D8C41FE904}"/>
          </ac:grpSpMkLst>
        </pc:grpChg>
        <pc:grpChg chg="del mod">
          <ac:chgData name="Spiller, Hannah G." userId="f42f1aa8-bbe2-42da-86ac-84a2e4ce8dc6" providerId="ADAL" clId="{DADCE2F1-C18F-43B7-81F8-143B5E07AB1E}" dt="2023-02-06T21:29:45.852" v="1517"/>
          <ac:grpSpMkLst>
            <pc:docMk/>
            <pc:sldMk cId="3938746796" sldId="431"/>
            <ac:grpSpMk id="50" creationId="{0EAA038E-D192-E364-448F-9C45C16CB85D}"/>
          </ac:grpSpMkLst>
        </pc:grpChg>
        <pc:grpChg chg="del mod">
          <ac:chgData name="Spiller, Hannah G." userId="f42f1aa8-bbe2-42da-86ac-84a2e4ce8dc6" providerId="ADAL" clId="{DADCE2F1-C18F-43B7-81F8-143B5E07AB1E}" dt="2023-02-06T21:30:19.705" v="1520"/>
          <ac:grpSpMkLst>
            <pc:docMk/>
            <pc:sldMk cId="3938746796" sldId="431"/>
            <ac:grpSpMk id="54" creationId="{CAC33E35-CF79-F64A-896F-C2F789946A1B}"/>
          </ac:grpSpMkLst>
        </pc:grpChg>
        <pc:grpChg chg="del mod">
          <ac:chgData name="Spiller, Hannah G." userId="f42f1aa8-bbe2-42da-86ac-84a2e4ce8dc6" providerId="ADAL" clId="{DADCE2F1-C18F-43B7-81F8-143B5E07AB1E}" dt="2023-02-06T21:30:21.476" v="1522"/>
          <ac:grpSpMkLst>
            <pc:docMk/>
            <pc:sldMk cId="3938746796" sldId="431"/>
            <ac:grpSpMk id="57" creationId="{C2A1F7C2-E438-94CC-E8CA-40119C3BE529}"/>
          </ac:grpSpMkLst>
        </pc:grpChg>
        <pc:grpChg chg="del mod">
          <ac:chgData name="Spiller, Hannah G." userId="f42f1aa8-bbe2-42da-86ac-84a2e4ce8dc6" providerId="ADAL" clId="{DADCE2F1-C18F-43B7-81F8-143B5E07AB1E}" dt="2023-02-06T21:30:23.717" v="1524"/>
          <ac:grpSpMkLst>
            <pc:docMk/>
            <pc:sldMk cId="3938746796" sldId="431"/>
            <ac:grpSpMk id="59" creationId="{395A7079-BD67-07F4-8E0A-F4C81C3CB121}"/>
          </ac:grpSpMkLst>
        </pc:grpChg>
        <pc:grpChg chg="del mod">
          <ac:chgData name="Spiller, Hannah G." userId="f42f1aa8-bbe2-42da-86ac-84a2e4ce8dc6" providerId="ADAL" clId="{DADCE2F1-C18F-43B7-81F8-143B5E07AB1E}" dt="2023-02-06T21:30:40.109" v="1531"/>
          <ac:grpSpMkLst>
            <pc:docMk/>
            <pc:sldMk cId="3938746796" sldId="431"/>
            <ac:grpSpMk id="61" creationId="{D9B9FCB2-2884-13AA-A72C-CABB4EAB99B2}"/>
          </ac:grpSpMkLst>
        </pc:grpChg>
        <pc:grpChg chg="mod">
          <ac:chgData name="Spiller, Hannah G." userId="f42f1aa8-bbe2-42da-86ac-84a2e4ce8dc6" providerId="ADAL" clId="{DADCE2F1-C18F-43B7-81F8-143B5E07AB1E}" dt="2023-02-06T21:30:29.020" v="1529"/>
          <ac:grpSpMkLst>
            <pc:docMk/>
            <pc:sldMk cId="3938746796" sldId="431"/>
            <ac:grpSpMk id="66" creationId="{FF77D567-D91F-523E-5F1C-6D532A760703}"/>
          </ac:grpSpMkLst>
        </pc:grpChg>
        <pc:grpChg chg="mod">
          <ac:chgData name="Spiller, Hannah G." userId="f42f1aa8-bbe2-42da-86ac-84a2e4ce8dc6" providerId="ADAL" clId="{DADCE2F1-C18F-43B7-81F8-143B5E07AB1E}" dt="2023-02-06T21:30:40.109" v="1531"/>
          <ac:grpSpMkLst>
            <pc:docMk/>
            <pc:sldMk cId="3938746796" sldId="431"/>
            <ac:grpSpMk id="68" creationId="{A01E0B43-75A8-4ACC-5A82-69F8643B9C04}"/>
          </ac:grpSpMkLst>
        </pc:grpChg>
        <pc:picChg chg="add mod">
          <ac:chgData name="Spiller, Hannah G." userId="f42f1aa8-bbe2-42da-86ac-84a2e4ce8dc6" providerId="ADAL" clId="{DADCE2F1-C18F-43B7-81F8-143B5E07AB1E}" dt="2023-02-10T22:27:24.809" v="2705" actId="1076"/>
          <ac:picMkLst>
            <pc:docMk/>
            <pc:sldMk cId="3938746796" sldId="431"/>
            <ac:picMk id="4" creationId="{FD68CEBF-4F15-B10B-614E-E076859B867D}"/>
          </ac:picMkLst>
        </pc:pic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" creationId="{A7B934BE-471B-0732-371E-78E29E805D2E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" creationId="{887E60F8-D5B1-2D10-32DB-30402548FE3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6" creationId="{BB8F5F34-DC38-28CB-CD72-C6047A89E756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7" creationId="{BF42EDC4-E42D-FB2D-5891-7A974A338C33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8" creationId="{FC39267A-C28C-DAAF-6B87-5B679C4D29A5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9" creationId="{DABDE16F-0437-FDCB-6D91-9792FC919D98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0" creationId="{7781E177-DB43-19FD-EF4C-40813A4359C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1" creationId="{3DEA2D64-EBD8-FDD2-9D2A-EDFA49F767D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2" creationId="{0CDE6BE4-D280-C680-C9D4-930E57A6DB4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4" creationId="{6C79A2F8-B962-9D1E-A2C0-3FC6D7EBC89B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5" creationId="{168DCA6E-F225-C957-46BF-3A5F2F3F5AFB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6" creationId="{414322CC-AD02-0F3A-5740-82AAF9208213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17" creationId="{FB4C3DDC-C1C5-0F34-BBD8-B8D94AE70F7E}"/>
          </ac:inkMkLst>
        </pc:inkChg>
        <pc:inkChg chg="add">
          <ac:chgData name="Spiller, Hannah G." userId="f42f1aa8-bbe2-42da-86ac-84a2e4ce8dc6" providerId="ADAL" clId="{DADCE2F1-C18F-43B7-81F8-143B5E07AB1E}" dt="2023-02-06T21:28:55.010" v="1479" actId="9405"/>
          <ac:inkMkLst>
            <pc:docMk/>
            <pc:sldMk cId="3938746796" sldId="431"/>
            <ac:inkMk id="19" creationId="{1AC8BCCF-9F5D-4E98-8E34-C9CA1AD2765E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0" creationId="{0C4BD036-D92E-4932-82DB-6813BCB02EAB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1" creationId="{8C279E90-EA57-FE67-203B-8CEB948F5513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2" creationId="{51FFF91C-76E4-10FB-501A-6B217EC6E3FD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4" creationId="{2C6502C9-BC77-657E-8FAD-B253AF875C8F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5" creationId="{960216BC-640B-029E-4819-BECF9E698126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6" creationId="{F657003C-F48E-B6AA-C63C-AF789D6C5F6F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7" creationId="{EA211D3B-61A0-5DC1-FD8E-BA3535FF90DA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8" creationId="{D42448D6-B4B7-A85F-0FA9-B20EE4E596D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29" creationId="{F0DB1C66-9BD0-51FE-A1E2-73E29CDA7BA5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30" creationId="{7C5597E4-9D44-2E5E-D03D-53C76623B6BF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31" creationId="{D7022D4B-AE48-7609-CEF0-0F1915A1273C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33" creationId="{B4635965-942D-F7B0-7433-43AAB56EF5C6}"/>
          </ac:inkMkLst>
        </pc:inkChg>
        <pc:inkChg chg="add del mod">
          <ac:chgData name="Spiller, Hannah G." userId="f42f1aa8-bbe2-42da-86ac-84a2e4ce8dc6" providerId="ADAL" clId="{DADCE2F1-C18F-43B7-81F8-143B5E07AB1E}" dt="2023-02-06T21:29:16.371" v="1499"/>
          <ac:inkMkLst>
            <pc:docMk/>
            <pc:sldMk cId="3938746796" sldId="431"/>
            <ac:inkMk id="35" creationId="{101676E5-EC36-3925-C0F8-A8A532DC0C67}"/>
          </ac:inkMkLst>
        </pc:inkChg>
        <pc:inkChg chg="add del mod">
          <ac:chgData name="Spiller, Hannah G." userId="f42f1aa8-bbe2-42da-86ac-84a2e4ce8dc6" providerId="ADAL" clId="{DADCE2F1-C18F-43B7-81F8-143B5E07AB1E}" dt="2023-02-06T21:29:16.356" v="1498"/>
          <ac:inkMkLst>
            <pc:docMk/>
            <pc:sldMk cId="3938746796" sldId="431"/>
            <ac:inkMk id="36" creationId="{5CACC9C0-EEFC-9CEE-00A2-7581484A83F2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38" creationId="{6550BD9B-9C6E-57A6-CDC6-803B5FBB5F81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39" creationId="{147ACCC3-ECC1-CBD9-71E4-40BF0D8157C0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0" creationId="{213F50B4-843E-5FD4-DA8A-D92D3458565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1" creationId="{92056F97-6361-25F9-5B97-EE54B2F79CED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2" creationId="{F50A9998-D9DA-F567-89D4-7110ACDA0F56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4" creationId="{5BC8D445-4F71-6A23-2EB8-AFDBBA944D33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6" creationId="{F013556A-8C2B-51B3-4E85-38133A628C0D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7" creationId="{085654D3-B8A5-B75B-377F-CA011C53BBAF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48" creationId="{CCFCB080-2DB6-A0E7-538F-A5BB2D47DFC8}"/>
          </ac:inkMkLst>
        </pc:inkChg>
        <pc:inkChg chg="add del mod">
          <ac:chgData name="Spiller, Hannah G." userId="f42f1aa8-bbe2-42da-86ac-84a2e4ce8dc6" providerId="ADAL" clId="{DADCE2F1-C18F-43B7-81F8-143B5E07AB1E}" dt="2023-02-06T21:29:38.700" v="1513"/>
          <ac:inkMkLst>
            <pc:docMk/>
            <pc:sldMk cId="3938746796" sldId="431"/>
            <ac:inkMk id="49" creationId="{72E86A56-6316-89ED-4D06-DF6A64580AB9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1" creationId="{E22425A2-D106-3694-8E86-3C4A8A38E030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2" creationId="{021FFEEF-2F46-8BC0-7C32-E30416A6E4E4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3" creationId="{E6BFDE90-9BAB-8638-59C8-6A23CFAF14B5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5" creationId="{244FD8FB-9AAD-C8CD-AF77-89F50D96BFA7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6" creationId="{AF1F02BE-AD22-2208-8B0C-F4447524A7E6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58" creationId="{62BA9344-5413-61FB-447C-94B1A3F5DF53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60" creationId="{EE1FA922-BE66-C207-F5A3-F69B4A68D1AA}"/>
          </ac:inkMkLst>
        </pc:inkChg>
        <pc:inkChg chg="add mod">
          <ac:chgData name="Spiller, Hannah G." userId="f42f1aa8-bbe2-42da-86ac-84a2e4ce8dc6" providerId="ADAL" clId="{DADCE2F1-C18F-43B7-81F8-143B5E07AB1E}" dt="2023-02-06T21:30:29.020" v="1529"/>
          <ac:inkMkLst>
            <pc:docMk/>
            <pc:sldMk cId="3938746796" sldId="431"/>
            <ac:inkMk id="62" creationId="{027D1C7A-296A-4186-8279-C47BE4E31B3D}"/>
          </ac:inkMkLst>
        </pc:inkChg>
        <pc:inkChg chg="add mod">
          <ac:chgData name="Spiller, Hannah G." userId="f42f1aa8-bbe2-42da-86ac-84a2e4ce8dc6" providerId="ADAL" clId="{DADCE2F1-C18F-43B7-81F8-143B5E07AB1E}" dt="2023-02-06T21:30:29.020" v="1529"/>
          <ac:inkMkLst>
            <pc:docMk/>
            <pc:sldMk cId="3938746796" sldId="431"/>
            <ac:inkMk id="63" creationId="{A3661F36-D524-F3FA-1655-EFFF7E3E7067}"/>
          </ac:inkMkLst>
        </pc:inkChg>
        <pc:inkChg chg="add mod">
          <ac:chgData name="Spiller, Hannah G." userId="f42f1aa8-bbe2-42da-86ac-84a2e4ce8dc6" providerId="ADAL" clId="{DADCE2F1-C18F-43B7-81F8-143B5E07AB1E}" dt="2023-02-06T21:30:29.020" v="1529"/>
          <ac:inkMkLst>
            <pc:docMk/>
            <pc:sldMk cId="3938746796" sldId="431"/>
            <ac:inkMk id="64" creationId="{171841BB-F0D4-3D32-70FF-CA19E25ABAB1}"/>
          </ac:inkMkLst>
        </pc:inkChg>
        <pc:inkChg chg="add mod">
          <ac:chgData name="Spiller, Hannah G." userId="f42f1aa8-bbe2-42da-86ac-84a2e4ce8dc6" providerId="ADAL" clId="{DADCE2F1-C18F-43B7-81F8-143B5E07AB1E}" dt="2023-02-06T21:30:29.020" v="1529"/>
          <ac:inkMkLst>
            <pc:docMk/>
            <pc:sldMk cId="3938746796" sldId="431"/>
            <ac:inkMk id="65" creationId="{1A967A48-F442-98F8-E3E1-536DDD65D4C0}"/>
          </ac:inkMkLst>
        </pc:inkChg>
        <pc:inkChg chg="add mod">
          <ac:chgData name="Spiller, Hannah G." userId="f42f1aa8-bbe2-42da-86ac-84a2e4ce8dc6" providerId="ADAL" clId="{DADCE2F1-C18F-43B7-81F8-143B5E07AB1E}" dt="2023-02-06T21:30:40.109" v="1531"/>
          <ac:inkMkLst>
            <pc:docMk/>
            <pc:sldMk cId="3938746796" sldId="431"/>
            <ac:inkMk id="67" creationId="{4280F113-4044-927B-FA49-DDFE7D5AF0FE}"/>
          </ac:inkMkLst>
        </pc:inkChg>
      </pc:sldChg>
      <pc:sldChg chg="addSp modSp new mod">
        <pc:chgData name="Spiller, Hannah G." userId="f42f1aa8-bbe2-42da-86ac-84a2e4ce8dc6" providerId="ADAL" clId="{DADCE2F1-C18F-43B7-81F8-143B5E07AB1E}" dt="2023-02-06T21:32:00.269" v="1532"/>
        <pc:sldMkLst>
          <pc:docMk/>
          <pc:sldMk cId="3310422202" sldId="432"/>
        </pc:sldMkLst>
        <pc:spChg chg="mod">
          <ac:chgData name="Spiller, Hannah G." userId="f42f1aa8-bbe2-42da-86ac-84a2e4ce8dc6" providerId="ADAL" clId="{DADCE2F1-C18F-43B7-81F8-143B5E07AB1E}" dt="2023-02-06T21:11:47.866" v="468" actId="20577"/>
          <ac:spMkLst>
            <pc:docMk/>
            <pc:sldMk cId="3310422202" sldId="432"/>
            <ac:spMk id="2" creationId="{7E6DE1DA-5A55-5713-3BDA-0BC4FA090C0E}"/>
          </ac:spMkLst>
        </pc:spChg>
        <pc:spChg chg="mod">
          <ac:chgData name="Spiller, Hannah G." userId="f42f1aa8-bbe2-42da-86ac-84a2e4ce8dc6" providerId="ADAL" clId="{DADCE2F1-C18F-43B7-81F8-143B5E07AB1E}" dt="2023-02-06T21:12:11.076" v="519" actId="20577"/>
          <ac:spMkLst>
            <pc:docMk/>
            <pc:sldMk cId="3310422202" sldId="432"/>
            <ac:spMk id="3" creationId="{AB05D12A-A639-F6A1-0701-E06B4026B178}"/>
          </ac:spMkLst>
        </pc:sp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" creationId="{D4532277-FCA3-0582-C86A-C54EC0C4868B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" creationId="{41F0D4ED-669B-23F7-1B61-AFA8BEDEE799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6" creationId="{EAA2D5B1-DA3F-FE0C-BA70-B416C97E3AA7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7" creationId="{68CEA967-782F-FCF1-765C-1A5E303667CE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8" creationId="{9FF8C95E-9112-8694-8083-2B119898B65A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9" creationId="{C2B35A33-85C5-BE73-51FF-DFB37098EF13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0" creationId="{495D7CFB-A0E1-8727-B783-A667A874B171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1" creationId="{6B92D60C-77E9-7399-22D8-3EA7EEE84E31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2" creationId="{233E9122-0D4A-C9E1-0EF1-978C0FF7C2A9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3" creationId="{CCAD01A3-1029-6E83-5956-6C5D1E47412B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4" creationId="{76BCAD6C-1D28-13B2-94D1-6205948E316A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5" creationId="{D2BC8AFE-AFDC-6A37-236B-76D660DB191C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6" creationId="{8E10FD66-DA68-089A-5493-417BB8305CBA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7" creationId="{6FD30FF1-7B63-39FD-AADC-3749487BB99D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8" creationId="{9417FEFB-B480-3056-E3D7-A4EE061968C2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19" creationId="{37DE2A08-FF2C-0E92-2BD0-637A2F5CF678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0" creationId="{96A4F446-3E3A-90AB-4628-015C98D90992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1" creationId="{A9E33C98-27E7-EDC8-6B20-C334CBE7CE73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2" creationId="{3F42C9A3-FCE5-7515-A1D3-8B217E9A49BC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3" creationId="{D7BC9535-E4FC-D50B-DC54-1AF3395286D4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4" creationId="{74D13CFD-EF4F-5BD7-CC8A-6012520D9599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5" creationId="{26A768B5-C1F6-017D-570A-F810B9DCF189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6" creationId="{5C690E77-9061-B477-E4FB-AD9D9416C4A6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7" creationId="{7CE19E96-AA99-F37F-8A94-0D107704E916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8" creationId="{A50229D7-FBF2-324E-6F7D-5C18FC4D7F5E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29" creationId="{7C955DCB-36E7-BEB0-A80E-4B7155E159AC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0" creationId="{CFC6B1F3-337E-61E9-4983-CADDB1CE4C08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1" creationId="{F05A0706-E705-3693-978A-189BF0FA8FEA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2" creationId="{25A4EFBA-7601-4319-09B7-C173EE874617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3" creationId="{928AD300-FE94-3286-64AD-FE8A8AFF446D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4" creationId="{B3BB4E56-4A2F-EB00-FADB-4ED4CE4CD422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5" creationId="{A43068DE-DEB7-F920-8611-652E50B560B7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6" creationId="{8B585448-DA62-7B9B-8E0B-6A8635AF28AC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7" creationId="{C25C845A-E26E-9313-1E05-7D35827E498D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8" creationId="{62B79F00-2E04-1723-7945-2C109730C369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39" creationId="{36EDD6D1-9627-E77F-F69D-03ACDE5D6B67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0" creationId="{D33DB68E-7C34-5EB7-7B20-23949253587E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1" creationId="{7729DF4C-8081-D32F-8236-E185D3FCC17C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2" creationId="{F8200D9A-BC3E-26D2-770C-56A509C57473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3" creationId="{95B89896-6A98-2A2E-B279-249BF8E04509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4" creationId="{6C81C2CD-F437-89DF-4F19-F94982B4123E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5" creationId="{5AAB2B7F-D2AA-FED1-C8DD-ABB487DFC506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6" creationId="{F5633385-977E-AFC1-B795-4718E4D2B315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7" creationId="{05946C4C-12E4-5B04-D476-C288645420CB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8" creationId="{94907FFB-B982-4B8F-D265-100CE644D19D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49" creationId="{54298526-161B-3F5E-A78D-ED6186FF6061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0" creationId="{1BAFC7E4-638C-2BF8-3765-9C9A263B6A6D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1" creationId="{9E3FA06F-4971-78F7-4C0F-039BA758643B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2" creationId="{A99AE93C-7902-23E6-B699-A5D4B0E188D5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3" creationId="{903280FA-5E26-A28B-9406-40CA10235032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4" creationId="{A8E4C6D7-56B7-5A72-D425-5B06B5CA09D4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5" creationId="{FE04E6D5-99AD-9799-BB71-FDC0CBE50B91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6" creationId="{A3D8275F-E0EC-483A-C5E5-3BB672DAFF22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7" creationId="{2649DA99-EC19-A041-2231-ED86A9713CEB}"/>
          </ac:inkMkLst>
        </pc:inkChg>
        <pc:inkChg chg="add mod">
          <ac:chgData name="Spiller, Hannah G." userId="f42f1aa8-bbe2-42da-86ac-84a2e4ce8dc6" providerId="ADAL" clId="{DADCE2F1-C18F-43B7-81F8-143B5E07AB1E}" dt="2023-02-06T21:32:00.269" v="1532"/>
          <ac:inkMkLst>
            <pc:docMk/>
            <pc:sldMk cId="3310422202" sldId="432"/>
            <ac:inkMk id="58" creationId="{E4D1A16F-01DB-E214-361A-2D7A1D29FEDA}"/>
          </ac:inkMkLst>
        </pc:inkChg>
      </pc:sldChg>
      <pc:sldChg chg="addSp delSp modSp new mod">
        <pc:chgData name="Spiller, Hannah G." userId="f42f1aa8-bbe2-42da-86ac-84a2e4ce8dc6" providerId="ADAL" clId="{DADCE2F1-C18F-43B7-81F8-143B5E07AB1E}" dt="2023-02-06T21:34:00.943" v="1550"/>
        <pc:sldMkLst>
          <pc:docMk/>
          <pc:sldMk cId="163275015" sldId="433"/>
        </pc:sldMkLst>
        <pc:spChg chg="mod">
          <ac:chgData name="Spiller, Hannah G." userId="f42f1aa8-bbe2-42da-86ac-84a2e4ce8dc6" providerId="ADAL" clId="{DADCE2F1-C18F-43B7-81F8-143B5E07AB1E}" dt="2023-02-06T21:12:20.451" v="541" actId="20577"/>
          <ac:spMkLst>
            <pc:docMk/>
            <pc:sldMk cId="163275015" sldId="433"/>
            <ac:spMk id="2" creationId="{8728A4D8-57AD-BE22-587C-2036CF505E00}"/>
          </ac:spMkLst>
        </pc:spChg>
        <pc:spChg chg="mod">
          <ac:chgData name="Spiller, Hannah G." userId="f42f1aa8-bbe2-42da-86ac-84a2e4ce8dc6" providerId="ADAL" clId="{DADCE2F1-C18F-43B7-81F8-143B5E07AB1E}" dt="2023-02-06T21:14:32.258" v="734" actId="20577"/>
          <ac:spMkLst>
            <pc:docMk/>
            <pc:sldMk cId="163275015" sldId="433"/>
            <ac:spMk id="3" creationId="{73D873F9-AD8A-4BF3-4ABE-71A613BCB60C}"/>
          </ac:spMkLst>
        </pc:spChg>
        <pc:grpChg chg="mod">
          <ac:chgData name="Spiller, Hannah G." userId="f42f1aa8-bbe2-42da-86ac-84a2e4ce8dc6" providerId="ADAL" clId="{DADCE2F1-C18F-43B7-81F8-143B5E07AB1E}" dt="2023-02-06T21:33:04.334" v="1541"/>
          <ac:grpSpMkLst>
            <pc:docMk/>
            <pc:sldMk cId="163275015" sldId="433"/>
            <ac:grpSpMk id="84" creationId="{A60ED103-2DB7-E19F-B864-5395C7F8F2EE}"/>
          </ac:grpSpMkLst>
        </pc:grpChg>
        <pc:grpChg chg="mod">
          <ac:chgData name="Spiller, Hannah G." userId="f42f1aa8-bbe2-42da-86ac-84a2e4ce8dc6" providerId="ADAL" clId="{DADCE2F1-C18F-43B7-81F8-143B5E07AB1E}" dt="2023-02-06T21:34:00.943" v="1550"/>
          <ac:grpSpMkLst>
            <pc:docMk/>
            <pc:sldMk cId="163275015" sldId="433"/>
            <ac:grpSpMk id="90" creationId="{2A52E448-D8A5-1E32-3E50-B0FAF0423831}"/>
          </ac:grpSpMkLst>
        </pc:grpChg>
        <pc:grpChg chg="mod">
          <ac:chgData name="Spiller, Hannah G." userId="f42f1aa8-bbe2-42da-86ac-84a2e4ce8dc6" providerId="ADAL" clId="{DADCE2F1-C18F-43B7-81F8-143B5E07AB1E}" dt="2023-02-06T21:34:00.943" v="1550"/>
          <ac:grpSpMkLst>
            <pc:docMk/>
            <pc:sldMk cId="163275015" sldId="433"/>
            <ac:grpSpMk id="91" creationId="{BF1EE12A-E4C4-5B9D-FAEE-74DAA189B187}"/>
          </ac:grpSpMkLst>
        </pc:grp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" creationId="{EEC67E76-2131-0C59-4552-6E72EE28BD3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" creationId="{3E2521D5-0FC5-D11D-FBA5-A1F4E525F4A0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" creationId="{3A824124-5AD6-22EE-7BC5-00E2EF8D10C3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7" creationId="{5A122317-A1C1-5A33-9A17-14E8700FA5E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8" creationId="{32C31727-06BC-5F9E-6650-4A99594A2076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9" creationId="{D8A6ED99-96BB-D03F-B839-4AA598236F0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0" creationId="{421D6FDD-A253-244C-2987-4E9105E5CF8F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1" creationId="{3B2CFFE9-37D0-3B92-3A55-7DB9ACAD1737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2" creationId="{7BE0D46C-8A09-8684-3D59-AFB0F2DD630A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3" creationId="{A845DAA7-A687-1C25-E915-C21DB9B0191A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4" creationId="{BE0C4844-5873-93A9-D9F3-AF16E4A15CE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5" creationId="{B159334D-A68C-7E3A-B70A-CA803C8A6C8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6" creationId="{0A6EEAC7-26B2-A15C-D7B3-AC30F6614707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7" creationId="{7AFF403D-3B76-40D7-2599-F46A845B5F2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8" creationId="{DE87D2F2-014E-B0FE-0B0F-2B52A3E4D2D9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19" creationId="{99E9864B-4DD3-0996-99A7-38853ED5FA42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0" creationId="{CCA2690D-8E30-BE1D-1407-2A1A58BA0E40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1" creationId="{B5545F11-3926-FF02-1129-42FFCD4916CB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2" creationId="{54965D04-87F6-860D-36E8-0FE46FC87C3F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3" creationId="{69A87BE1-8A0D-B90C-1430-21C8437C9A7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4" creationId="{B508EE74-45DD-4C75-2CE9-6D0654D67177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5" creationId="{4EAA338F-3F91-0479-9568-A82B5B5E99D9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6" creationId="{B142DB13-B224-EC22-2B00-E1AEB159C431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7" creationId="{82174431-D1D9-CF11-641F-C95E2DAB712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8" creationId="{3D314239-B584-C7B9-D39D-93BA4367813B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29" creationId="{0F4AE19E-EFEC-8FA8-1119-FE03A18709D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0" creationId="{B3B6057A-9063-B0CC-3CF1-5F8937459841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1" creationId="{6D5A64B1-2EA3-2A86-FF51-965861C82D2E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2" creationId="{2DB8AF57-3BAA-1D61-FEA4-A7D86F22E994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3" creationId="{5F684C2D-AB71-C30E-3289-245E2D9545B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4" creationId="{4F37D665-8983-9FEA-427C-68447F672453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5" creationId="{70236A28-75BB-3AE8-A26A-B56179429F8F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6" creationId="{28C97081-BC6F-A2D5-B2BC-0D1C36F34CA3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7" creationId="{A16F963A-6264-8DBF-20C1-A641AFD29889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8" creationId="{62FFF502-BE69-4EEB-3FC3-23D6077C1B9C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39" creationId="{CA66624E-1C02-018B-DA46-B5D42823582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0" creationId="{A944CCCB-D82C-23C3-227D-306E2DB00D45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1" creationId="{93151689-D104-C3A8-7367-F3447B4E26F4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2" creationId="{91088D1F-7C49-BFFE-BC56-73461E43741E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3" creationId="{69E2AE5B-E769-280D-9CD3-37FCB4D9C285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4" creationId="{13319E4F-14CD-AD73-F82A-EB453BB9CA19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5" creationId="{AD7235F0-BF64-531A-6D14-2209AE1DD171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6" creationId="{58381BEB-3C5C-EF30-BFFF-D51F85CDD7EE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7" creationId="{46FC621A-92BE-3183-58D8-6C03B6ADB865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8" creationId="{B0DBA8DB-6C42-4BF9-4221-D767C4EBF987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49" creationId="{D65A7855-390F-4590-835B-C97BC95DF796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0" creationId="{1812223C-9E18-5523-8D12-B42F788DA475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1" creationId="{4A3897DA-261C-2AB5-40F1-E6729BF5B5FB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2" creationId="{8FE58B12-FA63-01F9-A576-A5B75F947E0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3" creationId="{DE6C495F-7DF7-39C4-4C7C-688073702955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4" creationId="{FC823F7C-1965-8E27-2FF2-11387B1998A9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5" creationId="{B9F13C3C-2C0F-EFF0-1F05-B7420CE1C7A5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6" creationId="{8769D508-FECA-F908-0180-3D1BEFE4DFEC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7" creationId="{6CF4308A-7866-D4E4-24AE-F6BC5D48AFC0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8" creationId="{970BE1B5-7C23-0AB1-2A09-7356D8C74D7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59" creationId="{A0A694A5-CA94-2879-AB98-9A456199DA84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0" creationId="{BA5A9D76-C568-01D9-4950-6E56DDD2B574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1" creationId="{A52A575C-FA74-0173-64BF-1631F23DD05A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2" creationId="{19ACA399-CC26-CFE9-2128-7CD40F6952FF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3" creationId="{B2371607-CE64-988B-17D0-FAF1D8BDC338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4" creationId="{0DDC5D97-DFFA-7CCB-FA7F-D5D9E953D492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5" creationId="{72F34414-88BE-9E7E-36B4-454549FF1C5D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6" creationId="{64E3C67A-2477-4647-8C4D-67F8610C823A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7" creationId="{68B29210-0B06-919C-D254-257CCC9F56C6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8" creationId="{A02273CA-3EFC-69C0-C34E-3BE9FBCCFAEA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69" creationId="{FD41DB06-078D-E7E0-DD85-EA1BF35523B6}"/>
          </ac:inkMkLst>
        </pc:inkChg>
        <pc:inkChg chg="add del mod">
          <ac:chgData name="Spiller, Hannah G." userId="f42f1aa8-bbe2-42da-86ac-84a2e4ce8dc6" providerId="ADAL" clId="{DADCE2F1-C18F-43B7-81F8-143B5E07AB1E}" dt="2023-02-06T21:33:45.881" v="1544"/>
          <ac:inkMkLst>
            <pc:docMk/>
            <pc:sldMk cId="163275015" sldId="433"/>
            <ac:inkMk id="70" creationId="{A388E684-E00B-7AC1-27B1-9AAA89061ACB}"/>
          </ac:inkMkLst>
        </pc:inkChg>
        <pc:inkChg chg="add del mod">
          <ac:chgData name="Spiller, Hannah G." userId="f42f1aa8-bbe2-42da-86ac-84a2e4ce8dc6" providerId="ADAL" clId="{DADCE2F1-C18F-43B7-81F8-143B5E07AB1E}" dt="2023-02-06T21:33:51.375" v="1545"/>
          <ac:inkMkLst>
            <pc:docMk/>
            <pc:sldMk cId="163275015" sldId="433"/>
            <ac:inkMk id="71" creationId="{79AE5797-0B6A-E284-2709-95E570A498AF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72" creationId="{529B430B-C72F-1184-4AE8-468EA91748A3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73" creationId="{DD6B2FA0-1F1D-AC23-17F0-A6B3C7499CA7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74" creationId="{2055710B-EDAC-52C6-CB2F-A041571C4E1A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75" creationId="{0B0A61AD-D9C3-FDAB-7119-C847D6F4F212}"/>
          </ac:inkMkLst>
        </pc:inkChg>
        <pc:inkChg chg="add mod">
          <ac:chgData name="Spiller, Hannah G." userId="f42f1aa8-bbe2-42da-86ac-84a2e4ce8dc6" providerId="ADAL" clId="{DADCE2F1-C18F-43B7-81F8-143B5E07AB1E}" dt="2023-02-06T21:32:45.669" v="1533"/>
          <ac:inkMkLst>
            <pc:docMk/>
            <pc:sldMk cId="163275015" sldId="433"/>
            <ac:inkMk id="76" creationId="{49F0B69A-56FB-8483-2149-2383228C9682}"/>
          </ac:inkMkLst>
        </pc:inkChg>
        <pc:inkChg chg="add">
          <ac:chgData name="Spiller, Hannah G." userId="f42f1aa8-bbe2-42da-86ac-84a2e4ce8dc6" providerId="ADAL" clId="{DADCE2F1-C18F-43B7-81F8-143B5E07AB1E}" dt="2023-02-06T21:32:55.559" v="1534" actId="9405"/>
          <ac:inkMkLst>
            <pc:docMk/>
            <pc:sldMk cId="163275015" sldId="433"/>
            <ac:inkMk id="77" creationId="{3157E6C2-942A-4016-4492-A9CC75595DA9}"/>
          </ac:inkMkLst>
        </pc:inkChg>
        <pc:inkChg chg="add">
          <ac:chgData name="Spiller, Hannah G." userId="f42f1aa8-bbe2-42da-86ac-84a2e4ce8dc6" providerId="ADAL" clId="{DADCE2F1-C18F-43B7-81F8-143B5E07AB1E}" dt="2023-02-06T21:32:58.127" v="1535" actId="9405"/>
          <ac:inkMkLst>
            <pc:docMk/>
            <pc:sldMk cId="163275015" sldId="433"/>
            <ac:inkMk id="78" creationId="{1E4D4E50-124E-A967-1617-694B0235E4A1}"/>
          </ac:inkMkLst>
        </pc:inkChg>
        <pc:inkChg chg="add mod">
          <ac:chgData name="Spiller, Hannah G." userId="f42f1aa8-bbe2-42da-86ac-84a2e4ce8dc6" providerId="ADAL" clId="{DADCE2F1-C18F-43B7-81F8-143B5E07AB1E}" dt="2023-02-06T21:33:04.334" v="1541"/>
          <ac:inkMkLst>
            <pc:docMk/>
            <pc:sldMk cId="163275015" sldId="433"/>
            <ac:inkMk id="79" creationId="{FB62A6FE-0897-EB71-91FD-C416C8B8FC5E}"/>
          </ac:inkMkLst>
        </pc:inkChg>
        <pc:inkChg chg="add mod">
          <ac:chgData name="Spiller, Hannah G." userId="f42f1aa8-bbe2-42da-86ac-84a2e4ce8dc6" providerId="ADAL" clId="{DADCE2F1-C18F-43B7-81F8-143B5E07AB1E}" dt="2023-02-06T21:33:04.334" v="1541"/>
          <ac:inkMkLst>
            <pc:docMk/>
            <pc:sldMk cId="163275015" sldId="433"/>
            <ac:inkMk id="80" creationId="{06AFF6D7-11CA-0170-7A8E-32E560F0E911}"/>
          </ac:inkMkLst>
        </pc:inkChg>
        <pc:inkChg chg="add mod">
          <ac:chgData name="Spiller, Hannah G." userId="f42f1aa8-bbe2-42da-86ac-84a2e4ce8dc6" providerId="ADAL" clId="{DADCE2F1-C18F-43B7-81F8-143B5E07AB1E}" dt="2023-02-06T21:33:04.334" v="1541"/>
          <ac:inkMkLst>
            <pc:docMk/>
            <pc:sldMk cId="163275015" sldId="433"/>
            <ac:inkMk id="81" creationId="{840F162E-F569-AA57-87A1-59062BD61A5B}"/>
          </ac:inkMkLst>
        </pc:inkChg>
        <pc:inkChg chg="add mod">
          <ac:chgData name="Spiller, Hannah G." userId="f42f1aa8-bbe2-42da-86ac-84a2e4ce8dc6" providerId="ADAL" clId="{DADCE2F1-C18F-43B7-81F8-143B5E07AB1E}" dt="2023-02-06T21:33:04.334" v="1541"/>
          <ac:inkMkLst>
            <pc:docMk/>
            <pc:sldMk cId="163275015" sldId="433"/>
            <ac:inkMk id="82" creationId="{DA8BF1A4-BA60-C7BB-CACD-714490A78FAD}"/>
          </ac:inkMkLst>
        </pc:inkChg>
        <pc:inkChg chg="add mod">
          <ac:chgData name="Spiller, Hannah G." userId="f42f1aa8-bbe2-42da-86ac-84a2e4ce8dc6" providerId="ADAL" clId="{DADCE2F1-C18F-43B7-81F8-143B5E07AB1E}" dt="2023-02-06T21:33:04.334" v="1541"/>
          <ac:inkMkLst>
            <pc:docMk/>
            <pc:sldMk cId="163275015" sldId="433"/>
            <ac:inkMk id="83" creationId="{23BB421A-773E-E1AD-068D-73688E15A23C}"/>
          </ac:inkMkLst>
        </pc:inkChg>
        <pc:inkChg chg="add">
          <ac:chgData name="Spiller, Hannah G." userId="f42f1aa8-bbe2-42da-86ac-84a2e4ce8dc6" providerId="ADAL" clId="{DADCE2F1-C18F-43B7-81F8-143B5E07AB1E}" dt="2023-02-06T21:33:07.633" v="1542" actId="9405"/>
          <ac:inkMkLst>
            <pc:docMk/>
            <pc:sldMk cId="163275015" sldId="433"/>
            <ac:inkMk id="85" creationId="{AB6B1EE9-B3F8-EAF1-088E-7D38FB4A2788}"/>
          </ac:inkMkLst>
        </pc:inkChg>
        <pc:inkChg chg="add mod">
          <ac:chgData name="Spiller, Hannah G." userId="f42f1aa8-bbe2-42da-86ac-84a2e4ce8dc6" providerId="ADAL" clId="{DADCE2F1-C18F-43B7-81F8-143B5E07AB1E}" dt="2023-02-06T21:34:00.943" v="1550"/>
          <ac:inkMkLst>
            <pc:docMk/>
            <pc:sldMk cId="163275015" sldId="433"/>
            <ac:inkMk id="86" creationId="{DBF811A5-04B8-EBEB-289A-25F18588CD4C}"/>
          </ac:inkMkLst>
        </pc:inkChg>
        <pc:inkChg chg="add mod">
          <ac:chgData name="Spiller, Hannah G." userId="f42f1aa8-bbe2-42da-86ac-84a2e4ce8dc6" providerId="ADAL" clId="{DADCE2F1-C18F-43B7-81F8-143B5E07AB1E}" dt="2023-02-06T21:34:00.943" v="1550"/>
          <ac:inkMkLst>
            <pc:docMk/>
            <pc:sldMk cId="163275015" sldId="433"/>
            <ac:inkMk id="87" creationId="{AC0E1383-CA03-5EEC-81D4-D41FD1E0E33F}"/>
          </ac:inkMkLst>
        </pc:inkChg>
        <pc:inkChg chg="add mod">
          <ac:chgData name="Spiller, Hannah G." userId="f42f1aa8-bbe2-42da-86ac-84a2e4ce8dc6" providerId="ADAL" clId="{DADCE2F1-C18F-43B7-81F8-143B5E07AB1E}" dt="2023-02-06T21:34:00.943" v="1550"/>
          <ac:inkMkLst>
            <pc:docMk/>
            <pc:sldMk cId="163275015" sldId="433"/>
            <ac:inkMk id="88" creationId="{98080FC8-2A73-75F1-C3D4-4BEBFD22B9D8}"/>
          </ac:inkMkLst>
        </pc:inkChg>
        <pc:inkChg chg="add mod">
          <ac:chgData name="Spiller, Hannah G." userId="f42f1aa8-bbe2-42da-86ac-84a2e4ce8dc6" providerId="ADAL" clId="{DADCE2F1-C18F-43B7-81F8-143B5E07AB1E}" dt="2023-02-06T21:34:00.943" v="1550"/>
          <ac:inkMkLst>
            <pc:docMk/>
            <pc:sldMk cId="163275015" sldId="433"/>
            <ac:inkMk id="89" creationId="{4E574D5B-F71B-4D2F-B8B0-8C6F453E8232}"/>
          </ac:inkMkLst>
        </pc:inkChg>
      </pc:sldChg>
      <pc:sldChg chg="addSp delSp modSp new mod">
        <pc:chgData name="Spiller, Hannah G." userId="f42f1aa8-bbe2-42da-86ac-84a2e4ce8dc6" providerId="ADAL" clId="{DADCE2F1-C18F-43B7-81F8-143B5E07AB1E}" dt="2023-02-10T22:29:03.875" v="2711" actId="478"/>
        <pc:sldMkLst>
          <pc:docMk/>
          <pc:sldMk cId="189013860" sldId="434"/>
        </pc:sldMkLst>
        <pc:spChg chg="mod">
          <ac:chgData name="Spiller, Hannah G." userId="f42f1aa8-bbe2-42da-86ac-84a2e4ce8dc6" providerId="ADAL" clId="{DADCE2F1-C18F-43B7-81F8-143B5E07AB1E}" dt="2023-02-06T21:13:19.262" v="658" actId="20577"/>
          <ac:spMkLst>
            <pc:docMk/>
            <pc:sldMk cId="189013860" sldId="434"/>
            <ac:spMk id="2" creationId="{84BC8E07-DF23-6152-B4BD-4EA70BAD375A}"/>
          </ac:spMkLst>
        </pc:spChg>
        <pc:spChg chg="mod">
          <ac:chgData name="Spiller, Hannah G." userId="f42f1aa8-bbe2-42da-86ac-84a2e4ce8dc6" providerId="ADAL" clId="{DADCE2F1-C18F-43B7-81F8-143B5E07AB1E}" dt="2023-02-06T21:15:03.081" v="834" actId="20577"/>
          <ac:spMkLst>
            <pc:docMk/>
            <pc:sldMk cId="189013860" sldId="434"/>
            <ac:spMk id="3" creationId="{1F34205C-837C-DA09-A89B-08BB496D0E34}"/>
          </ac:spMkLst>
        </pc:spChg>
        <pc:spChg chg="del">
          <ac:chgData name="Spiller, Hannah G." userId="f42f1aa8-bbe2-42da-86ac-84a2e4ce8dc6" providerId="ADAL" clId="{DADCE2F1-C18F-43B7-81F8-143B5E07AB1E}" dt="2023-02-10T22:29:03.875" v="2711" actId="478"/>
          <ac:spMkLst>
            <pc:docMk/>
            <pc:sldMk cId="189013860" sldId="434"/>
            <ac:spMk id="120" creationId="{032EF6EA-DF12-7367-8F5C-B2D1791B3E78}"/>
          </ac:spMkLst>
        </pc:spChg>
        <pc:grpChg chg="mod">
          <ac:chgData name="Spiller, Hannah G." userId="f42f1aa8-bbe2-42da-86ac-84a2e4ce8dc6" providerId="ADAL" clId="{DADCE2F1-C18F-43B7-81F8-143B5E07AB1E}" dt="2023-02-06T21:34:20.867" v="1560"/>
          <ac:grpSpMkLst>
            <pc:docMk/>
            <pc:sldMk cId="189013860" sldId="434"/>
            <ac:grpSpMk id="83" creationId="{F8441EF3-30EB-2AEC-44FC-ADF2B63A4CBF}"/>
          </ac:grpSpMkLst>
        </pc:grpChg>
        <pc:grpChg chg="mod">
          <ac:chgData name="Spiller, Hannah G." userId="f42f1aa8-bbe2-42da-86ac-84a2e4ce8dc6" providerId="ADAL" clId="{DADCE2F1-C18F-43B7-81F8-143B5E07AB1E}" dt="2023-02-06T21:34:24.093" v="1563"/>
          <ac:grpSpMkLst>
            <pc:docMk/>
            <pc:sldMk cId="189013860" sldId="434"/>
            <ac:grpSpMk id="86" creationId="{C0397844-86EA-2AA1-6DA8-CA19B12BE3CE}"/>
          </ac:grpSpMkLst>
        </pc:grpChg>
        <pc:grpChg chg="mod">
          <ac:chgData name="Spiller, Hannah G." userId="f42f1aa8-bbe2-42da-86ac-84a2e4ce8dc6" providerId="ADAL" clId="{DADCE2F1-C18F-43B7-81F8-143B5E07AB1E}" dt="2023-02-06T21:34:27.855" v="1566"/>
          <ac:grpSpMkLst>
            <pc:docMk/>
            <pc:sldMk cId="189013860" sldId="434"/>
            <ac:grpSpMk id="89" creationId="{5EE3020B-E74A-58C8-78C9-7453306F8BE6}"/>
          </ac:grpSpMkLst>
        </pc:grpChg>
        <pc:grpChg chg="mod">
          <ac:chgData name="Spiller, Hannah G." userId="f42f1aa8-bbe2-42da-86ac-84a2e4ce8dc6" providerId="ADAL" clId="{DADCE2F1-C18F-43B7-81F8-143B5E07AB1E}" dt="2023-02-06T21:34:39.522" v="1571"/>
          <ac:grpSpMkLst>
            <pc:docMk/>
            <pc:sldMk cId="189013860" sldId="434"/>
            <ac:grpSpMk id="94" creationId="{A39B73F5-0CEB-47D8-EC03-80F071136862}"/>
          </ac:grpSpMkLst>
        </pc:grpChg>
        <pc:grpChg chg="mod">
          <ac:chgData name="Spiller, Hannah G." userId="f42f1aa8-bbe2-42da-86ac-84a2e4ce8dc6" providerId="ADAL" clId="{DADCE2F1-C18F-43B7-81F8-143B5E07AB1E}" dt="2023-02-06T21:34:43.206" v="1574"/>
          <ac:grpSpMkLst>
            <pc:docMk/>
            <pc:sldMk cId="189013860" sldId="434"/>
            <ac:grpSpMk id="97" creationId="{53FAD2FF-7690-4B7A-FC70-88E6D5D7B813}"/>
          </ac:grpSpMkLst>
        </pc:grpChg>
        <pc:grpChg chg="mod">
          <ac:chgData name="Spiller, Hannah G." userId="f42f1aa8-bbe2-42da-86ac-84a2e4ce8dc6" providerId="ADAL" clId="{DADCE2F1-C18F-43B7-81F8-143B5E07AB1E}" dt="2023-02-06T21:34:46.914" v="1577"/>
          <ac:grpSpMkLst>
            <pc:docMk/>
            <pc:sldMk cId="189013860" sldId="434"/>
            <ac:grpSpMk id="100" creationId="{9FB3771B-2364-456C-1EC5-030B33647CC5}"/>
          </ac:grpSpMkLst>
        </pc:grp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" creationId="{B40E3C30-2B4D-13B8-0FEF-11F671E942EE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" creationId="{B99E0D40-9381-F355-EA30-7A622E2E0AE3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" creationId="{593F2638-5E6E-DDA7-9522-58C00EE0EF15}"/>
          </ac:inkMkLst>
        </pc:inkChg>
        <pc:inkChg chg="add del mod">
          <ac:chgData name="Spiller, Hannah G." userId="f42f1aa8-bbe2-42da-86ac-84a2e4ce8dc6" providerId="ADAL" clId="{DADCE2F1-C18F-43B7-81F8-143B5E07AB1E}" dt="2023-02-06T21:34:12.506" v="1553"/>
          <ac:inkMkLst>
            <pc:docMk/>
            <pc:sldMk cId="189013860" sldId="434"/>
            <ac:inkMk id="7" creationId="{A8969C27-54C8-7504-44C4-A34F58325270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8" creationId="{9D72D0F3-4A8D-B321-929B-D3527D86E5AE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9" creationId="{11E344D6-413E-6477-6BD2-9DBC4D34E00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0" creationId="{C063E43F-D0DE-17E1-0C34-BC5142AEE184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1" creationId="{501DD10A-1AD2-DF41-B5EE-1EF7FFE971F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2" creationId="{59841AA9-B51B-F1C4-50F4-D12899D00F8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3" creationId="{994AC3D4-15EB-6D67-5782-5C2DD5BC4F2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4" creationId="{6A81C906-FD59-73B5-9FB6-4294184E3547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5" creationId="{72050704-1E0C-94E3-261A-1FCB95667ACB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6" creationId="{E8948840-8DFD-C18A-399B-85B22C6B5BD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7" creationId="{AED1B87A-384B-35FC-90B8-F07253621208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8" creationId="{4AAB6615-522A-38C3-B302-310A3137BC40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19" creationId="{B1C51719-7F13-6EB6-CACD-6CF73B9266B1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0" creationId="{77090FAA-44DA-B647-7D82-248BD5EEB28E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1" creationId="{F208712E-ACB6-5023-7BE5-C928E192518E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2" creationId="{CB269A8B-9F15-48BE-6787-715193652AB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3" creationId="{EA932934-0211-8696-0C18-28E59DC6BB14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4" creationId="{610ECD07-D1F4-C8FB-5653-8D7E159C035F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5" creationId="{085CC3DB-87F1-9381-969E-6D704DFEFD0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6" creationId="{386F56B0-1FBB-6DB0-EA04-1E6E98074446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7" creationId="{CD02DA05-7B01-955E-F0D6-519851B38AA2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8" creationId="{E15717F9-1FBF-0403-D0EE-27417E8542C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29" creationId="{752B515A-9B2B-6A68-4770-3E44C4AF824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0" creationId="{00AD3A88-7466-0322-AB19-F820AFF300D4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1" creationId="{6984B883-447B-8F09-D20A-29544386133D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2" creationId="{240DAFD8-F9A5-AB75-C2C8-F4CE53B6A1A6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3" creationId="{17FD4B88-4221-4C11-BBE8-203736F4E0A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4" creationId="{2E76874A-E115-0B28-29B0-2EAB92BBB4D1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5" creationId="{BD6D9B99-5E0C-3A35-B217-73E929CD20B0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6" creationId="{8B60A82D-5ED4-E625-C45F-F3190C688284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7" creationId="{C80A698F-C2E0-DEEC-3EBD-DE7A2CE5DDEC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8" creationId="{6B1C8C28-9BE9-DE14-7927-EC0B57FFCFF3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39" creationId="{17501866-919A-81F9-AE0F-FAB561028052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0" creationId="{BE2C3A8F-546A-0B2E-4CDE-D5F94F0A2A37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1" creationId="{80D6583A-29CD-7612-3389-206920D6B7F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2" creationId="{58DDAB52-0C82-ADE0-84DC-4503CB333607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3" creationId="{FDF54535-1201-A01B-9037-2BF9E4085078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4" creationId="{52E4F313-9D79-13D3-4FCB-1E985FB9204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5" creationId="{94050C7E-C6FC-D816-CCD9-3B5F2801CA52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6" creationId="{0C9BFDA7-1437-A2E9-16A5-419D6F2F422C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7" creationId="{24886833-B0EC-2D36-E699-B967B1B4F08F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8" creationId="{C2F22334-D756-83ED-A797-7A982042EDE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49" creationId="{2E7ABF5B-9864-53F1-4034-E9EBCF8F56AB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0" creationId="{36FA5A65-E752-BEB4-062B-C550F0913D51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1" creationId="{4424FDDD-2328-4A22-ABBB-DA1CC8B2F76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2" creationId="{D6F9699D-63D8-238D-E98D-A3F10038D850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3" creationId="{F14974AD-49CF-C24B-4147-FD5DDE2D2AC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4" creationId="{492B1710-4299-E52C-8BD9-6DE6ED55A3B6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5" creationId="{EA681D70-3D92-5073-E0BC-44E1E703A0BF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6" creationId="{8C96471F-1745-6A59-3A46-4BEEBD6B3243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7" creationId="{806775E0-6258-78B0-7C1F-24E88719098C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8" creationId="{8059F662-3C55-751B-783F-A6B1F6EB1496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59" creationId="{990982B6-9A10-5712-0C34-B99B318B651B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0" creationId="{EBB43429-BC39-6761-EECF-D848B1ED56D9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1" creationId="{A9B969B0-B3BA-A4D0-D898-D5D71588B9C2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2" creationId="{7540D331-739B-DC45-BD38-3722BECAB5C1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3" creationId="{A409BEFC-1F31-E9FF-351D-A5134110AAB8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4" creationId="{B54F546E-5920-ED3D-16BD-E85C891BA66E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5" creationId="{4FC354F8-1F4A-6C7F-034E-6EFC008AB91F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6" creationId="{063F0741-3473-2EAB-7E32-C1F55F3D11A4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7" creationId="{D059EF16-1509-0CED-880D-F84420515E37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8" creationId="{C5AAFA03-8306-B27B-1700-2FCB26138163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69" creationId="{315E6821-E5CB-BA4E-9396-7F98C5E3991A}"/>
          </ac:inkMkLst>
        </pc:inkChg>
        <pc:inkChg chg="add del mod">
          <ac:chgData name="Spiller, Hannah G." userId="f42f1aa8-bbe2-42da-86ac-84a2e4ce8dc6" providerId="ADAL" clId="{DADCE2F1-C18F-43B7-81F8-143B5E07AB1E}" dt="2023-02-06T21:34:10.642" v="1551"/>
          <ac:inkMkLst>
            <pc:docMk/>
            <pc:sldMk cId="189013860" sldId="434"/>
            <ac:inkMk id="70" creationId="{9DD7395B-C8DF-A983-9DDA-E33722AD13C2}"/>
          </ac:inkMkLst>
        </pc:inkChg>
        <pc:inkChg chg="add del mod">
          <ac:chgData name="Spiller, Hannah G." userId="f42f1aa8-bbe2-42da-86ac-84a2e4ce8dc6" providerId="ADAL" clId="{DADCE2F1-C18F-43B7-81F8-143B5E07AB1E}" dt="2023-02-06T21:34:12.505" v="1552"/>
          <ac:inkMkLst>
            <pc:docMk/>
            <pc:sldMk cId="189013860" sldId="434"/>
            <ac:inkMk id="71" creationId="{CAB81954-40B6-661C-EB16-A396E24C1C16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72" creationId="{33DD3E40-F078-7B9D-1031-748E4B79981C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73" creationId="{90E1A24A-A0D6-0D79-1EFB-1248B8EFF041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74" creationId="{098FC66A-F467-E807-BD12-DD0C22E7DFAD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75" creationId="{33917091-DDBA-9CAF-7C4C-71B7AA3898FA}"/>
          </ac:inkMkLst>
        </pc:inkChg>
        <pc:inkChg chg="add mod">
          <ac:chgData name="Spiller, Hannah G." userId="f42f1aa8-bbe2-42da-86ac-84a2e4ce8dc6" providerId="ADAL" clId="{DADCE2F1-C18F-43B7-81F8-143B5E07AB1E}" dt="2023-02-06T21:33:26.802" v="1543"/>
          <ac:inkMkLst>
            <pc:docMk/>
            <pc:sldMk cId="189013860" sldId="434"/>
            <ac:inkMk id="76" creationId="{5EA7D62D-E12D-F87B-CB47-606329C94878}"/>
          </ac:inkMkLst>
        </pc:inkChg>
        <pc:inkChg chg="add">
          <ac:chgData name="Spiller, Hannah G." userId="f42f1aa8-bbe2-42da-86ac-84a2e4ce8dc6" providerId="ADAL" clId="{DADCE2F1-C18F-43B7-81F8-143B5E07AB1E}" dt="2023-02-06T21:34:16.360" v="1554" actId="9405"/>
          <ac:inkMkLst>
            <pc:docMk/>
            <pc:sldMk cId="189013860" sldId="434"/>
            <ac:inkMk id="77" creationId="{06AC1869-032E-601D-1AA6-736D952BBE49}"/>
          </ac:inkMkLst>
        </pc:inkChg>
        <pc:inkChg chg="add mod">
          <ac:chgData name="Spiller, Hannah G." userId="f42f1aa8-bbe2-42da-86ac-84a2e4ce8dc6" providerId="ADAL" clId="{DADCE2F1-C18F-43B7-81F8-143B5E07AB1E}" dt="2023-02-06T21:34:20.867" v="1560"/>
          <ac:inkMkLst>
            <pc:docMk/>
            <pc:sldMk cId="189013860" sldId="434"/>
            <ac:inkMk id="78" creationId="{A2343513-5669-47BA-6B8A-4D4E88074CE9}"/>
          </ac:inkMkLst>
        </pc:inkChg>
        <pc:inkChg chg="add mod">
          <ac:chgData name="Spiller, Hannah G." userId="f42f1aa8-bbe2-42da-86ac-84a2e4ce8dc6" providerId="ADAL" clId="{DADCE2F1-C18F-43B7-81F8-143B5E07AB1E}" dt="2023-02-06T21:34:20.867" v="1560"/>
          <ac:inkMkLst>
            <pc:docMk/>
            <pc:sldMk cId="189013860" sldId="434"/>
            <ac:inkMk id="79" creationId="{86855E33-58D3-4F38-DE63-9BB14089CC39}"/>
          </ac:inkMkLst>
        </pc:inkChg>
        <pc:inkChg chg="add mod">
          <ac:chgData name="Spiller, Hannah G." userId="f42f1aa8-bbe2-42da-86ac-84a2e4ce8dc6" providerId="ADAL" clId="{DADCE2F1-C18F-43B7-81F8-143B5E07AB1E}" dt="2023-02-06T21:34:20.867" v="1560"/>
          <ac:inkMkLst>
            <pc:docMk/>
            <pc:sldMk cId="189013860" sldId="434"/>
            <ac:inkMk id="80" creationId="{426BD0EF-346C-D2D9-EEB4-A5B92F6AF59F}"/>
          </ac:inkMkLst>
        </pc:inkChg>
        <pc:inkChg chg="add mod">
          <ac:chgData name="Spiller, Hannah G." userId="f42f1aa8-bbe2-42da-86ac-84a2e4ce8dc6" providerId="ADAL" clId="{DADCE2F1-C18F-43B7-81F8-143B5E07AB1E}" dt="2023-02-06T21:34:20.867" v="1560"/>
          <ac:inkMkLst>
            <pc:docMk/>
            <pc:sldMk cId="189013860" sldId="434"/>
            <ac:inkMk id="81" creationId="{5BE723A1-1E3B-7000-045C-26B8F997CF88}"/>
          </ac:inkMkLst>
        </pc:inkChg>
        <pc:inkChg chg="add mod">
          <ac:chgData name="Spiller, Hannah G." userId="f42f1aa8-bbe2-42da-86ac-84a2e4ce8dc6" providerId="ADAL" clId="{DADCE2F1-C18F-43B7-81F8-143B5E07AB1E}" dt="2023-02-06T21:34:20.867" v="1560"/>
          <ac:inkMkLst>
            <pc:docMk/>
            <pc:sldMk cId="189013860" sldId="434"/>
            <ac:inkMk id="82" creationId="{41DA9DF1-BA4D-9510-955F-611B2F0FF9DA}"/>
          </ac:inkMkLst>
        </pc:inkChg>
        <pc:inkChg chg="add mod">
          <ac:chgData name="Spiller, Hannah G." userId="f42f1aa8-bbe2-42da-86ac-84a2e4ce8dc6" providerId="ADAL" clId="{DADCE2F1-C18F-43B7-81F8-143B5E07AB1E}" dt="2023-02-06T21:34:24.093" v="1563"/>
          <ac:inkMkLst>
            <pc:docMk/>
            <pc:sldMk cId="189013860" sldId="434"/>
            <ac:inkMk id="84" creationId="{0311D6CF-D5F3-53BB-0E47-A1EC62FE721D}"/>
          </ac:inkMkLst>
        </pc:inkChg>
        <pc:inkChg chg="add mod">
          <ac:chgData name="Spiller, Hannah G." userId="f42f1aa8-bbe2-42da-86ac-84a2e4ce8dc6" providerId="ADAL" clId="{DADCE2F1-C18F-43B7-81F8-143B5E07AB1E}" dt="2023-02-06T21:34:24.093" v="1563"/>
          <ac:inkMkLst>
            <pc:docMk/>
            <pc:sldMk cId="189013860" sldId="434"/>
            <ac:inkMk id="85" creationId="{E50E1AB3-2CD9-93B9-291F-6C1D06E08C2B}"/>
          </ac:inkMkLst>
        </pc:inkChg>
        <pc:inkChg chg="add mod">
          <ac:chgData name="Spiller, Hannah G." userId="f42f1aa8-bbe2-42da-86ac-84a2e4ce8dc6" providerId="ADAL" clId="{DADCE2F1-C18F-43B7-81F8-143B5E07AB1E}" dt="2023-02-06T21:34:27.855" v="1566"/>
          <ac:inkMkLst>
            <pc:docMk/>
            <pc:sldMk cId="189013860" sldId="434"/>
            <ac:inkMk id="87" creationId="{1C30D089-BAAD-13A2-EB60-62F17AFF111B}"/>
          </ac:inkMkLst>
        </pc:inkChg>
        <pc:inkChg chg="add mod">
          <ac:chgData name="Spiller, Hannah G." userId="f42f1aa8-bbe2-42da-86ac-84a2e4ce8dc6" providerId="ADAL" clId="{DADCE2F1-C18F-43B7-81F8-143B5E07AB1E}" dt="2023-02-06T21:34:27.855" v="1566"/>
          <ac:inkMkLst>
            <pc:docMk/>
            <pc:sldMk cId="189013860" sldId="434"/>
            <ac:inkMk id="88" creationId="{4EAFFF90-B9B1-7F6B-CBA1-95A3B524A0A3}"/>
          </ac:inkMkLst>
        </pc:inkChg>
        <pc:inkChg chg="add">
          <ac:chgData name="Spiller, Hannah G." userId="f42f1aa8-bbe2-42da-86ac-84a2e4ce8dc6" providerId="ADAL" clId="{DADCE2F1-C18F-43B7-81F8-143B5E07AB1E}" dt="2023-02-06T21:34:27.893" v="1567" actId="9405"/>
          <ac:inkMkLst>
            <pc:docMk/>
            <pc:sldMk cId="189013860" sldId="434"/>
            <ac:inkMk id="90" creationId="{359109BE-5CE3-F577-BBE0-57000872B036}"/>
          </ac:inkMkLst>
        </pc:inkChg>
        <pc:inkChg chg="add mod">
          <ac:chgData name="Spiller, Hannah G." userId="f42f1aa8-bbe2-42da-86ac-84a2e4ce8dc6" providerId="ADAL" clId="{DADCE2F1-C18F-43B7-81F8-143B5E07AB1E}" dt="2023-02-06T21:34:39.522" v="1571"/>
          <ac:inkMkLst>
            <pc:docMk/>
            <pc:sldMk cId="189013860" sldId="434"/>
            <ac:inkMk id="91" creationId="{B30B9A6B-8528-E300-3D84-51F29AFC5A53}"/>
          </ac:inkMkLst>
        </pc:inkChg>
        <pc:inkChg chg="add mod">
          <ac:chgData name="Spiller, Hannah G." userId="f42f1aa8-bbe2-42da-86ac-84a2e4ce8dc6" providerId="ADAL" clId="{DADCE2F1-C18F-43B7-81F8-143B5E07AB1E}" dt="2023-02-06T21:34:39.522" v="1571"/>
          <ac:inkMkLst>
            <pc:docMk/>
            <pc:sldMk cId="189013860" sldId="434"/>
            <ac:inkMk id="92" creationId="{51ECBCF8-D5AF-30C7-D266-B44CF0AB1F89}"/>
          </ac:inkMkLst>
        </pc:inkChg>
        <pc:inkChg chg="add mod">
          <ac:chgData name="Spiller, Hannah G." userId="f42f1aa8-bbe2-42da-86ac-84a2e4ce8dc6" providerId="ADAL" clId="{DADCE2F1-C18F-43B7-81F8-143B5E07AB1E}" dt="2023-02-06T21:34:39.522" v="1571"/>
          <ac:inkMkLst>
            <pc:docMk/>
            <pc:sldMk cId="189013860" sldId="434"/>
            <ac:inkMk id="93" creationId="{0D3B9B5D-BB76-7DCC-22CB-9A98D5577FA4}"/>
          </ac:inkMkLst>
        </pc:inkChg>
        <pc:inkChg chg="add mod">
          <ac:chgData name="Spiller, Hannah G." userId="f42f1aa8-bbe2-42da-86ac-84a2e4ce8dc6" providerId="ADAL" clId="{DADCE2F1-C18F-43B7-81F8-143B5E07AB1E}" dt="2023-02-06T21:34:43.206" v="1574"/>
          <ac:inkMkLst>
            <pc:docMk/>
            <pc:sldMk cId="189013860" sldId="434"/>
            <ac:inkMk id="95" creationId="{99E81B7F-AEBD-F604-F075-88432A429F49}"/>
          </ac:inkMkLst>
        </pc:inkChg>
        <pc:inkChg chg="add mod">
          <ac:chgData name="Spiller, Hannah G." userId="f42f1aa8-bbe2-42da-86ac-84a2e4ce8dc6" providerId="ADAL" clId="{DADCE2F1-C18F-43B7-81F8-143B5E07AB1E}" dt="2023-02-06T21:34:43.206" v="1574"/>
          <ac:inkMkLst>
            <pc:docMk/>
            <pc:sldMk cId="189013860" sldId="434"/>
            <ac:inkMk id="96" creationId="{67D654DB-E3B9-6DA5-28B7-49DD754367B2}"/>
          </ac:inkMkLst>
        </pc:inkChg>
        <pc:inkChg chg="add mod">
          <ac:chgData name="Spiller, Hannah G." userId="f42f1aa8-bbe2-42da-86ac-84a2e4ce8dc6" providerId="ADAL" clId="{DADCE2F1-C18F-43B7-81F8-143B5E07AB1E}" dt="2023-02-06T21:34:46.914" v="1577"/>
          <ac:inkMkLst>
            <pc:docMk/>
            <pc:sldMk cId="189013860" sldId="434"/>
            <ac:inkMk id="98" creationId="{407F692E-730D-34FC-8AF2-61F65C969B28}"/>
          </ac:inkMkLst>
        </pc:inkChg>
        <pc:inkChg chg="add mod">
          <ac:chgData name="Spiller, Hannah G." userId="f42f1aa8-bbe2-42da-86ac-84a2e4ce8dc6" providerId="ADAL" clId="{DADCE2F1-C18F-43B7-81F8-143B5E07AB1E}" dt="2023-02-06T21:34:46.914" v="1577"/>
          <ac:inkMkLst>
            <pc:docMk/>
            <pc:sldMk cId="189013860" sldId="434"/>
            <ac:inkMk id="99" creationId="{8F97FF9D-502A-03E8-C7E9-8D3143930BE5}"/>
          </ac:inkMkLst>
        </pc:inkChg>
      </pc:sldChg>
      <pc:sldChg chg="addSp modSp new mod">
        <pc:chgData name="Spiller, Hannah G." userId="f42f1aa8-bbe2-42da-86ac-84a2e4ce8dc6" providerId="ADAL" clId="{DADCE2F1-C18F-43B7-81F8-143B5E07AB1E}" dt="2023-02-10T22:29:40.947" v="2721" actId="1076"/>
        <pc:sldMkLst>
          <pc:docMk/>
          <pc:sldMk cId="1155033586" sldId="435"/>
        </pc:sldMkLst>
        <pc:spChg chg="mod">
          <ac:chgData name="Spiller, Hannah G." userId="f42f1aa8-bbe2-42da-86ac-84a2e4ce8dc6" providerId="ADAL" clId="{DADCE2F1-C18F-43B7-81F8-143B5E07AB1E}" dt="2023-02-06T21:16:57.932" v="1091" actId="20577"/>
          <ac:spMkLst>
            <pc:docMk/>
            <pc:sldMk cId="1155033586" sldId="435"/>
            <ac:spMk id="2" creationId="{2AEDA0E1-E026-D181-2B62-4776A3327937}"/>
          </ac:spMkLst>
        </pc:spChg>
        <pc:spChg chg="mod">
          <ac:chgData name="Spiller, Hannah G." userId="f42f1aa8-bbe2-42da-86ac-84a2e4ce8dc6" providerId="ADAL" clId="{DADCE2F1-C18F-43B7-81F8-143B5E07AB1E}" dt="2023-02-06T21:16:48.524" v="1068" actId="20577"/>
          <ac:spMkLst>
            <pc:docMk/>
            <pc:sldMk cId="1155033586" sldId="435"/>
            <ac:spMk id="3" creationId="{31AB41B2-F032-8BF7-12E6-03A5D3CAF858}"/>
          </ac:spMkLst>
        </pc:spChg>
        <pc:spChg chg="add mod">
          <ac:chgData name="Spiller, Hannah G." userId="f42f1aa8-bbe2-42da-86ac-84a2e4ce8dc6" providerId="ADAL" clId="{DADCE2F1-C18F-43B7-81F8-143B5E07AB1E}" dt="2023-02-10T22:29:40.947" v="2721" actId="1076"/>
          <ac:spMkLst>
            <pc:docMk/>
            <pc:sldMk cId="1155033586" sldId="435"/>
            <ac:spMk id="4" creationId="{193841FB-1ECB-1C05-2BC7-1A654023E754}"/>
          </ac:spMkLst>
        </pc:spChg>
        <pc:picChg chg="mod">
          <ac:chgData name="Spiller, Hannah G." userId="f42f1aa8-bbe2-42da-86ac-84a2e4ce8dc6" providerId="ADAL" clId="{DADCE2F1-C18F-43B7-81F8-143B5E07AB1E}" dt="2023-02-10T22:29:16.765" v="2713" actId="1076"/>
          <ac:picMkLst>
            <pc:docMk/>
            <pc:sldMk cId="1155033586" sldId="435"/>
            <ac:picMk id="5" creationId="{856864A3-2DAE-C562-8403-9FB4FE43A03D}"/>
          </ac:picMkLst>
        </pc:picChg>
      </pc:sldChg>
      <pc:sldChg chg="addSp delSp modSp mod delAnim modAnim">
        <pc:chgData name="Spiller, Hannah G." userId="f42f1aa8-bbe2-42da-86ac-84a2e4ce8dc6" providerId="ADAL" clId="{DADCE2F1-C18F-43B7-81F8-143B5E07AB1E}" dt="2023-02-10T22:28:06.297" v="2707"/>
        <pc:sldMkLst>
          <pc:docMk/>
          <pc:sldMk cId="521105698" sldId="440"/>
        </pc:sldMkLst>
        <pc:spChg chg="add mod">
          <ac:chgData name="Spiller, Hannah G." userId="f42f1aa8-bbe2-42da-86ac-84a2e4ce8dc6" providerId="ADAL" clId="{DADCE2F1-C18F-43B7-81F8-143B5E07AB1E}" dt="2023-02-10T22:28:06.297" v="2707"/>
          <ac:spMkLst>
            <pc:docMk/>
            <pc:sldMk cId="521105698" sldId="440"/>
            <ac:spMk id="14" creationId="{9A53DA4E-14D2-5BE2-D4D9-F631D0F96B6F}"/>
          </ac:spMkLst>
        </pc:spChg>
        <pc:picChg chg="add mod">
          <ac:chgData name="Spiller, Hannah G." userId="f42f1aa8-bbe2-42da-86ac-84a2e4ce8dc6" providerId="ADAL" clId="{DADCE2F1-C18F-43B7-81F8-143B5E07AB1E}" dt="2023-02-10T22:28:06.297" v="2707"/>
          <ac:picMkLst>
            <pc:docMk/>
            <pc:sldMk cId="521105698" sldId="440"/>
            <ac:picMk id="4" creationId="{EB20AD69-47B3-3BF8-CAE4-E6913DF4572A}"/>
          </ac:picMkLst>
        </pc:picChg>
        <pc:picChg chg="add mod">
          <ac:chgData name="Spiller, Hannah G." userId="f42f1aa8-bbe2-42da-86ac-84a2e4ce8dc6" providerId="ADAL" clId="{DADCE2F1-C18F-43B7-81F8-143B5E07AB1E}" dt="2023-02-10T22:28:06.297" v="2707"/>
          <ac:picMkLst>
            <pc:docMk/>
            <pc:sldMk cId="521105698" sldId="440"/>
            <ac:picMk id="8" creationId="{20676AE7-2240-89A6-760D-D2601A196B1A}"/>
          </ac:picMkLst>
        </pc:picChg>
        <pc:picChg chg="add mod">
          <ac:chgData name="Spiller, Hannah G." userId="f42f1aa8-bbe2-42da-86ac-84a2e4ce8dc6" providerId="ADAL" clId="{DADCE2F1-C18F-43B7-81F8-143B5E07AB1E}" dt="2023-02-10T22:28:06.297" v="2707"/>
          <ac:picMkLst>
            <pc:docMk/>
            <pc:sldMk cId="521105698" sldId="440"/>
            <ac:picMk id="11" creationId="{8C6F5B31-90B5-142D-B34B-FF3814C4A638}"/>
          </ac:picMkLst>
        </pc:picChg>
        <pc:picChg chg="del">
          <ac:chgData name="Spiller, Hannah G." userId="f42f1aa8-bbe2-42da-86ac-84a2e4ce8dc6" providerId="ADAL" clId="{DADCE2F1-C18F-43B7-81F8-143B5E07AB1E}" dt="2023-02-10T22:27:53.102" v="2706" actId="478"/>
          <ac:picMkLst>
            <pc:docMk/>
            <pc:sldMk cId="521105698" sldId="440"/>
            <ac:picMk id="42" creationId="{6B32E744-1ABE-E913-C2B8-6EEA0C435DB1}"/>
          </ac:picMkLst>
        </pc:picChg>
        <pc:picChg chg="del">
          <ac:chgData name="Spiller, Hannah G." userId="f42f1aa8-bbe2-42da-86ac-84a2e4ce8dc6" providerId="ADAL" clId="{DADCE2F1-C18F-43B7-81F8-143B5E07AB1E}" dt="2023-02-10T22:27:53.102" v="2706" actId="478"/>
          <ac:picMkLst>
            <pc:docMk/>
            <pc:sldMk cId="521105698" sldId="440"/>
            <ac:picMk id="101" creationId="{CDCD8DAC-CAD3-F2CB-70B0-95F028ADE437}"/>
          </ac:picMkLst>
        </pc:picChg>
        <pc:inkChg chg="add mod">
          <ac:chgData name="Spiller, Hannah G." userId="f42f1aa8-bbe2-42da-86ac-84a2e4ce8dc6" providerId="ADAL" clId="{DADCE2F1-C18F-43B7-81F8-143B5E07AB1E}" dt="2023-02-10T22:28:06.297" v="2707"/>
          <ac:inkMkLst>
            <pc:docMk/>
            <pc:sldMk cId="521105698" sldId="440"/>
            <ac:inkMk id="5" creationId="{8AFE0ED6-A63F-2857-4F13-44DCF98592DA}"/>
          </ac:inkMkLst>
        </pc:inkChg>
        <pc:inkChg chg="add mod">
          <ac:chgData name="Spiller, Hannah G." userId="f42f1aa8-bbe2-42da-86ac-84a2e4ce8dc6" providerId="ADAL" clId="{DADCE2F1-C18F-43B7-81F8-143B5E07AB1E}" dt="2023-02-10T22:28:06.297" v="2707"/>
          <ac:inkMkLst>
            <pc:docMk/>
            <pc:sldMk cId="521105698" sldId="440"/>
            <ac:inkMk id="6" creationId="{1231AE3B-521D-840E-1C97-1CDE80AB9046}"/>
          </ac:inkMkLst>
        </pc:inkChg>
        <pc:inkChg chg="del">
          <ac:chgData name="Spiller, Hannah G." userId="f42f1aa8-bbe2-42da-86ac-84a2e4ce8dc6" providerId="ADAL" clId="{DADCE2F1-C18F-43B7-81F8-143B5E07AB1E}" dt="2023-02-10T22:27:53.102" v="2706" actId="478"/>
          <ac:inkMkLst>
            <pc:docMk/>
            <pc:sldMk cId="521105698" sldId="440"/>
            <ac:inkMk id="7" creationId="{1155D5FD-CA96-2BE7-5B3B-677DD5AD4F58}"/>
          </ac:inkMkLst>
        </pc:inkChg>
        <pc:inkChg chg="del">
          <ac:chgData name="Spiller, Hannah G." userId="f42f1aa8-bbe2-42da-86ac-84a2e4ce8dc6" providerId="ADAL" clId="{DADCE2F1-C18F-43B7-81F8-143B5E07AB1E}" dt="2023-02-10T22:27:53.102" v="2706" actId="478"/>
          <ac:inkMkLst>
            <pc:docMk/>
            <pc:sldMk cId="521105698" sldId="440"/>
            <ac:inkMk id="70" creationId="{A90B99FB-ED41-6C81-F076-3EDC220F5EB8}"/>
          </ac:inkMkLst>
        </pc:inkChg>
        <pc:cxnChg chg="add mod">
          <ac:chgData name="Spiller, Hannah G." userId="f42f1aa8-bbe2-42da-86ac-84a2e4ce8dc6" providerId="ADAL" clId="{DADCE2F1-C18F-43B7-81F8-143B5E07AB1E}" dt="2023-02-10T22:28:06.297" v="2707"/>
          <ac:cxnSpMkLst>
            <pc:docMk/>
            <pc:sldMk cId="521105698" sldId="440"/>
            <ac:cxnSpMk id="9" creationId="{57FF8CE9-EA82-050E-5152-658E2288E056}"/>
          </ac:cxnSpMkLst>
        </pc:cxnChg>
        <pc:cxnChg chg="add mod">
          <ac:chgData name="Spiller, Hannah G." userId="f42f1aa8-bbe2-42da-86ac-84a2e4ce8dc6" providerId="ADAL" clId="{DADCE2F1-C18F-43B7-81F8-143B5E07AB1E}" dt="2023-02-10T22:28:06.297" v="2707"/>
          <ac:cxnSpMkLst>
            <pc:docMk/>
            <pc:sldMk cId="521105698" sldId="440"/>
            <ac:cxnSpMk id="10" creationId="{440083E4-D42E-57C0-F0C7-ACBE84C01513}"/>
          </ac:cxnSpMkLst>
        </pc:cxnChg>
        <pc:cxnChg chg="add mod">
          <ac:chgData name="Spiller, Hannah G." userId="f42f1aa8-bbe2-42da-86ac-84a2e4ce8dc6" providerId="ADAL" clId="{DADCE2F1-C18F-43B7-81F8-143B5E07AB1E}" dt="2023-02-10T22:28:06.297" v="2707"/>
          <ac:cxnSpMkLst>
            <pc:docMk/>
            <pc:sldMk cId="521105698" sldId="440"/>
            <ac:cxnSpMk id="12" creationId="{0C329858-631E-886D-78B6-6EAA09912DE1}"/>
          </ac:cxnSpMkLst>
        </pc:cxnChg>
        <pc:cxnChg chg="add mod">
          <ac:chgData name="Spiller, Hannah G." userId="f42f1aa8-bbe2-42da-86ac-84a2e4ce8dc6" providerId="ADAL" clId="{DADCE2F1-C18F-43B7-81F8-143B5E07AB1E}" dt="2023-02-10T22:28:06.297" v="2707"/>
          <ac:cxnSpMkLst>
            <pc:docMk/>
            <pc:sldMk cId="521105698" sldId="440"/>
            <ac:cxnSpMk id="13" creationId="{19FF976E-FE6B-D47A-B26F-0F9F0D160CAE}"/>
          </ac:cxnSpMkLst>
        </pc:cxnChg>
        <pc:cxnChg chg="del">
          <ac:chgData name="Spiller, Hannah G." userId="f42f1aa8-bbe2-42da-86ac-84a2e4ce8dc6" providerId="ADAL" clId="{DADCE2F1-C18F-43B7-81F8-143B5E07AB1E}" dt="2023-02-10T22:27:53.102" v="2706" actId="478"/>
          <ac:cxnSpMkLst>
            <pc:docMk/>
            <pc:sldMk cId="521105698" sldId="440"/>
            <ac:cxnSpMk id="105" creationId="{86170803-E1DB-9B9B-9105-DF0220A82582}"/>
          </ac:cxnSpMkLst>
        </pc:cxnChg>
        <pc:cxnChg chg="del mod">
          <ac:chgData name="Spiller, Hannah G." userId="f42f1aa8-bbe2-42da-86ac-84a2e4ce8dc6" providerId="ADAL" clId="{DADCE2F1-C18F-43B7-81F8-143B5E07AB1E}" dt="2023-02-10T22:27:53.102" v="2706" actId="478"/>
          <ac:cxnSpMkLst>
            <pc:docMk/>
            <pc:sldMk cId="521105698" sldId="440"/>
            <ac:cxnSpMk id="109" creationId="{4595CDA1-5353-F43F-79A8-4EC69540681D}"/>
          </ac:cxnSpMkLst>
        </pc:cxnChg>
        <pc:cxnChg chg="del">
          <ac:chgData name="Spiller, Hannah G." userId="f42f1aa8-bbe2-42da-86ac-84a2e4ce8dc6" providerId="ADAL" clId="{DADCE2F1-C18F-43B7-81F8-143B5E07AB1E}" dt="2023-02-10T22:27:53.102" v="2706" actId="478"/>
          <ac:cxnSpMkLst>
            <pc:docMk/>
            <pc:sldMk cId="521105698" sldId="440"/>
            <ac:cxnSpMk id="111" creationId="{78EC91E7-D973-4524-4524-9042716AEFFE}"/>
          </ac:cxnSpMkLst>
        </pc:cxnChg>
      </pc:sldChg>
      <pc:sldChg chg="addSp delSp modSp mod delAnim modAnim">
        <pc:chgData name="Spiller, Hannah G." userId="f42f1aa8-bbe2-42da-86ac-84a2e4ce8dc6" providerId="ADAL" clId="{DADCE2F1-C18F-43B7-81F8-143B5E07AB1E}" dt="2023-02-10T22:28:47.906" v="2710"/>
        <pc:sldMkLst>
          <pc:docMk/>
          <pc:sldMk cId="691530057" sldId="441"/>
        </pc:sldMkLst>
        <pc:spChg chg="add mod">
          <ac:chgData name="Spiller, Hannah G." userId="f42f1aa8-bbe2-42da-86ac-84a2e4ce8dc6" providerId="ADAL" clId="{DADCE2F1-C18F-43B7-81F8-143B5E07AB1E}" dt="2023-02-10T22:28:47.906" v="2710"/>
          <ac:spMkLst>
            <pc:docMk/>
            <pc:sldMk cId="691530057" sldId="441"/>
            <ac:spMk id="15" creationId="{962BC625-11C7-A696-7DE4-27AF56A8E402}"/>
          </ac:spMkLst>
        </pc:spChg>
        <pc:spChg chg="add mod">
          <ac:chgData name="Spiller, Hannah G." userId="f42f1aa8-bbe2-42da-86ac-84a2e4ce8dc6" providerId="ADAL" clId="{DADCE2F1-C18F-43B7-81F8-143B5E07AB1E}" dt="2023-02-10T22:28:47.906" v="2710"/>
          <ac:spMkLst>
            <pc:docMk/>
            <pc:sldMk cId="691530057" sldId="441"/>
            <ac:spMk id="17" creationId="{0FF8052E-9A50-930D-2429-C20EB4476016}"/>
          </ac:spMkLst>
        </pc:spChg>
        <pc:spChg chg="del">
          <ac:chgData name="Spiller, Hannah G." userId="f42f1aa8-bbe2-42da-86ac-84a2e4ce8dc6" providerId="ADAL" clId="{DADCE2F1-C18F-43B7-81F8-143B5E07AB1E}" dt="2023-02-10T22:28:18.956" v="2708" actId="478"/>
          <ac:spMkLst>
            <pc:docMk/>
            <pc:sldMk cId="691530057" sldId="441"/>
            <ac:spMk id="104" creationId="{5341AE7B-BBE3-151F-CFF6-5E7B61AF33CF}"/>
          </ac:spMkLst>
        </pc:spChg>
        <pc:spChg chg="del">
          <ac:chgData name="Spiller, Hannah G." userId="f42f1aa8-bbe2-42da-86ac-84a2e4ce8dc6" providerId="ADAL" clId="{DADCE2F1-C18F-43B7-81F8-143B5E07AB1E}" dt="2023-02-10T22:28:18.956" v="2708" actId="478"/>
          <ac:spMkLst>
            <pc:docMk/>
            <pc:sldMk cId="691530057" sldId="441"/>
            <ac:spMk id="105" creationId="{CE9EAEBE-E811-3915-F35A-A9FA6F43C528}"/>
          </ac:spMkLst>
        </pc:spChg>
        <pc:spChg chg="del">
          <ac:chgData name="Spiller, Hannah G." userId="f42f1aa8-bbe2-42da-86ac-84a2e4ce8dc6" providerId="ADAL" clId="{DADCE2F1-C18F-43B7-81F8-143B5E07AB1E}" dt="2023-02-10T22:28:18.956" v="2708" actId="478"/>
          <ac:spMkLst>
            <pc:docMk/>
            <pc:sldMk cId="691530057" sldId="441"/>
            <ac:spMk id="108" creationId="{D9904F42-F848-10EE-45E6-D55AA4CB3D88}"/>
          </ac:spMkLst>
        </pc:spChg>
        <pc:picChg chg="add mod">
          <ac:chgData name="Spiller, Hannah G." userId="f42f1aa8-bbe2-42da-86ac-84a2e4ce8dc6" providerId="ADAL" clId="{DADCE2F1-C18F-43B7-81F8-143B5E07AB1E}" dt="2023-02-10T22:28:47.906" v="2710"/>
          <ac:picMkLst>
            <pc:docMk/>
            <pc:sldMk cId="691530057" sldId="441"/>
            <ac:picMk id="4" creationId="{D0DBB16C-CF74-F1FD-D5A7-EFCF9BBD0E56}"/>
          </ac:picMkLst>
        </pc:picChg>
        <pc:picChg chg="add mod">
          <ac:chgData name="Spiller, Hannah G." userId="f42f1aa8-bbe2-42da-86ac-84a2e4ce8dc6" providerId="ADAL" clId="{DADCE2F1-C18F-43B7-81F8-143B5E07AB1E}" dt="2023-02-10T22:28:47.906" v="2710"/>
          <ac:picMkLst>
            <pc:docMk/>
            <pc:sldMk cId="691530057" sldId="441"/>
            <ac:picMk id="5" creationId="{DC87153C-B498-1967-8746-097403A2998E}"/>
          </ac:picMkLst>
        </pc:picChg>
        <pc:picChg chg="add mod">
          <ac:chgData name="Spiller, Hannah G." userId="f42f1aa8-bbe2-42da-86ac-84a2e4ce8dc6" providerId="ADAL" clId="{DADCE2F1-C18F-43B7-81F8-143B5E07AB1E}" dt="2023-02-10T22:28:47.906" v="2710"/>
          <ac:picMkLst>
            <pc:docMk/>
            <pc:sldMk cId="691530057" sldId="441"/>
            <ac:picMk id="6" creationId="{E60A0F39-AFE6-B0E7-99BB-89DFEC1F94FF}"/>
          </ac:picMkLst>
        </pc:picChg>
        <pc:picChg chg="add mod">
          <ac:chgData name="Spiller, Hannah G." userId="f42f1aa8-bbe2-42da-86ac-84a2e4ce8dc6" providerId="ADAL" clId="{DADCE2F1-C18F-43B7-81F8-143B5E07AB1E}" dt="2023-02-10T22:28:47.906" v="2710"/>
          <ac:picMkLst>
            <pc:docMk/>
            <pc:sldMk cId="691530057" sldId="441"/>
            <ac:picMk id="7" creationId="{6C2ADE63-D003-8F68-853F-8817FB2835B5}"/>
          </ac:picMkLst>
        </pc:picChg>
        <pc:picChg chg="del">
          <ac:chgData name="Spiller, Hannah G." userId="f42f1aa8-bbe2-42da-86ac-84a2e4ce8dc6" providerId="ADAL" clId="{DADCE2F1-C18F-43B7-81F8-143B5E07AB1E}" dt="2023-02-10T22:28:18.956" v="2708" actId="478"/>
          <ac:picMkLst>
            <pc:docMk/>
            <pc:sldMk cId="691530057" sldId="441"/>
            <ac:picMk id="8" creationId="{1D8393AA-94EA-2E6D-B604-BAFF6572AD47}"/>
          </ac:picMkLst>
        </pc:picChg>
        <pc:picChg chg="del">
          <ac:chgData name="Spiller, Hannah G." userId="f42f1aa8-bbe2-42da-86ac-84a2e4ce8dc6" providerId="ADAL" clId="{DADCE2F1-C18F-43B7-81F8-143B5E07AB1E}" dt="2023-02-10T22:28:18.956" v="2708" actId="478"/>
          <ac:picMkLst>
            <pc:docMk/>
            <pc:sldMk cId="691530057" sldId="441"/>
            <ac:picMk id="16" creationId="{060C87AC-67DC-42D0-07F8-B07002585E85}"/>
          </ac:picMkLst>
        </pc:picChg>
        <pc:picChg chg="del">
          <ac:chgData name="Spiller, Hannah G." userId="f42f1aa8-bbe2-42da-86ac-84a2e4ce8dc6" providerId="ADAL" clId="{DADCE2F1-C18F-43B7-81F8-143B5E07AB1E}" dt="2023-02-10T22:28:18.956" v="2708" actId="478"/>
          <ac:picMkLst>
            <pc:docMk/>
            <pc:sldMk cId="691530057" sldId="441"/>
            <ac:picMk id="31" creationId="{AF69F762-58A5-CB2F-CA64-E413EF09C6E0}"/>
          </ac:picMkLst>
        </pc:picChg>
        <pc:picChg chg="del">
          <ac:chgData name="Spiller, Hannah G." userId="f42f1aa8-bbe2-42da-86ac-84a2e4ce8dc6" providerId="ADAL" clId="{DADCE2F1-C18F-43B7-81F8-143B5E07AB1E}" dt="2023-02-10T22:28:27.269" v="2709" actId="478"/>
          <ac:picMkLst>
            <pc:docMk/>
            <pc:sldMk cId="691530057" sldId="441"/>
            <ac:picMk id="1026" creationId="{DC01C8EA-D0C2-C524-AB8B-5DE824D01401}"/>
          </ac:picMkLst>
        </pc:picChg>
        <pc:cxnChg chg="add mod">
          <ac:chgData name="Spiller, Hannah G." userId="f42f1aa8-bbe2-42da-86ac-84a2e4ce8dc6" providerId="ADAL" clId="{DADCE2F1-C18F-43B7-81F8-143B5E07AB1E}" dt="2023-02-10T22:28:47.906" v="2710"/>
          <ac:cxnSpMkLst>
            <pc:docMk/>
            <pc:sldMk cId="691530057" sldId="441"/>
            <ac:cxnSpMk id="9" creationId="{6F6278C2-843F-0C56-4EF3-F4A88EA99D2D}"/>
          </ac:cxnSpMkLst>
        </pc:cxnChg>
        <pc:cxnChg chg="add mod">
          <ac:chgData name="Spiller, Hannah G." userId="f42f1aa8-bbe2-42da-86ac-84a2e4ce8dc6" providerId="ADAL" clId="{DADCE2F1-C18F-43B7-81F8-143B5E07AB1E}" dt="2023-02-10T22:28:47.906" v="2710"/>
          <ac:cxnSpMkLst>
            <pc:docMk/>
            <pc:sldMk cId="691530057" sldId="441"/>
            <ac:cxnSpMk id="10" creationId="{96FB4DF9-27D9-DE48-2ACD-FA3E8894B74A}"/>
          </ac:cxnSpMkLst>
        </pc:cxnChg>
        <pc:cxnChg chg="add mod">
          <ac:chgData name="Spiller, Hannah G." userId="f42f1aa8-bbe2-42da-86ac-84a2e4ce8dc6" providerId="ADAL" clId="{DADCE2F1-C18F-43B7-81F8-143B5E07AB1E}" dt="2023-02-10T22:28:47.906" v="2710"/>
          <ac:cxnSpMkLst>
            <pc:docMk/>
            <pc:sldMk cId="691530057" sldId="441"/>
            <ac:cxnSpMk id="11" creationId="{56728359-22EA-DF03-5842-32672B6D2AF8}"/>
          </ac:cxnSpMkLst>
        </pc:cxnChg>
        <pc:cxnChg chg="add mod">
          <ac:chgData name="Spiller, Hannah G." userId="f42f1aa8-bbe2-42da-86ac-84a2e4ce8dc6" providerId="ADAL" clId="{DADCE2F1-C18F-43B7-81F8-143B5E07AB1E}" dt="2023-02-10T22:28:47.906" v="2710"/>
          <ac:cxnSpMkLst>
            <pc:docMk/>
            <pc:sldMk cId="691530057" sldId="441"/>
            <ac:cxnSpMk id="12" creationId="{754B97BC-3209-21ED-24F2-A7373FFFF78D}"/>
          </ac:cxnSpMkLst>
        </pc:cxnChg>
        <pc:cxnChg chg="add mod">
          <ac:chgData name="Spiller, Hannah G." userId="f42f1aa8-bbe2-42da-86ac-84a2e4ce8dc6" providerId="ADAL" clId="{DADCE2F1-C18F-43B7-81F8-143B5E07AB1E}" dt="2023-02-10T22:28:47.906" v="2710"/>
          <ac:cxnSpMkLst>
            <pc:docMk/>
            <pc:sldMk cId="691530057" sldId="441"/>
            <ac:cxnSpMk id="13" creationId="{45B8A49B-F226-9965-3492-F57C3755107E}"/>
          </ac:cxnSpMkLst>
        </pc:cxnChg>
        <pc:cxnChg chg="add mod">
          <ac:chgData name="Spiller, Hannah G." userId="f42f1aa8-bbe2-42da-86ac-84a2e4ce8dc6" providerId="ADAL" clId="{DADCE2F1-C18F-43B7-81F8-143B5E07AB1E}" dt="2023-02-10T22:28:47.906" v="2710"/>
          <ac:cxnSpMkLst>
            <pc:docMk/>
            <pc:sldMk cId="691530057" sldId="441"/>
            <ac:cxnSpMk id="14" creationId="{B881807F-2F2C-5DA6-FC7F-635EC270F0A3}"/>
          </ac:cxnSpMkLst>
        </pc:cxnChg>
        <pc:cxnChg chg="del">
          <ac:chgData name="Spiller, Hannah G." userId="f42f1aa8-bbe2-42da-86ac-84a2e4ce8dc6" providerId="ADAL" clId="{DADCE2F1-C18F-43B7-81F8-143B5E07AB1E}" dt="2023-02-10T22:28:18.956" v="2708" actId="478"/>
          <ac:cxnSpMkLst>
            <pc:docMk/>
            <pc:sldMk cId="691530057" sldId="441"/>
            <ac:cxnSpMk id="43" creationId="{D8922668-7361-948D-B84D-1FB3BE78B3FB}"/>
          </ac:cxnSpMkLst>
        </pc:cxnChg>
        <pc:cxnChg chg="del mod">
          <ac:chgData name="Spiller, Hannah G." userId="f42f1aa8-bbe2-42da-86ac-84a2e4ce8dc6" providerId="ADAL" clId="{DADCE2F1-C18F-43B7-81F8-143B5E07AB1E}" dt="2023-02-10T22:28:18.956" v="2708" actId="478"/>
          <ac:cxnSpMkLst>
            <pc:docMk/>
            <pc:sldMk cId="691530057" sldId="441"/>
            <ac:cxnSpMk id="55" creationId="{723C66AB-84F1-6D65-E6B3-048ED676DDA4}"/>
          </ac:cxnSpMkLst>
        </pc:cxnChg>
        <pc:cxnChg chg="del">
          <ac:chgData name="Spiller, Hannah G." userId="f42f1aa8-bbe2-42da-86ac-84a2e4ce8dc6" providerId="ADAL" clId="{DADCE2F1-C18F-43B7-81F8-143B5E07AB1E}" dt="2023-02-10T22:28:18.956" v="2708" actId="478"/>
          <ac:cxnSpMkLst>
            <pc:docMk/>
            <pc:sldMk cId="691530057" sldId="441"/>
            <ac:cxnSpMk id="60" creationId="{835DC539-0DAF-F248-6CB8-9C9FEDA231FE}"/>
          </ac:cxnSpMkLst>
        </pc:cxnChg>
        <pc:cxnChg chg="del">
          <ac:chgData name="Spiller, Hannah G." userId="f42f1aa8-bbe2-42da-86ac-84a2e4ce8dc6" providerId="ADAL" clId="{DADCE2F1-C18F-43B7-81F8-143B5E07AB1E}" dt="2023-02-10T22:28:18.956" v="2708" actId="478"/>
          <ac:cxnSpMkLst>
            <pc:docMk/>
            <pc:sldMk cId="691530057" sldId="441"/>
            <ac:cxnSpMk id="83" creationId="{2E1A3A2B-014A-076D-E569-493D09E61800}"/>
          </ac:cxnSpMkLst>
        </pc:cxnChg>
        <pc:cxnChg chg="del">
          <ac:chgData name="Spiller, Hannah G." userId="f42f1aa8-bbe2-42da-86ac-84a2e4ce8dc6" providerId="ADAL" clId="{DADCE2F1-C18F-43B7-81F8-143B5E07AB1E}" dt="2023-02-10T22:28:18.956" v="2708" actId="478"/>
          <ac:cxnSpMkLst>
            <pc:docMk/>
            <pc:sldMk cId="691530057" sldId="441"/>
            <ac:cxnSpMk id="101" creationId="{4FD20863-8C60-CB25-0F83-47AB1CA583F7}"/>
          </ac:cxnSpMkLst>
        </pc:cxnChg>
        <pc:cxnChg chg="del">
          <ac:chgData name="Spiller, Hannah G." userId="f42f1aa8-bbe2-42da-86ac-84a2e4ce8dc6" providerId="ADAL" clId="{DADCE2F1-C18F-43B7-81F8-143B5E07AB1E}" dt="2023-02-10T22:28:18.956" v="2708" actId="478"/>
          <ac:cxnSpMkLst>
            <pc:docMk/>
            <pc:sldMk cId="691530057" sldId="441"/>
            <ac:cxnSpMk id="107" creationId="{68EFE042-EDF6-7432-9434-585F19E7FA39}"/>
          </ac:cxnSpMkLst>
        </pc:cxnChg>
      </pc:sldChg>
      <pc:sldChg chg="addSp delSp modSp new mod modNotesTx">
        <pc:chgData name="Spiller, Hannah G." userId="f42f1aa8-bbe2-42da-86ac-84a2e4ce8dc6" providerId="ADAL" clId="{DADCE2F1-C18F-43B7-81F8-143B5E07AB1E}" dt="2023-02-24T20:22:56.593" v="5390" actId="20577"/>
        <pc:sldMkLst>
          <pc:docMk/>
          <pc:sldMk cId="1470874738" sldId="453"/>
        </pc:sldMkLst>
        <pc:spChg chg="mod">
          <ac:chgData name="Spiller, Hannah G." userId="f42f1aa8-bbe2-42da-86ac-84a2e4ce8dc6" providerId="ADAL" clId="{DADCE2F1-C18F-43B7-81F8-143B5E07AB1E}" dt="2023-02-13T20:27:12.016" v="2755" actId="20577"/>
          <ac:spMkLst>
            <pc:docMk/>
            <pc:sldMk cId="1470874738" sldId="453"/>
            <ac:spMk id="2" creationId="{5E591077-111F-3806-260A-974668DD7F82}"/>
          </ac:spMkLst>
        </pc:spChg>
        <pc:spChg chg="del mod">
          <ac:chgData name="Spiller, Hannah G." userId="f42f1aa8-bbe2-42da-86ac-84a2e4ce8dc6" providerId="ADAL" clId="{DADCE2F1-C18F-43B7-81F8-143B5E07AB1E}" dt="2023-02-17T21:11:45.121" v="3461" actId="478"/>
          <ac:spMkLst>
            <pc:docMk/>
            <pc:sldMk cId="1470874738" sldId="453"/>
            <ac:spMk id="3" creationId="{F8CD711A-9B00-6E1D-907A-FFB60989F34B}"/>
          </ac:spMkLst>
        </pc:spChg>
        <pc:spChg chg="add del mod">
          <ac:chgData name="Spiller, Hannah G." userId="f42f1aa8-bbe2-42da-86ac-84a2e4ce8dc6" providerId="ADAL" clId="{DADCE2F1-C18F-43B7-81F8-143B5E07AB1E}" dt="2023-02-17T21:11:40.459" v="3460" actId="478"/>
          <ac:spMkLst>
            <pc:docMk/>
            <pc:sldMk cId="1470874738" sldId="453"/>
            <ac:spMk id="6" creationId="{9779F14A-3A17-7B56-47F0-75234BA0752A}"/>
          </ac:spMkLst>
        </pc:spChg>
        <pc:spChg chg="add del mod">
          <ac:chgData name="Spiller, Hannah G." userId="f42f1aa8-bbe2-42da-86ac-84a2e4ce8dc6" providerId="ADAL" clId="{DADCE2F1-C18F-43B7-81F8-143B5E07AB1E}" dt="2023-02-17T21:11:49.865" v="3463" actId="478"/>
          <ac:spMkLst>
            <pc:docMk/>
            <pc:sldMk cId="1470874738" sldId="453"/>
            <ac:spMk id="7" creationId="{9459AADC-47F9-7B05-0C8F-746ACB925798}"/>
          </ac:spMkLst>
        </pc:spChg>
        <pc:spChg chg="add del mod">
          <ac:chgData name="Spiller, Hannah G." userId="f42f1aa8-bbe2-42da-86ac-84a2e4ce8dc6" providerId="ADAL" clId="{DADCE2F1-C18F-43B7-81F8-143B5E07AB1E}" dt="2023-02-17T21:11:34.796" v="3458" actId="478"/>
          <ac:spMkLst>
            <pc:docMk/>
            <pc:sldMk cId="1470874738" sldId="453"/>
            <ac:spMk id="9" creationId="{2E757DC1-E350-06EE-977C-264A79F1CBCB}"/>
          </ac:spMkLst>
        </pc:spChg>
        <pc:spChg chg="add del mod">
          <ac:chgData name="Spiller, Hannah G." userId="f42f1aa8-bbe2-42da-86ac-84a2e4ce8dc6" providerId="ADAL" clId="{DADCE2F1-C18F-43B7-81F8-143B5E07AB1E}" dt="2023-02-17T21:11:47.410" v="3462" actId="478"/>
          <ac:spMkLst>
            <pc:docMk/>
            <pc:sldMk cId="1470874738" sldId="453"/>
            <ac:spMk id="12" creationId="{C12C92D5-CD41-D393-453F-D75BF06B1351}"/>
          </ac:spMkLst>
        </pc:spChg>
        <pc:graphicFrameChg chg="add mod modGraphic">
          <ac:chgData name="Spiller, Hannah G." userId="f42f1aa8-bbe2-42da-86ac-84a2e4ce8dc6" providerId="ADAL" clId="{DADCE2F1-C18F-43B7-81F8-143B5E07AB1E}" dt="2023-02-24T20:22:56.593" v="5390" actId="20577"/>
          <ac:graphicFrameMkLst>
            <pc:docMk/>
            <pc:sldMk cId="1470874738" sldId="453"/>
            <ac:graphicFrameMk id="10" creationId="{5D2EBD4D-30AB-A425-C6F0-133B35393A20}"/>
          </ac:graphicFrameMkLst>
        </pc:graphicFrameChg>
        <pc:picChg chg="add del mod modCrop">
          <ac:chgData name="Spiller, Hannah G." userId="f42f1aa8-bbe2-42da-86ac-84a2e4ce8dc6" providerId="ADAL" clId="{DADCE2F1-C18F-43B7-81F8-143B5E07AB1E}" dt="2023-02-17T20:55:53.767" v="3299" actId="478"/>
          <ac:picMkLst>
            <pc:docMk/>
            <pc:sldMk cId="1470874738" sldId="453"/>
            <ac:picMk id="5" creationId="{EF226D84-1FD8-43D7-B149-6C49D346AD7D}"/>
          </ac:picMkLst>
        </pc:picChg>
        <pc:picChg chg="add del mod">
          <ac:chgData name="Spiller, Hannah G." userId="f42f1aa8-bbe2-42da-86ac-84a2e4ce8dc6" providerId="ADAL" clId="{DADCE2F1-C18F-43B7-81F8-143B5E07AB1E}" dt="2023-02-17T20:55:49.118" v="3298" actId="478"/>
          <ac:picMkLst>
            <pc:docMk/>
            <pc:sldMk cId="1470874738" sldId="453"/>
            <ac:picMk id="8" creationId="{E8A5EE30-DAAE-3B70-2AFA-BD265FF46F84}"/>
          </ac:picMkLst>
        </pc:picChg>
        <pc:picChg chg="add mod">
          <ac:chgData name="Spiller, Hannah G." userId="f42f1aa8-bbe2-42da-86ac-84a2e4ce8dc6" providerId="ADAL" clId="{DADCE2F1-C18F-43B7-81F8-143B5E07AB1E}" dt="2023-02-17T21:22:06.035" v="3506" actId="1076"/>
          <ac:picMkLst>
            <pc:docMk/>
            <pc:sldMk cId="1470874738" sldId="453"/>
            <ac:picMk id="14" creationId="{9A09AC45-EACB-3E03-9ABA-75BC4C62FB79}"/>
          </ac:picMkLst>
        </pc:picChg>
        <pc:picChg chg="add mod">
          <ac:chgData name="Spiller, Hannah G." userId="f42f1aa8-bbe2-42da-86ac-84a2e4ce8dc6" providerId="ADAL" clId="{DADCE2F1-C18F-43B7-81F8-143B5E07AB1E}" dt="2023-02-17T21:21:50.340" v="3503" actId="1076"/>
          <ac:picMkLst>
            <pc:docMk/>
            <pc:sldMk cId="1470874738" sldId="453"/>
            <ac:picMk id="15" creationId="{7D042A4E-DDDE-5CD0-3627-EE8AAA0942C9}"/>
          </ac:picMkLst>
        </pc:picChg>
      </pc:sldChg>
      <pc:sldChg chg="addSp delSp modSp mod">
        <pc:chgData name="Spiller, Hannah G." userId="f42f1aa8-bbe2-42da-86ac-84a2e4ce8dc6" providerId="ADAL" clId="{DADCE2F1-C18F-43B7-81F8-143B5E07AB1E}" dt="2023-02-22T04:23:34.889" v="5230" actId="208"/>
        <pc:sldMkLst>
          <pc:docMk/>
          <pc:sldMk cId="3432798356" sldId="469"/>
        </pc:sldMkLst>
        <pc:spChg chg="add mod">
          <ac:chgData name="Spiller, Hannah G." userId="f42f1aa8-bbe2-42da-86ac-84a2e4ce8dc6" providerId="ADAL" clId="{DADCE2F1-C18F-43B7-81F8-143B5E07AB1E}" dt="2023-02-22T04:22:16.296" v="5223" actId="1076"/>
          <ac:spMkLst>
            <pc:docMk/>
            <pc:sldMk cId="3432798356" sldId="469"/>
            <ac:spMk id="7" creationId="{6EBC1E16-F513-E2EE-90BB-2557565C53D8}"/>
          </ac:spMkLst>
        </pc:spChg>
        <pc:spChg chg="add mod">
          <ac:chgData name="Spiller, Hannah G." userId="f42f1aa8-bbe2-42da-86ac-84a2e4ce8dc6" providerId="ADAL" clId="{DADCE2F1-C18F-43B7-81F8-143B5E07AB1E}" dt="2023-02-22T04:22:31.926" v="5224" actId="1076"/>
          <ac:spMkLst>
            <pc:docMk/>
            <pc:sldMk cId="3432798356" sldId="469"/>
            <ac:spMk id="10" creationId="{6C3E3CB1-D60B-5876-71A5-B37F48A80D66}"/>
          </ac:spMkLst>
        </pc:spChg>
        <pc:spChg chg="add mod">
          <ac:chgData name="Spiller, Hannah G." userId="f42f1aa8-bbe2-42da-86ac-84a2e4ce8dc6" providerId="ADAL" clId="{DADCE2F1-C18F-43B7-81F8-143B5E07AB1E}" dt="2023-02-22T04:22:41.315" v="5225" actId="1076"/>
          <ac:spMkLst>
            <pc:docMk/>
            <pc:sldMk cId="3432798356" sldId="469"/>
            <ac:spMk id="13" creationId="{72213B0B-21B4-F06B-314C-42DFDC006ED8}"/>
          </ac:spMkLst>
        </pc:spChg>
        <pc:spChg chg="add mod">
          <ac:chgData name="Spiller, Hannah G." userId="f42f1aa8-bbe2-42da-86ac-84a2e4ce8dc6" providerId="ADAL" clId="{DADCE2F1-C18F-43B7-81F8-143B5E07AB1E}" dt="2023-02-22T04:21:51.589" v="5222" actId="1076"/>
          <ac:spMkLst>
            <pc:docMk/>
            <pc:sldMk cId="3432798356" sldId="469"/>
            <ac:spMk id="14" creationId="{0458B772-50D8-4BF9-D949-3DA88891CDCD}"/>
          </ac:spMkLst>
        </pc:spChg>
        <pc:spChg chg="add mod">
          <ac:chgData name="Spiller, Hannah G." userId="f42f1aa8-bbe2-42da-86ac-84a2e4ce8dc6" providerId="ADAL" clId="{DADCE2F1-C18F-43B7-81F8-143B5E07AB1E}" dt="2023-02-22T04:23:34.889" v="5230" actId="208"/>
          <ac:spMkLst>
            <pc:docMk/>
            <pc:sldMk cId="3432798356" sldId="469"/>
            <ac:spMk id="15" creationId="{FB6849F8-7B80-5757-EE5B-0B9C2A375889}"/>
          </ac:spMkLst>
        </pc:spChg>
        <pc:graphicFrameChg chg="del mod">
          <ac:chgData name="Spiller, Hannah G." userId="f42f1aa8-bbe2-42da-86ac-84a2e4ce8dc6" providerId="ADAL" clId="{DADCE2F1-C18F-43B7-81F8-143B5E07AB1E}" dt="2023-02-22T03:59:03.413" v="4942" actId="478"/>
          <ac:graphicFrameMkLst>
            <pc:docMk/>
            <pc:sldMk cId="3432798356" sldId="469"/>
            <ac:graphicFrameMk id="6" creationId="{62F701AB-186D-6F05-CB47-DD9B336A6E30}"/>
          </ac:graphicFrameMkLst>
        </pc:graphicFrameChg>
        <pc:picChg chg="add mod">
          <ac:chgData name="Spiller, Hannah G." userId="f42f1aa8-bbe2-42da-86ac-84a2e4ce8dc6" providerId="ADAL" clId="{DADCE2F1-C18F-43B7-81F8-143B5E07AB1E}" dt="2023-02-22T04:03:48.633" v="5053" actId="14100"/>
          <ac:picMkLst>
            <pc:docMk/>
            <pc:sldMk cId="3432798356" sldId="469"/>
            <ac:picMk id="5" creationId="{537638D9-73CA-C0A5-7D96-BB77D8C7A437}"/>
          </ac:picMkLst>
        </pc:picChg>
        <pc:picChg chg="add mod">
          <ac:chgData name="Spiller, Hannah G." userId="f42f1aa8-bbe2-42da-86ac-84a2e4ce8dc6" providerId="ADAL" clId="{DADCE2F1-C18F-43B7-81F8-143B5E07AB1E}" dt="2023-02-22T04:06:39.858" v="5066" actId="1076"/>
          <ac:picMkLst>
            <pc:docMk/>
            <pc:sldMk cId="3432798356" sldId="469"/>
            <ac:picMk id="9" creationId="{D65A5343-51E5-0589-7807-D8D45B0A4D96}"/>
          </ac:picMkLst>
        </pc:picChg>
        <pc:picChg chg="add mod">
          <ac:chgData name="Spiller, Hannah G." userId="f42f1aa8-bbe2-42da-86ac-84a2e4ce8dc6" providerId="ADAL" clId="{DADCE2F1-C18F-43B7-81F8-143B5E07AB1E}" dt="2023-02-22T04:06:49.172" v="5067" actId="1076"/>
          <ac:picMkLst>
            <pc:docMk/>
            <pc:sldMk cId="3432798356" sldId="469"/>
            <ac:picMk id="12" creationId="{0FF4CA64-B6A4-B685-45A9-75DBB0CE64A3}"/>
          </ac:picMkLst>
        </pc:picChg>
      </pc:sldChg>
      <pc:sldChg chg="modSp add mod">
        <pc:chgData name="Spiller, Hannah G." userId="f42f1aa8-bbe2-42da-86ac-84a2e4ce8dc6" providerId="ADAL" clId="{DADCE2F1-C18F-43B7-81F8-143B5E07AB1E}" dt="2023-02-22T01:54:51.981" v="3546" actId="20577"/>
        <pc:sldMkLst>
          <pc:docMk/>
          <pc:sldMk cId="4272150472" sldId="470"/>
        </pc:sldMkLst>
        <pc:spChg chg="mod">
          <ac:chgData name="Spiller, Hannah G." userId="f42f1aa8-bbe2-42da-86ac-84a2e4ce8dc6" providerId="ADAL" clId="{DADCE2F1-C18F-43B7-81F8-143B5E07AB1E}" dt="2023-02-22T01:51:27.616" v="3525" actId="20577"/>
          <ac:spMkLst>
            <pc:docMk/>
            <pc:sldMk cId="4272150472" sldId="470"/>
            <ac:spMk id="2" creationId="{5E492AAE-95E9-0A76-DE6A-8669E1D60CDA}"/>
          </ac:spMkLst>
        </pc:spChg>
        <pc:graphicFrameChg chg="mod">
          <ac:chgData name="Spiller, Hannah G." userId="f42f1aa8-bbe2-42da-86ac-84a2e4ce8dc6" providerId="ADAL" clId="{DADCE2F1-C18F-43B7-81F8-143B5E07AB1E}" dt="2023-02-22T01:54:51.981" v="3546" actId="20577"/>
          <ac:graphicFrameMkLst>
            <pc:docMk/>
            <pc:sldMk cId="4272150472" sldId="470"/>
            <ac:graphicFrameMk id="5" creationId="{250F7F66-3388-21A6-8F07-B0193249C7D6}"/>
          </ac:graphicFrameMkLst>
        </pc:graphicFrameChg>
      </pc:sldChg>
      <pc:sldChg chg="modSp add mod">
        <pc:chgData name="Spiller, Hannah G." userId="f42f1aa8-bbe2-42da-86ac-84a2e4ce8dc6" providerId="ADAL" clId="{DADCE2F1-C18F-43B7-81F8-143B5E07AB1E}" dt="2023-02-22T01:52:18.670" v="3542" actId="20577"/>
        <pc:sldMkLst>
          <pc:docMk/>
          <pc:sldMk cId="363760268" sldId="471"/>
        </pc:sldMkLst>
        <pc:spChg chg="mod">
          <ac:chgData name="Spiller, Hannah G." userId="f42f1aa8-bbe2-42da-86ac-84a2e4ce8dc6" providerId="ADAL" clId="{DADCE2F1-C18F-43B7-81F8-143B5E07AB1E}" dt="2023-02-22T01:52:18.670" v="3542" actId="20577"/>
          <ac:spMkLst>
            <pc:docMk/>
            <pc:sldMk cId="363760268" sldId="471"/>
            <ac:spMk id="2" creationId="{0E3B42EC-CCAB-4E7D-0870-325770711885}"/>
          </ac:spMkLst>
        </pc:spChg>
      </pc:sldChg>
      <pc:sldChg chg="delSp modSp mod modNotesTx">
        <pc:chgData name="Spiller, Hannah G." userId="f42f1aa8-bbe2-42da-86ac-84a2e4ce8dc6" providerId="ADAL" clId="{DADCE2F1-C18F-43B7-81F8-143B5E07AB1E}" dt="2023-02-24T20:13:58.661" v="5386" actId="20577"/>
        <pc:sldMkLst>
          <pc:docMk/>
          <pc:sldMk cId="4272150472" sldId="472"/>
        </pc:sldMkLst>
        <pc:spChg chg="del">
          <ac:chgData name="Spiller, Hannah G." userId="f42f1aa8-bbe2-42da-86ac-84a2e4ce8dc6" providerId="ADAL" clId="{DADCE2F1-C18F-43B7-81F8-143B5E07AB1E}" dt="2023-02-22T02:28:32.261" v="4251" actId="478"/>
          <ac:spMkLst>
            <pc:docMk/>
            <pc:sldMk cId="4272150472" sldId="472"/>
            <ac:spMk id="3" creationId="{236C1E55-718D-C6DE-C3AA-485AADAAABAA}"/>
          </ac:spMkLst>
        </pc:spChg>
        <pc:graphicFrameChg chg="mod">
          <ac:chgData name="Spiller, Hannah G." userId="f42f1aa8-bbe2-42da-86ac-84a2e4ce8dc6" providerId="ADAL" clId="{DADCE2F1-C18F-43B7-81F8-143B5E07AB1E}" dt="2023-02-22T02:30:30.351" v="4253" actId="14100"/>
          <ac:graphicFrameMkLst>
            <pc:docMk/>
            <pc:sldMk cId="4272150472" sldId="472"/>
            <ac:graphicFrameMk id="5" creationId="{250F7F66-3388-21A6-8F07-B0193249C7D6}"/>
          </ac:graphicFrameMkLst>
        </pc:graphicFrameChg>
      </pc:sldChg>
      <pc:sldChg chg="modSp">
        <pc:chgData name="Spiller, Hannah G." userId="f42f1aa8-bbe2-42da-86ac-84a2e4ce8dc6" providerId="ADAL" clId="{DADCE2F1-C18F-43B7-81F8-143B5E07AB1E}" dt="2023-02-22T02:07:20.828" v="4222" actId="20577"/>
        <pc:sldMkLst>
          <pc:docMk/>
          <pc:sldMk cId="363760268" sldId="473"/>
        </pc:sldMkLst>
        <pc:graphicFrameChg chg="mod">
          <ac:chgData name="Spiller, Hannah G." userId="f42f1aa8-bbe2-42da-86ac-84a2e4ce8dc6" providerId="ADAL" clId="{DADCE2F1-C18F-43B7-81F8-143B5E07AB1E}" dt="2023-02-22T02:07:20.828" v="4222" actId="20577"/>
          <ac:graphicFrameMkLst>
            <pc:docMk/>
            <pc:sldMk cId="363760268" sldId="473"/>
            <ac:graphicFrameMk id="63" creationId="{5FBA6674-D383-FEE8-5681-466C9FF4A520}"/>
          </ac:graphicFrameMkLst>
        </pc:graphicFrameChg>
      </pc:sldChg>
      <pc:sldChg chg="addSp delSp modSp mod">
        <pc:chgData name="Spiller, Hannah G." userId="f42f1aa8-bbe2-42da-86ac-84a2e4ce8dc6" providerId="ADAL" clId="{DADCE2F1-C18F-43B7-81F8-143B5E07AB1E}" dt="2023-02-22T03:42:15.302" v="4939" actId="403"/>
        <pc:sldMkLst>
          <pc:docMk/>
          <pc:sldMk cId="619966970" sldId="480"/>
        </pc:sldMkLst>
        <pc:spChg chg="del">
          <ac:chgData name="Spiller, Hannah G." userId="f42f1aa8-bbe2-42da-86ac-84a2e4ce8dc6" providerId="ADAL" clId="{DADCE2F1-C18F-43B7-81F8-143B5E07AB1E}" dt="2023-02-22T03:18:17.798" v="4254" actId="3680"/>
          <ac:spMkLst>
            <pc:docMk/>
            <pc:sldMk cId="619966970" sldId="480"/>
            <ac:spMk id="3" creationId="{5DA21514-5442-2FD4-E643-628C9CC0B119}"/>
          </ac:spMkLst>
        </pc:spChg>
        <pc:graphicFrameChg chg="add mod ord modGraphic">
          <ac:chgData name="Spiller, Hannah G." userId="f42f1aa8-bbe2-42da-86ac-84a2e4ce8dc6" providerId="ADAL" clId="{DADCE2F1-C18F-43B7-81F8-143B5E07AB1E}" dt="2023-02-22T03:42:15.302" v="4939" actId="403"/>
          <ac:graphicFrameMkLst>
            <pc:docMk/>
            <pc:sldMk cId="619966970" sldId="480"/>
            <ac:graphicFrameMk id="4" creationId="{E2188EEF-8568-8D2C-59D3-107F9577EB1A}"/>
          </ac:graphicFrameMkLst>
        </pc:graphicFrameChg>
      </pc:sldChg>
    </pc:docChg>
  </pc:docChgLst>
  <pc:docChgLst>
    <pc:chgData name="Astrup, Dylan J." userId="S::astrupd@my.erau.edu::56b1825f-da8e-4cf8-aad7-60ebaa314d46" providerId="AD" clId="Web-{A2D7BDED-8204-4A5C-AEB2-D44330913544}"/>
    <pc:docChg chg="modSld">
      <pc:chgData name="Astrup, Dylan J." userId="S::astrupd@my.erau.edu::56b1825f-da8e-4cf8-aad7-60ebaa314d46" providerId="AD" clId="Web-{A2D7BDED-8204-4A5C-AEB2-D44330913544}" dt="2023-02-22T02:22:52.594" v="124"/>
      <pc:docMkLst>
        <pc:docMk/>
      </pc:docMkLst>
      <pc:sldChg chg="modNotes">
        <pc:chgData name="Astrup, Dylan J." userId="S::astrupd@my.erau.edu::56b1825f-da8e-4cf8-aad7-60ebaa314d46" providerId="AD" clId="Web-{A2D7BDED-8204-4A5C-AEB2-D44330913544}" dt="2023-02-22T02:22:40.313" v="117"/>
        <pc:sldMkLst>
          <pc:docMk/>
          <pc:sldMk cId="2641549669" sldId="266"/>
        </pc:sldMkLst>
      </pc:sldChg>
      <pc:sldChg chg="modNotes">
        <pc:chgData name="Astrup, Dylan J." userId="S::astrupd@my.erau.edu::56b1825f-da8e-4cf8-aad7-60ebaa314d46" providerId="AD" clId="Web-{A2D7BDED-8204-4A5C-AEB2-D44330913544}" dt="2023-02-22T02:22:32.781" v="115"/>
        <pc:sldMkLst>
          <pc:docMk/>
          <pc:sldMk cId="2096433879" sldId="392"/>
        </pc:sldMkLst>
      </pc:sldChg>
      <pc:sldChg chg="addSp delSp modSp">
        <pc:chgData name="Astrup, Dylan J." userId="S::astrupd@my.erau.edu::56b1825f-da8e-4cf8-aad7-60ebaa314d46" providerId="AD" clId="Web-{A2D7BDED-8204-4A5C-AEB2-D44330913544}" dt="2023-02-22T02:21:28.264" v="110" actId="1076"/>
        <pc:sldMkLst>
          <pc:docMk/>
          <pc:sldMk cId="659442507" sldId="404"/>
        </pc:sldMkLst>
        <pc:spChg chg="mod">
          <ac:chgData name="Astrup, Dylan J." userId="S::astrupd@my.erau.edu::56b1825f-da8e-4cf8-aad7-60ebaa314d46" providerId="AD" clId="Web-{A2D7BDED-8204-4A5C-AEB2-D44330913544}" dt="2023-02-22T02:21:28.264" v="110" actId="1076"/>
          <ac:spMkLst>
            <pc:docMk/>
            <pc:sldMk cId="659442507" sldId="404"/>
            <ac:spMk id="3" creationId="{E9ED56E0-AF07-36CD-0D41-5663AA10B660}"/>
          </ac:spMkLst>
        </pc:spChg>
        <pc:spChg chg="del mod">
          <ac:chgData name="Astrup, Dylan J." userId="S::astrupd@my.erau.edu::56b1825f-da8e-4cf8-aad7-60ebaa314d46" providerId="AD" clId="Web-{A2D7BDED-8204-4A5C-AEB2-D44330913544}" dt="2023-02-22T02:21:04.529" v="103"/>
          <ac:spMkLst>
            <pc:docMk/>
            <pc:sldMk cId="659442507" sldId="404"/>
            <ac:spMk id="12" creationId="{E712019A-294F-4555-3FB4-8E7A74133C50}"/>
          </ac:spMkLst>
        </pc:spChg>
        <pc:spChg chg="add del mod">
          <ac:chgData name="Astrup, Dylan J." userId="S::astrupd@my.erau.edu::56b1825f-da8e-4cf8-aad7-60ebaa314d46" providerId="AD" clId="Web-{A2D7BDED-8204-4A5C-AEB2-D44330913544}" dt="2023-02-22T02:21:08.951" v="105"/>
          <ac:spMkLst>
            <pc:docMk/>
            <pc:sldMk cId="659442507" sldId="404"/>
            <ac:spMk id="1716" creationId="{AE51E961-4A22-B9EC-891E-DAC33EA66DBA}"/>
          </ac:spMkLst>
        </pc:spChg>
        <pc:graphicFrameChg chg="add mod modGraphic">
          <ac:chgData name="Astrup, Dylan J." userId="S::astrupd@my.erau.edu::56b1825f-da8e-4cf8-aad7-60ebaa314d46" providerId="AD" clId="Web-{A2D7BDED-8204-4A5C-AEB2-D44330913544}" dt="2023-02-22T02:21:14.576" v="106" actId="1076"/>
          <ac:graphicFrameMkLst>
            <pc:docMk/>
            <pc:sldMk cId="659442507" sldId="404"/>
            <ac:graphicFrameMk id="5" creationId="{E3AC9F57-E402-AB00-B863-74C6C8B93889}"/>
          </ac:graphicFrameMkLst>
        </pc:graphicFrameChg>
        <pc:picChg chg="mod">
          <ac:chgData name="Astrup, Dylan J." userId="S::astrupd@my.erau.edu::56b1825f-da8e-4cf8-aad7-60ebaa314d46" providerId="AD" clId="Web-{A2D7BDED-8204-4A5C-AEB2-D44330913544}" dt="2023-02-22T02:21:20.358" v="108" actId="1076"/>
          <ac:picMkLst>
            <pc:docMk/>
            <pc:sldMk cId="659442507" sldId="404"/>
            <ac:picMk id="8" creationId="{5986C7FA-0BAC-E903-4E70-2F6D6EA99F3C}"/>
          </ac:picMkLst>
        </pc:picChg>
        <pc:picChg chg="mod">
          <ac:chgData name="Astrup, Dylan J." userId="S::astrupd@my.erau.edu::56b1825f-da8e-4cf8-aad7-60ebaa314d46" providerId="AD" clId="Web-{A2D7BDED-8204-4A5C-AEB2-D44330913544}" dt="2023-02-22T02:21:17.498" v="107" actId="1076"/>
          <ac:picMkLst>
            <pc:docMk/>
            <pc:sldMk cId="659442507" sldId="404"/>
            <ac:picMk id="10" creationId="{20790D50-BA3D-1787-4604-B748923CF462}"/>
          </ac:picMkLst>
        </pc:picChg>
      </pc:sldChg>
      <pc:sldChg chg="modNotes">
        <pc:chgData name="Astrup, Dylan J." userId="S::astrupd@my.erau.edu::56b1825f-da8e-4cf8-aad7-60ebaa314d46" providerId="AD" clId="Web-{A2D7BDED-8204-4A5C-AEB2-D44330913544}" dt="2023-02-22T02:22:43.094" v="120"/>
        <pc:sldMkLst>
          <pc:docMk/>
          <pc:sldMk cId="3787098" sldId="417"/>
        </pc:sldMkLst>
      </pc:sldChg>
      <pc:sldChg chg="modNotes">
        <pc:chgData name="Astrup, Dylan J." userId="S::astrupd@my.erau.edu::56b1825f-da8e-4cf8-aad7-60ebaa314d46" providerId="AD" clId="Web-{A2D7BDED-8204-4A5C-AEB2-D44330913544}" dt="2023-02-22T02:22:52.594" v="124"/>
        <pc:sldMkLst>
          <pc:docMk/>
          <pc:sldMk cId="581330354" sldId="467"/>
        </pc:sldMkLst>
      </pc:sldChg>
    </pc:docChg>
  </pc:docChgLst>
  <pc:docChgLst>
    <pc:chgData name="Astrup, Dylan J." userId="S::astrupd@my.erau.edu::56b1825f-da8e-4cf8-aad7-60ebaa314d46" providerId="AD" clId="Web-{BA83DCDE-B44E-4D05-91E2-DA81BF9CAA4B}"/>
    <pc:docChg chg="modSld">
      <pc:chgData name="Astrup, Dylan J." userId="S::astrupd@my.erau.edu::56b1825f-da8e-4cf8-aad7-60ebaa314d46" providerId="AD" clId="Web-{BA83DCDE-B44E-4D05-91E2-DA81BF9CAA4B}" dt="2023-02-22T20:45:28.976" v="1" actId="20577"/>
      <pc:docMkLst>
        <pc:docMk/>
      </pc:docMkLst>
      <pc:sldChg chg="modSp">
        <pc:chgData name="Astrup, Dylan J." userId="S::astrupd@my.erau.edu::56b1825f-da8e-4cf8-aad7-60ebaa314d46" providerId="AD" clId="Web-{BA83DCDE-B44E-4D05-91E2-DA81BF9CAA4B}" dt="2023-02-22T20:45:28.976" v="1" actId="20577"/>
        <pc:sldMkLst>
          <pc:docMk/>
          <pc:sldMk cId="2641549669" sldId="266"/>
        </pc:sldMkLst>
        <pc:spChg chg="mod">
          <ac:chgData name="Astrup, Dylan J." userId="S::astrupd@my.erau.edu::56b1825f-da8e-4cf8-aad7-60ebaa314d46" providerId="AD" clId="Web-{BA83DCDE-B44E-4D05-91E2-DA81BF9CAA4B}" dt="2023-02-22T20:45:28.976" v="1" actId="20577"/>
          <ac:spMkLst>
            <pc:docMk/>
            <pc:sldMk cId="2641549669" sldId="266"/>
            <ac:spMk id="5" creationId="{F669B403-E245-B695-4819-F21EFAD1D0AC}"/>
          </ac:spMkLst>
        </pc:spChg>
      </pc:sldChg>
    </pc:docChg>
  </pc:docChgLst>
  <pc:docChgLst>
    <pc:chgData name="Astrup, Dylan J." userId="S::astrupd@my.erau.edu::56b1825f-da8e-4cf8-aad7-60ebaa314d46" providerId="AD" clId="Web-{FABA50B8-545C-467E-8BAA-7BD90C1569B4}"/>
    <pc:docChg chg="">
      <pc:chgData name="Astrup, Dylan J." userId="S::astrupd@my.erau.edu::56b1825f-da8e-4cf8-aad7-60ebaa314d46" providerId="AD" clId="Web-{FABA50B8-545C-467E-8BAA-7BD90C1569B4}" dt="2023-02-10T20:43:07.246" v="0"/>
      <pc:docMkLst>
        <pc:docMk/>
      </pc:docMkLst>
      <pc:sldChg chg="delCm">
        <pc:chgData name="Astrup, Dylan J." userId="S::astrupd@my.erau.edu::56b1825f-da8e-4cf8-aad7-60ebaa314d46" providerId="AD" clId="Web-{FABA50B8-545C-467E-8BAA-7BD90C1569B4}" dt="2023-02-10T20:43:07.246" v="0"/>
        <pc:sldMkLst>
          <pc:docMk/>
          <pc:sldMk cId="3961872099" sldId="4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strup, Dylan J." userId="S::astrupd@my.erau.edu::56b1825f-da8e-4cf8-aad7-60ebaa314d46" providerId="AD" clId="Web-{FABA50B8-545C-467E-8BAA-7BD90C1569B4}" dt="2023-02-10T20:43:07.246" v="0"/>
              <pc2:cmMkLst xmlns:pc2="http://schemas.microsoft.com/office/powerpoint/2019/9/main/command">
                <pc:docMk/>
                <pc:sldMk cId="3961872099" sldId="436"/>
                <pc2:cmMk id="{0789B5BC-99CD-4187-9667-3C77FDF66410}"/>
              </pc2:cmMkLst>
            </pc226:cmChg>
          </p:ext>
        </pc:extLst>
      </pc:sldChg>
    </pc:docChg>
  </pc:docChgLst>
  <pc:docChgLst>
    <pc:chgData name="Berson, Titan R." userId="b095c4ac-d937-49ad-8eb7-8da13456c348" providerId="ADAL" clId="{9EEA09CD-1A90-47FD-9906-2D89FB62BE82}"/>
    <pc:docChg chg="undo custSel modSld">
      <pc:chgData name="Berson, Titan R." userId="b095c4ac-d937-49ad-8eb7-8da13456c348" providerId="ADAL" clId="{9EEA09CD-1A90-47FD-9906-2D89FB62BE82}" dt="2023-02-22T04:00:28.120" v="134" actId="20577"/>
      <pc:docMkLst>
        <pc:docMk/>
      </pc:docMkLst>
      <pc:sldChg chg="addSp delSp mod">
        <pc:chgData name="Berson, Titan R." userId="b095c4ac-d937-49ad-8eb7-8da13456c348" providerId="ADAL" clId="{9EEA09CD-1A90-47FD-9906-2D89FB62BE82}" dt="2023-02-22T03:43:33.663" v="104" actId="478"/>
        <pc:sldMkLst>
          <pc:docMk/>
          <pc:sldMk cId="3425573322" sldId="359"/>
        </pc:sldMkLst>
        <pc:spChg chg="add del">
          <ac:chgData name="Berson, Titan R." userId="b095c4ac-d937-49ad-8eb7-8da13456c348" providerId="ADAL" clId="{9EEA09CD-1A90-47FD-9906-2D89FB62BE82}" dt="2023-02-22T03:43:33.663" v="104" actId="478"/>
          <ac:spMkLst>
            <pc:docMk/>
            <pc:sldMk cId="3425573322" sldId="359"/>
            <ac:spMk id="4" creationId="{3FF767E2-1066-3FBB-0F1C-ACC5C77F28A3}"/>
          </ac:spMkLst>
        </pc:spChg>
      </pc:sldChg>
      <pc:sldChg chg="addSp delSp modSp mod">
        <pc:chgData name="Berson, Titan R." userId="b095c4ac-d937-49ad-8eb7-8da13456c348" providerId="ADAL" clId="{9EEA09CD-1A90-47FD-9906-2D89FB62BE82}" dt="2023-02-22T03:42:42.249" v="103" actId="6549"/>
        <pc:sldMkLst>
          <pc:docMk/>
          <pc:sldMk cId="371786347" sldId="420"/>
        </pc:sldMkLst>
        <pc:spChg chg="add del mod">
          <ac:chgData name="Berson, Titan R." userId="b095c4ac-d937-49ad-8eb7-8da13456c348" providerId="ADAL" clId="{9EEA09CD-1A90-47FD-9906-2D89FB62BE82}" dt="2023-02-22T03:42:41.154" v="102" actId="6549"/>
          <ac:spMkLst>
            <pc:docMk/>
            <pc:sldMk cId="371786347" sldId="420"/>
            <ac:spMk id="4" creationId="{CC4B43F5-0F63-50E2-D444-424D9F986082}"/>
          </ac:spMkLst>
        </pc:spChg>
        <pc:spChg chg="add del mod">
          <ac:chgData name="Berson, Titan R." userId="b095c4ac-d937-49ad-8eb7-8da13456c348" providerId="ADAL" clId="{9EEA09CD-1A90-47FD-9906-2D89FB62BE82}" dt="2023-02-22T03:42:42.249" v="103" actId="6549"/>
          <ac:spMkLst>
            <pc:docMk/>
            <pc:sldMk cId="371786347" sldId="420"/>
            <ac:spMk id="8" creationId="{52E9BE16-B5CB-D410-E6DF-7D3C9C957B60}"/>
          </ac:spMkLst>
        </pc:spChg>
      </pc:sldChg>
      <pc:sldChg chg="modSp mod">
        <pc:chgData name="Berson, Titan R." userId="b095c4ac-d937-49ad-8eb7-8da13456c348" providerId="ADAL" clId="{9EEA09CD-1A90-47FD-9906-2D89FB62BE82}" dt="2023-02-22T04:00:28.120" v="134" actId="20577"/>
        <pc:sldMkLst>
          <pc:docMk/>
          <pc:sldMk cId="532942031" sldId="425"/>
        </pc:sldMkLst>
        <pc:spChg chg="mod">
          <ac:chgData name="Berson, Titan R." userId="b095c4ac-d937-49ad-8eb7-8da13456c348" providerId="ADAL" clId="{9EEA09CD-1A90-47FD-9906-2D89FB62BE82}" dt="2023-02-22T04:00:28.120" v="134" actId="20577"/>
          <ac:spMkLst>
            <pc:docMk/>
            <pc:sldMk cId="532942031" sldId="425"/>
            <ac:spMk id="3" creationId="{0566421D-DC98-F4CF-B372-CC1477D5973C}"/>
          </ac:spMkLst>
        </pc:spChg>
      </pc:sldChg>
      <pc:sldChg chg="modSp mod">
        <pc:chgData name="Berson, Titan R." userId="b095c4ac-d937-49ad-8eb7-8da13456c348" providerId="ADAL" clId="{9EEA09CD-1A90-47FD-9906-2D89FB62BE82}" dt="2023-02-22T02:37:42.705" v="0" actId="20577"/>
        <pc:sldMkLst>
          <pc:docMk/>
          <pc:sldMk cId="3443425607" sldId="463"/>
        </pc:sldMkLst>
        <pc:spChg chg="mod">
          <ac:chgData name="Berson, Titan R." userId="b095c4ac-d937-49ad-8eb7-8da13456c348" providerId="ADAL" clId="{9EEA09CD-1A90-47FD-9906-2D89FB62BE82}" dt="2023-02-22T02:37:42.705" v="0" actId="20577"/>
          <ac:spMkLst>
            <pc:docMk/>
            <pc:sldMk cId="3443425607" sldId="463"/>
            <ac:spMk id="6" creationId="{77E8340B-6710-9110-76AF-96FDBA3C4161}"/>
          </ac:spMkLst>
        </pc:spChg>
      </pc:sldChg>
      <pc:sldChg chg="addSp delSp modSp mod">
        <pc:chgData name="Berson, Titan R." userId="b095c4ac-d937-49ad-8eb7-8da13456c348" providerId="ADAL" clId="{9EEA09CD-1A90-47FD-9906-2D89FB62BE82}" dt="2023-02-22T03:07:31.672" v="80" actId="20577"/>
        <pc:sldMkLst>
          <pc:docMk/>
          <pc:sldMk cId="3432798356" sldId="469"/>
        </pc:sldMkLst>
        <pc:spChg chg="mod">
          <ac:chgData name="Berson, Titan R." userId="b095c4ac-d937-49ad-8eb7-8da13456c348" providerId="ADAL" clId="{9EEA09CD-1A90-47FD-9906-2D89FB62BE82}" dt="2023-02-22T03:00:01.269" v="68" actId="20577"/>
          <ac:spMkLst>
            <pc:docMk/>
            <pc:sldMk cId="3432798356" sldId="469"/>
            <ac:spMk id="2" creationId="{2AB64B46-18A3-8F48-0B0E-735E765D9875}"/>
          </ac:spMkLst>
        </pc:spChg>
        <pc:graphicFrameChg chg="mod">
          <ac:chgData name="Berson, Titan R." userId="b095c4ac-d937-49ad-8eb7-8da13456c348" providerId="ADAL" clId="{9EEA09CD-1A90-47FD-9906-2D89FB62BE82}" dt="2023-02-22T03:07:31.672" v="80" actId="20577"/>
          <ac:graphicFrameMkLst>
            <pc:docMk/>
            <pc:sldMk cId="3432798356" sldId="469"/>
            <ac:graphicFrameMk id="6" creationId="{62F701AB-186D-6F05-CB47-DD9B336A6E30}"/>
          </ac:graphicFrameMkLst>
        </pc:graphicFrameChg>
        <pc:picChg chg="add del mod">
          <ac:chgData name="Berson, Titan R." userId="b095c4ac-d937-49ad-8eb7-8da13456c348" providerId="ADAL" clId="{9EEA09CD-1A90-47FD-9906-2D89FB62BE82}" dt="2023-02-22T03:00:49.756" v="72" actId="478"/>
          <ac:picMkLst>
            <pc:docMk/>
            <pc:sldMk cId="3432798356" sldId="469"/>
            <ac:picMk id="5" creationId="{08C31287-B519-4FA1-0DAD-8D0B9057BAB9}"/>
          </ac:picMkLst>
        </pc:picChg>
      </pc:sldChg>
      <pc:sldChg chg="addSp delSp modSp mod">
        <pc:chgData name="Berson, Titan R." userId="b095c4ac-d937-49ad-8eb7-8da13456c348" providerId="ADAL" clId="{9EEA09CD-1A90-47FD-9906-2D89FB62BE82}" dt="2023-02-22T03:22:12.623" v="93" actId="22"/>
        <pc:sldMkLst>
          <pc:docMk/>
          <pc:sldMk cId="673127905" sldId="477"/>
        </pc:sldMkLst>
        <pc:spChg chg="del">
          <ac:chgData name="Berson, Titan R." userId="b095c4ac-d937-49ad-8eb7-8da13456c348" providerId="ADAL" clId="{9EEA09CD-1A90-47FD-9906-2D89FB62BE82}" dt="2023-02-22T03:22:12.623" v="93" actId="22"/>
          <ac:spMkLst>
            <pc:docMk/>
            <pc:sldMk cId="673127905" sldId="477"/>
            <ac:spMk id="3" creationId="{8DAF3501-CE39-4AAF-9FC3-F749946558A8}"/>
          </ac:spMkLst>
        </pc:spChg>
        <pc:picChg chg="add del mod">
          <ac:chgData name="Berson, Titan R." userId="b095c4ac-d937-49ad-8eb7-8da13456c348" providerId="ADAL" clId="{9EEA09CD-1A90-47FD-9906-2D89FB62BE82}" dt="2023-02-22T03:22:09.780" v="92" actId="478"/>
          <ac:picMkLst>
            <pc:docMk/>
            <pc:sldMk cId="673127905" sldId="477"/>
            <ac:picMk id="5" creationId="{0C04E7CE-1BA5-439A-A074-DEB8A9A38C9A}"/>
          </ac:picMkLst>
        </pc:picChg>
        <pc:picChg chg="add mod ord">
          <ac:chgData name="Berson, Titan R." userId="b095c4ac-d937-49ad-8eb7-8da13456c348" providerId="ADAL" clId="{9EEA09CD-1A90-47FD-9906-2D89FB62BE82}" dt="2023-02-22T03:22:12.623" v="93" actId="22"/>
          <ac:picMkLst>
            <pc:docMk/>
            <pc:sldMk cId="673127905" sldId="477"/>
            <ac:picMk id="7" creationId="{B7F9C877-3C10-748A-32F0-168A90EB1116}"/>
          </ac:picMkLst>
        </pc:picChg>
      </pc:sldChg>
    </pc:docChg>
  </pc:docChgLst>
  <pc:docChgLst>
    <pc:chgData name="Wolf, Jacob D." userId="05576282-d74a-4647-9cd1-42b570626f82" providerId="ADAL" clId="{136A725E-B8E8-4A14-A3A0-93F0CF47529D}"/>
    <pc:docChg chg="undo redo custSel addSld delSld modSld sldOrd">
      <pc:chgData name="Wolf, Jacob D." userId="05576282-d74a-4647-9cd1-42b570626f82" providerId="ADAL" clId="{136A725E-B8E8-4A14-A3A0-93F0CF47529D}" dt="2023-02-22T21:06:40.253" v="17286" actId="1037"/>
      <pc:docMkLst>
        <pc:docMk/>
      </pc:docMkLst>
      <pc:sldChg chg="delCm modCm">
        <pc:chgData name="Wolf, Jacob D." userId="05576282-d74a-4647-9cd1-42b570626f82" providerId="ADAL" clId="{136A725E-B8E8-4A14-A3A0-93F0CF47529D}" dt="2023-02-10T20:04:50.034" v="2255"/>
        <pc:sldMkLst>
          <pc:docMk/>
          <pc:sldMk cId="109857222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Wolf, Jacob D." userId="05576282-d74a-4647-9cd1-42b570626f82" providerId="ADAL" clId="{136A725E-B8E8-4A14-A3A0-93F0CF47529D}" dt="2023-02-10T20:04:46.866" v="2254"/>
              <pc2:cmMkLst xmlns:pc2="http://schemas.microsoft.com/office/powerpoint/2019/9/main/command">
                <pc:docMk/>
                <pc:sldMk cId="109857222" sldId="256"/>
                <pc2:cmMk id="{122D8195-C9E1-4F93-A5DC-DC44F75CA3CD}"/>
              </pc2:cmMkLst>
            </pc226:cmChg>
            <pc226:cmChg xmlns:pc226="http://schemas.microsoft.com/office/powerpoint/2022/06/main/command" chg="del">
              <pc226:chgData name="Wolf, Jacob D." userId="05576282-d74a-4647-9cd1-42b570626f82" providerId="ADAL" clId="{136A725E-B8E8-4A14-A3A0-93F0CF47529D}" dt="2023-02-10T20:04:50.034" v="2255"/>
              <pc2:cmMkLst xmlns:pc2="http://schemas.microsoft.com/office/powerpoint/2019/9/main/command">
                <pc:docMk/>
                <pc:sldMk cId="109857222" sldId="256"/>
                <pc2:cmMk id="{F7C1ECFC-4BB0-4B41-932B-BC5B84FA8AE8}"/>
              </pc2:cmMkLst>
            </pc226:cmChg>
          </p:ext>
        </pc:extLst>
      </pc:sldChg>
      <pc:sldChg chg="addSp modSp mod">
        <pc:chgData name="Wolf, Jacob D." userId="05576282-d74a-4647-9cd1-42b570626f82" providerId="ADAL" clId="{136A725E-B8E8-4A14-A3A0-93F0CF47529D}" dt="2023-02-22T03:07:26.810" v="12587" actId="1037"/>
        <pc:sldMkLst>
          <pc:docMk/>
          <pc:sldMk cId="3680902242" sldId="298"/>
        </pc:sldMkLst>
        <pc:spChg chg="add mod">
          <ac:chgData name="Wolf, Jacob D." userId="05576282-d74a-4647-9cd1-42b570626f82" providerId="ADAL" clId="{136A725E-B8E8-4A14-A3A0-93F0CF47529D}" dt="2023-02-22T03:07:11.938" v="12577" actId="207"/>
          <ac:spMkLst>
            <pc:docMk/>
            <pc:sldMk cId="3680902242" sldId="298"/>
            <ac:spMk id="23" creationId="{6D9A1B29-0731-2A9E-504E-84F210E245C4}"/>
          </ac:spMkLst>
        </pc:spChg>
        <pc:grpChg chg="mod">
          <ac:chgData name="Wolf, Jacob D." userId="05576282-d74a-4647-9cd1-42b570626f82" providerId="ADAL" clId="{136A725E-B8E8-4A14-A3A0-93F0CF47529D}" dt="2023-02-22T03:06:08.267" v="12571" actId="1076"/>
          <ac:grpSpMkLst>
            <pc:docMk/>
            <pc:sldMk cId="3680902242" sldId="298"/>
            <ac:grpSpMk id="19" creationId="{2748199D-507D-F0D6-17E2-09154B9D7502}"/>
          </ac:grpSpMkLst>
        </pc:grpChg>
        <pc:picChg chg="add mod ord">
          <ac:chgData name="Wolf, Jacob D." userId="05576282-d74a-4647-9cd1-42b570626f82" providerId="ADAL" clId="{136A725E-B8E8-4A14-A3A0-93F0CF47529D}" dt="2023-02-22T03:07:26.810" v="12587" actId="1037"/>
          <ac:picMkLst>
            <pc:docMk/>
            <pc:sldMk cId="3680902242" sldId="298"/>
            <ac:picMk id="20" creationId="{92FAF58E-85B8-F4F8-2447-72FBDEAF6116}"/>
          </ac:picMkLst>
        </pc:picChg>
      </pc:sldChg>
      <pc:sldChg chg="del">
        <pc:chgData name="Wolf, Jacob D." userId="05576282-d74a-4647-9cd1-42b570626f82" providerId="ADAL" clId="{136A725E-B8E8-4A14-A3A0-93F0CF47529D}" dt="2023-02-22T19:14:05.189" v="15209" actId="2696"/>
        <pc:sldMkLst>
          <pc:docMk/>
          <pc:sldMk cId="9138634" sldId="331"/>
        </pc:sldMkLst>
      </pc:sldChg>
      <pc:sldChg chg="add">
        <pc:chgData name="Wolf, Jacob D." userId="05576282-d74a-4647-9cd1-42b570626f82" providerId="ADAL" clId="{136A725E-B8E8-4A14-A3A0-93F0CF47529D}" dt="2023-02-22T19:14:12.173" v="15210"/>
        <pc:sldMkLst>
          <pc:docMk/>
          <pc:sldMk cId="303622214" sldId="331"/>
        </pc:sldMkLst>
      </pc:sldChg>
      <pc:sldChg chg="modSp mod">
        <pc:chgData name="Wolf, Jacob D." userId="05576282-d74a-4647-9cd1-42b570626f82" providerId="ADAL" clId="{136A725E-B8E8-4A14-A3A0-93F0CF47529D}" dt="2023-02-22T18:11:40.955" v="14058" actId="313"/>
        <pc:sldMkLst>
          <pc:docMk/>
          <pc:sldMk cId="256670639" sldId="341"/>
        </pc:sldMkLst>
        <pc:spChg chg="mod">
          <ac:chgData name="Wolf, Jacob D." userId="05576282-d74a-4647-9cd1-42b570626f82" providerId="ADAL" clId="{136A725E-B8E8-4A14-A3A0-93F0CF47529D}" dt="2023-02-22T18:11:40.955" v="14058" actId="313"/>
          <ac:spMkLst>
            <pc:docMk/>
            <pc:sldMk cId="256670639" sldId="341"/>
            <ac:spMk id="10" creationId="{D6065274-E69A-AC52-31AB-6760AB3FCC8C}"/>
          </ac:spMkLst>
        </pc:spChg>
      </pc:sldChg>
      <pc:sldChg chg="delSp mod">
        <pc:chgData name="Wolf, Jacob D." userId="05576282-d74a-4647-9cd1-42b570626f82" providerId="ADAL" clId="{136A725E-B8E8-4A14-A3A0-93F0CF47529D}" dt="2023-02-22T19:47:23.372" v="15584" actId="478"/>
        <pc:sldMkLst>
          <pc:docMk/>
          <pc:sldMk cId="718782417" sldId="350"/>
        </pc:sldMkLst>
        <pc:spChg chg="del">
          <ac:chgData name="Wolf, Jacob D." userId="05576282-d74a-4647-9cd1-42b570626f82" providerId="ADAL" clId="{136A725E-B8E8-4A14-A3A0-93F0CF47529D}" dt="2023-02-22T19:47:23.372" v="15584" actId="478"/>
          <ac:spMkLst>
            <pc:docMk/>
            <pc:sldMk cId="718782417" sldId="350"/>
            <ac:spMk id="5" creationId="{56A3B4C9-C7F7-5B32-8349-6BB1E30CE1BD}"/>
          </ac:spMkLst>
        </pc:spChg>
      </pc:sldChg>
      <pc:sldChg chg="delSp mod">
        <pc:chgData name="Wolf, Jacob D." userId="05576282-d74a-4647-9cd1-42b570626f82" providerId="ADAL" clId="{136A725E-B8E8-4A14-A3A0-93F0CF47529D}" dt="2023-02-22T19:48:25.073" v="15623" actId="478"/>
        <pc:sldMkLst>
          <pc:docMk/>
          <pc:sldMk cId="6644773" sldId="351"/>
        </pc:sldMkLst>
        <pc:spChg chg="del">
          <ac:chgData name="Wolf, Jacob D." userId="05576282-d74a-4647-9cd1-42b570626f82" providerId="ADAL" clId="{136A725E-B8E8-4A14-A3A0-93F0CF47529D}" dt="2023-02-22T19:48:25.073" v="15623" actId="478"/>
          <ac:spMkLst>
            <pc:docMk/>
            <pc:sldMk cId="6644773" sldId="351"/>
            <ac:spMk id="4" creationId="{BD9606EF-21F4-E3EB-7B18-92B55EA3C733}"/>
          </ac:spMkLst>
        </pc:spChg>
      </pc:sldChg>
      <pc:sldChg chg="mod modShow">
        <pc:chgData name="Wolf, Jacob D." userId="05576282-d74a-4647-9cd1-42b570626f82" providerId="ADAL" clId="{136A725E-B8E8-4A14-A3A0-93F0CF47529D}" dt="2023-02-22T01:36:50.195" v="11187" actId="729"/>
        <pc:sldMkLst>
          <pc:docMk/>
          <pc:sldMk cId="898996859" sldId="360"/>
        </pc:sldMkLst>
      </pc:sldChg>
      <pc:sldChg chg="mod modShow">
        <pc:chgData name="Wolf, Jacob D." userId="05576282-d74a-4647-9cd1-42b570626f82" providerId="ADAL" clId="{136A725E-B8E8-4A14-A3A0-93F0CF47529D}" dt="2023-02-22T01:36:47.281" v="11186" actId="729"/>
        <pc:sldMkLst>
          <pc:docMk/>
          <pc:sldMk cId="2395807715" sldId="363"/>
        </pc:sldMkLst>
      </pc:sldChg>
      <pc:sldChg chg="addSp delSp modSp mod">
        <pc:chgData name="Wolf, Jacob D." userId="05576282-d74a-4647-9cd1-42b570626f82" providerId="ADAL" clId="{136A725E-B8E8-4A14-A3A0-93F0CF47529D}" dt="2023-02-22T02:11:12.489" v="11650" actId="478"/>
        <pc:sldMkLst>
          <pc:docMk/>
          <pc:sldMk cId="3077907630" sldId="366"/>
        </pc:sldMkLst>
        <pc:spChg chg="mod">
          <ac:chgData name="Wolf, Jacob D." userId="05576282-d74a-4647-9cd1-42b570626f82" providerId="ADAL" clId="{136A725E-B8E8-4A14-A3A0-93F0CF47529D}" dt="2023-02-22T02:11:05.799" v="11649" actId="14100"/>
          <ac:spMkLst>
            <pc:docMk/>
            <pc:sldMk cId="3077907630" sldId="366"/>
            <ac:spMk id="3" creationId="{FF03AC62-66D3-898D-F294-23B6A7994D05}"/>
          </ac:spMkLst>
        </pc:spChg>
        <pc:spChg chg="add mod">
          <ac:chgData name="Wolf, Jacob D." userId="05576282-d74a-4647-9cd1-42b570626f82" providerId="ADAL" clId="{136A725E-B8E8-4A14-A3A0-93F0CF47529D}" dt="2023-02-22T02:10:50.599" v="11647" actId="20577"/>
          <ac:spMkLst>
            <pc:docMk/>
            <pc:sldMk cId="3077907630" sldId="366"/>
            <ac:spMk id="4" creationId="{6076C0B2-9744-B6E9-4466-7A249BA9ADA5}"/>
          </ac:spMkLst>
        </pc:spChg>
        <pc:picChg chg="del mod">
          <ac:chgData name="Wolf, Jacob D." userId="05576282-d74a-4647-9cd1-42b570626f82" providerId="ADAL" clId="{136A725E-B8E8-4A14-A3A0-93F0CF47529D}" dt="2023-02-22T02:11:12.489" v="11650" actId="478"/>
          <ac:picMkLst>
            <pc:docMk/>
            <pc:sldMk cId="3077907630" sldId="366"/>
            <ac:picMk id="2049" creationId="{AF96A741-4957-1532-56A2-D86BC6E64717}"/>
          </ac:picMkLst>
        </pc:picChg>
      </pc:sldChg>
      <pc:sldChg chg="mod modShow">
        <pc:chgData name="Wolf, Jacob D." userId="05576282-d74a-4647-9cd1-42b570626f82" providerId="ADAL" clId="{136A725E-B8E8-4A14-A3A0-93F0CF47529D}" dt="2023-02-22T01:36:37.267" v="11183" actId="729"/>
        <pc:sldMkLst>
          <pc:docMk/>
          <pc:sldMk cId="2938871396" sldId="390"/>
        </pc:sldMkLst>
      </pc:sldChg>
      <pc:sldChg chg="modSp mod">
        <pc:chgData name="Wolf, Jacob D." userId="05576282-d74a-4647-9cd1-42b570626f82" providerId="ADAL" clId="{136A725E-B8E8-4A14-A3A0-93F0CF47529D}" dt="2023-02-22T19:44:03.376" v="15510" actId="20577"/>
        <pc:sldMkLst>
          <pc:docMk/>
          <pc:sldMk cId="3161594740" sldId="401"/>
        </pc:sldMkLst>
        <pc:spChg chg="mod">
          <ac:chgData name="Wolf, Jacob D." userId="05576282-d74a-4647-9cd1-42b570626f82" providerId="ADAL" clId="{136A725E-B8E8-4A14-A3A0-93F0CF47529D}" dt="2023-02-22T19:44:03.376" v="15510" actId="20577"/>
          <ac:spMkLst>
            <pc:docMk/>
            <pc:sldMk cId="3161594740" sldId="401"/>
            <ac:spMk id="3" creationId="{5446BC19-5CF1-974A-7333-60C73D6A453A}"/>
          </ac:spMkLst>
        </pc:spChg>
      </pc:sldChg>
      <pc:sldChg chg="delSp mod">
        <pc:chgData name="Wolf, Jacob D." userId="05576282-d74a-4647-9cd1-42b570626f82" providerId="ADAL" clId="{136A725E-B8E8-4A14-A3A0-93F0CF47529D}" dt="2023-02-22T19:47:29.934" v="15585" actId="478"/>
        <pc:sldMkLst>
          <pc:docMk/>
          <pc:sldMk cId="659442507" sldId="404"/>
        </pc:sldMkLst>
        <pc:spChg chg="del">
          <ac:chgData name="Wolf, Jacob D." userId="05576282-d74a-4647-9cd1-42b570626f82" providerId="ADAL" clId="{136A725E-B8E8-4A14-A3A0-93F0CF47529D}" dt="2023-02-22T19:47:29.934" v="15585" actId="478"/>
          <ac:spMkLst>
            <pc:docMk/>
            <pc:sldMk cId="659442507" sldId="404"/>
            <ac:spMk id="3" creationId="{E9ED56E0-AF07-36CD-0D41-5663AA10B660}"/>
          </ac:spMkLst>
        </pc:spChg>
      </pc:sldChg>
      <pc:sldChg chg="modSp mod">
        <pc:chgData name="Wolf, Jacob D." userId="05576282-d74a-4647-9cd1-42b570626f82" providerId="ADAL" clId="{136A725E-B8E8-4A14-A3A0-93F0CF47529D}" dt="2023-02-22T18:12:52.429" v="14077" actId="1035"/>
        <pc:sldMkLst>
          <pc:docMk/>
          <pc:sldMk cId="955330781" sldId="413"/>
        </pc:sldMkLst>
        <pc:spChg chg="mod">
          <ac:chgData name="Wolf, Jacob D." userId="05576282-d74a-4647-9cd1-42b570626f82" providerId="ADAL" clId="{136A725E-B8E8-4A14-A3A0-93F0CF47529D}" dt="2023-02-22T18:11:50.316" v="14061" actId="122"/>
          <ac:spMkLst>
            <pc:docMk/>
            <pc:sldMk cId="955330781" sldId="413"/>
            <ac:spMk id="5" creationId="{D48D0E1B-BDF3-6380-8EA3-07D81DE217C2}"/>
          </ac:spMkLst>
        </pc:spChg>
        <pc:spChg chg="mod">
          <ac:chgData name="Wolf, Jacob D." userId="05576282-d74a-4647-9cd1-42b570626f82" providerId="ADAL" clId="{136A725E-B8E8-4A14-A3A0-93F0CF47529D}" dt="2023-02-22T18:12:52.429" v="14077" actId="1035"/>
          <ac:spMkLst>
            <pc:docMk/>
            <pc:sldMk cId="955330781" sldId="413"/>
            <ac:spMk id="8" creationId="{63786886-73AC-483F-C1D9-6EF63679EDA3}"/>
          </ac:spMkLst>
        </pc:spChg>
      </pc:sldChg>
      <pc:sldChg chg="mod modShow">
        <pc:chgData name="Wolf, Jacob D." userId="05576282-d74a-4647-9cd1-42b570626f82" providerId="ADAL" clId="{136A725E-B8E8-4A14-A3A0-93F0CF47529D}" dt="2023-02-22T01:36:43.426" v="11185" actId="729"/>
        <pc:sldMkLst>
          <pc:docMk/>
          <pc:sldMk cId="2501259673" sldId="418"/>
        </pc:sldMkLst>
      </pc:sldChg>
      <pc:sldChg chg="mod modShow">
        <pc:chgData name="Wolf, Jacob D." userId="05576282-d74a-4647-9cd1-42b570626f82" providerId="ADAL" clId="{136A725E-B8E8-4A14-A3A0-93F0CF47529D}" dt="2023-02-22T01:36:40.382" v="11184" actId="729"/>
        <pc:sldMkLst>
          <pc:docMk/>
          <pc:sldMk cId="3302813268" sldId="423"/>
        </pc:sldMkLst>
      </pc:sldChg>
      <pc:sldChg chg="addSp delSp modSp mod modAnim">
        <pc:chgData name="Wolf, Jacob D." userId="05576282-d74a-4647-9cd1-42b570626f82" providerId="ADAL" clId="{136A725E-B8E8-4A14-A3A0-93F0CF47529D}" dt="2023-02-22T19:09:48.291" v="15186" actId="20577"/>
        <pc:sldMkLst>
          <pc:docMk/>
          <pc:sldMk cId="3182161359" sldId="424"/>
        </pc:sldMkLst>
        <pc:spChg chg="mod">
          <ac:chgData name="Wolf, Jacob D." userId="05576282-d74a-4647-9cd1-42b570626f82" providerId="ADAL" clId="{136A725E-B8E8-4A14-A3A0-93F0CF47529D}" dt="2023-02-22T19:09:48.291" v="15186" actId="20577"/>
          <ac:spMkLst>
            <pc:docMk/>
            <pc:sldMk cId="3182161359" sldId="424"/>
            <ac:spMk id="6" creationId="{40F685ED-E054-D623-C73D-6B4D715DA660}"/>
          </ac:spMkLst>
        </pc:spChg>
        <pc:picChg chg="add del">
          <ac:chgData name="Wolf, Jacob D." userId="05576282-d74a-4647-9cd1-42b570626f82" providerId="ADAL" clId="{136A725E-B8E8-4A14-A3A0-93F0CF47529D}" dt="2023-02-22T04:07:07.658" v="13461" actId="21"/>
          <ac:picMkLst>
            <pc:docMk/>
            <pc:sldMk cId="3182161359" sldId="424"/>
            <ac:picMk id="3" creationId="{44E60AF7-7A51-2416-0A60-487D391B966A}"/>
          </ac:picMkLst>
        </pc:picChg>
        <pc:picChg chg="add del mod">
          <ac:chgData name="Wolf, Jacob D." userId="05576282-d74a-4647-9cd1-42b570626f82" providerId="ADAL" clId="{136A725E-B8E8-4A14-A3A0-93F0CF47529D}" dt="2023-02-22T04:07:07.237" v="13460"/>
          <ac:picMkLst>
            <pc:docMk/>
            <pc:sldMk cId="3182161359" sldId="424"/>
            <ac:picMk id="20" creationId="{5B5CA897-E54E-6395-65E7-623707F36A15}"/>
          </ac:picMkLst>
        </pc:picChg>
      </pc:sldChg>
      <pc:sldChg chg="modSp mod modAnim">
        <pc:chgData name="Wolf, Jacob D." userId="05576282-d74a-4647-9cd1-42b570626f82" providerId="ADAL" clId="{136A725E-B8E8-4A14-A3A0-93F0CF47529D}" dt="2023-02-22T19:18:17.766" v="15238" actId="14100"/>
        <pc:sldMkLst>
          <pc:docMk/>
          <pc:sldMk cId="532942031" sldId="425"/>
        </pc:sldMkLst>
        <pc:picChg chg="mod">
          <ac:chgData name="Wolf, Jacob D." userId="05576282-d74a-4647-9cd1-42b570626f82" providerId="ADAL" clId="{136A725E-B8E8-4A14-A3A0-93F0CF47529D}" dt="2023-02-22T19:17:59.681" v="15235" actId="1036"/>
          <ac:picMkLst>
            <pc:docMk/>
            <pc:sldMk cId="532942031" sldId="425"/>
            <ac:picMk id="4" creationId="{2BA3DB37-21F0-5437-215B-C3CD4F12933A}"/>
          </ac:picMkLst>
        </pc:picChg>
        <pc:cxnChg chg="mod">
          <ac:chgData name="Wolf, Jacob D." userId="05576282-d74a-4647-9cd1-42b570626f82" providerId="ADAL" clId="{136A725E-B8E8-4A14-A3A0-93F0CF47529D}" dt="2023-02-22T19:18:17.766" v="15238" actId="14100"/>
          <ac:cxnSpMkLst>
            <pc:docMk/>
            <pc:sldMk cId="532942031" sldId="425"/>
            <ac:cxnSpMk id="6" creationId="{65C67245-2B45-D450-2E41-CE048779FFB2}"/>
          </ac:cxnSpMkLst>
        </pc:cxnChg>
        <pc:cxnChg chg="mod">
          <ac:chgData name="Wolf, Jacob D." userId="05576282-d74a-4647-9cd1-42b570626f82" providerId="ADAL" clId="{136A725E-B8E8-4A14-A3A0-93F0CF47529D}" dt="2023-02-22T19:18:05.740" v="15236" actId="14100"/>
          <ac:cxnSpMkLst>
            <pc:docMk/>
            <pc:sldMk cId="532942031" sldId="425"/>
            <ac:cxnSpMk id="8" creationId="{9A71228D-00C3-0DF9-F7BA-DA22B06AD9A4}"/>
          </ac:cxnSpMkLst>
        </pc:cxnChg>
      </pc:sldChg>
      <pc:sldChg chg="add">
        <pc:chgData name="Wolf, Jacob D." userId="05576282-d74a-4647-9cd1-42b570626f82" providerId="ADAL" clId="{136A725E-B8E8-4A14-A3A0-93F0CF47529D}" dt="2023-02-22T19:13:46.348" v="15208"/>
        <pc:sldMkLst>
          <pc:docMk/>
          <pc:sldMk cId="1362009087" sldId="436"/>
        </pc:sldMkLst>
      </pc:sldChg>
      <pc:sldChg chg="del">
        <pc:chgData name="Wolf, Jacob D." userId="05576282-d74a-4647-9cd1-42b570626f82" providerId="ADAL" clId="{136A725E-B8E8-4A14-A3A0-93F0CF47529D}" dt="2023-02-22T19:13:35.443" v="15207" actId="2696"/>
        <pc:sldMkLst>
          <pc:docMk/>
          <pc:sldMk cId="3961872099" sldId="436"/>
        </pc:sldMkLst>
      </pc:sldChg>
      <pc:sldChg chg="addSp delSp modSp add mod addCm">
        <pc:chgData name="Wolf, Jacob D." userId="05576282-d74a-4647-9cd1-42b570626f82" providerId="ADAL" clId="{136A725E-B8E8-4A14-A3A0-93F0CF47529D}" dt="2023-02-22T21:06:40.253" v="17286" actId="1037"/>
        <pc:sldMkLst>
          <pc:docMk/>
          <pc:sldMk cId="2938403809" sldId="437"/>
        </pc:sldMkLst>
        <pc:spChg chg="del mod">
          <ac:chgData name="Wolf, Jacob D." userId="05576282-d74a-4647-9cd1-42b570626f82" providerId="ADAL" clId="{136A725E-B8E8-4A14-A3A0-93F0CF47529D}" dt="2023-02-22T18:30:39.169" v="14565" actId="478"/>
          <ac:spMkLst>
            <pc:docMk/>
            <pc:sldMk cId="2938403809" sldId="437"/>
            <ac:spMk id="3" creationId="{8B1E55AA-1949-1223-6C11-2C38741E1264}"/>
          </ac:spMkLst>
        </pc:spChg>
        <pc:spChg chg="mod">
          <ac:chgData name="Wolf, Jacob D." userId="05576282-d74a-4647-9cd1-42b570626f82" providerId="ADAL" clId="{136A725E-B8E8-4A14-A3A0-93F0CF47529D}" dt="2023-02-22T21:06:40.253" v="17286" actId="1037"/>
          <ac:spMkLst>
            <pc:docMk/>
            <pc:sldMk cId="2938403809" sldId="437"/>
            <ac:spMk id="4" creationId="{36F10631-733A-BDEE-A530-3CBEFA04749A}"/>
          </ac:spMkLst>
        </pc:spChg>
        <pc:spChg chg="add mod">
          <ac:chgData name="Wolf, Jacob D." userId="05576282-d74a-4647-9cd1-42b570626f82" providerId="ADAL" clId="{136A725E-B8E8-4A14-A3A0-93F0CF47529D}" dt="2023-02-10T20:44:33.006" v="2974" actId="692"/>
          <ac:spMkLst>
            <pc:docMk/>
            <pc:sldMk cId="2938403809" sldId="437"/>
            <ac:spMk id="5" creationId="{26AB6678-81D1-ECB7-FC03-BC0B960524A3}"/>
          </ac:spMkLst>
        </pc:spChg>
        <pc:spChg chg="add del mod ord">
          <ac:chgData name="Wolf, Jacob D." userId="05576282-d74a-4647-9cd1-42b570626f82" providerId="ADAL" clId="{136A725E-B8E8-4A14-A3A0-93F0CF47529D}" dt="2023-02-08T20:24:49.381" v="206" actId="478"/>
          <ac:spMkLst>
            <pc:docMk/>
            <pc:sldMk cId="2938403809" sldId="437"/>
            <ac:spMk id="6" creationId="{9593F1B8-C207-3BB9-4825-1ACC8801701C}"/>
          </ac:spMkLst>
        </pc:spChg>
        <pc:spChg chg="mod">
          <ac:chgData name="Wolf, Jacob D." userId="05576282-d74a-4647-9cd1-42b570626f82" providerId="ADAL" clId="{136A725E-B8E8-4A14-A3A0-93F0CF47529D}" dt="2023-02-22T21:06:40.253" v="17286" actId="1037"/>
          <ac:spMkLst>
            <pc:docMk/>
            <pc:sldMk cId="2938403809" sldId="437"/>
            <ac:spMk id="7" creationId="{0860A0FD-A479-638F-8849-3EA29A4A9654}"/>
          </ac:spMkLst>
        </pc:spChg>
        <pc:spChg chg="add del mod ord">
          <ac:chgData name="Wolf, Jacob D." userId="05576282-d74a-4647-9cd1-42b570626f82" providerId="ADAL" clId="{136A725E-B8E8-4A14-A3A0-93F0CF47529D}" dt="2023-02-08T20:31:14.295" v="371" actId="478"/>
          <ac:spMkLst>
            <pc:docMk/>
            <pc:sldMk cId="2938403809" sldId="437"/>
            <ac:spMk id="8" creationId="{DDD03D1C-0407-B4D0-F5B9-389D34BBC856}"/>
          </ac:spMkLst>
        </pc:spChg>
        <pc:spChg chg="mod">
          <ac:chgData name="Wolf, Jacob D." userId="05576282-d74a-4647-9cd1-42b570626f82" providerId="ADAL" clId="{136A725E-B8E8-4A14-A3A0-93F0CF47529D}" dt="2023-02-10T21:29:43.880" v="4882" actId="207"/>
          <ac:spMkLst>
            <pc:docMk/>
            <pc:sldMk cId="2938403809" sldId="437"/>
            <ac:spMk id="8" creationId="{E85E0551-0D6B-A2A6-907D-42A4A5DB3325}"/>
          </ac:spMkLst>
        </pc:spChg>
        <pc:spChg chg="add mod ord">
          <ac:chgData name="Wolf, Jacob D." userId="05576282-d74a-4647-9cd1-42b570626f82" providerId="ADAL" clId="{136A725E-B8E8-4A14-A3A0-93F0CF47529D}" dt="2023-02-10T20:45:57.866" v="2993" actId="14100"/>
          <ac:spMkLst>
            <pc:docMk/>
            <pc:sldMk cId="2938403809" sldId="437"/>
            <ac:spMk id="9" creationId="{E8989D26-4AD0-B207-03F0-011744D73F21}"/>
          </ac:spMkLst>
        </pc:spChg>
        <pc:spChg chg="mod">
          <ac:chgData name="Wolf, Jacob D." userId="05576282-d74a-4647-9cd1-42b570626f82" providerId="ADAL" clId="{136A725E-B8E8-4A14-A3A0-93F0CF47529D}" dt="2023-02-10T21:29:39.945" v="4881" actId="207"/>
          <ac:spMkLst>
            <pc:docMk/>
            <pc:sldMk cId="2938403809" sldId="437"/>
            <ac:spMk id="10" creationId="{3D10A878-EB85-21E9-039C-08E847887E99}"/>
          </ac:spMkLst>
        </pc:spChg>
        <pc:spChg chg="mod">
          <ac:chgData name="Wolf, Jacob D." userId="05576282-d74a-4647-9cd1-42b570626f82" providerId="ADAL" clId="{136A725E-B8E8-4A14-A3A0-93F0CF47529D}" dt="2023-02-10T21:29:30.356" v="4879" actId="207"/>
          <ac:spMkLst>
            <pc:docMk/>
            <pc:sldMk cId="2938403809" sldId="437"/>
            <ac:spMk id="12" creationId="{51D6C38D-51E5-C970-6987-3DADE4C72606}"/>
          </ac:spMkLst>
        </pc:spChg>
        <pc:spChg chg="add mod">
          <ac:chgData name="Wolf, Jacob D." userId="05576282-d74a-4647-9cd1-42b570626f82" providerId="ADAL" clId="{136A725E-B8E8-4A14-A3A0-93F0CF47529D}" dt="2023-02-22T21:06:13.563" v="17267" actId="1035"/>
          <ac:spMkLst>
            <pc:docMk/>
            <pc:sldMk cId="2938403809" sldId="437"/>
            <ac:spMk id="16" creationId="{96F75F15-3A75-14B5-34B3-65483A4804E3}"/>
          </ac:spMkLst>
        </pc:spChg>
        <pc:spChg chg="add del mod">
          <ac:chgData name="Wolf, Jacob D." userId="05576282-d74a-4647-9cd1-42b570626f82" providerId="ADAL" clId="{136A725E-B8E8-4A14-A3A0-93F0CF47529D}" dt="2023-02-22T18:30:42.334" v="14566" actId="478"/>
          <ac:spMkLst>
            <pc:docMk/>
            <pc:sldMk cId="2938403809" sldId="437"/>
            <ac:spMk id="18" creationId="{5BFBE25A-5C72-B15B-40B1-B67B99CAFAB4}"/>
          </ac:spMkLst>
        </pc:spChg>
        <pc:spChg chg="add mod">
          <ac:chgData name="Wolf, Jacob D." userId="05576282-d74a-4647-9cd1-42b570626f82" providerId="ADAL" clId="{136A725E-B8E8-4A14-A3A0-93F0CF47529D}" dt="2023-02-22T21:06:27.431" v="17273" actId="20577"/>
          <ac:spMkLst>
            <pc:docMk/>
            <pc:sldMk cId="2938403809" sldId="437"/>
            <ac:spMk id="19" creationId="{CDF24848-9694-CC65-598C-876A0574E1A8}"/>
          </ac:spMkLst>
        </pc:spChg>
        <pc:spChg chg="add mod ord">
          <ac:chgData name="Wolf, Jacob D." userId="05576282-d74a-4647-9cd1-42b570626f82" providerId="ADAL" clId="{136A725E-B8E8-4A14-A3A0-93F0CF47529D}" dt="2023-02-10T20:45:33.164" v="2988" actId="692"/>
          <ac:spMkLst>
            <pc:docMk/>
            <pc:sldMk cId="2938403809" sldId="437"/>
            <ac:spMk id="20" creationId="{F7B04BF3-18D2-6F22-E790-A0DC0DC8E08F}"/>
          </ac:spMkLst>
        </pc:spChg>
        <pc:spChg chg="add mod">
          <ac:chgData name="Wolf, Jacob D." userId="05576282-d74a-4647-9cd1-42b570626f82" providerId="ADAL" clId="{136A725E-B8E8-4A14-A3A0-93F0CF47529D}" dt="2023-02-22T20:09:40.493" v="16286" actId="1036"/>
          <ac:spMkLst>
            <pc:docMk/>
            <pc:sldMk cId="2938403809" sldId="437"/>
            <ac:spMk id="30" creationId="{F49DABCF-8EC1-F5B3-E5A8-563C5E07019F}"/>
          </ac:spMkLst>
        </pc:spChg>
        <pc:spChg chg="add mod topLvl">
          <ac:chgData name="Wolf, Jacob D." userId="05576282-d74a-4647-9cd1-42b570626f82" providerId="ADAL" clId="{136A725E-B8E8-4A14-A3A0-93F0CF47529D}" dt="2023-02-22T20:09:40.493" v="16286" actId="1036"/>
          <ac:spMkLst>
            <pc:docMk/>
            <pc:sldMk cId="2938403809" sldId="437"/>
            <ac:spMk id="37" creationId="{6ACD6ABB-0289-59CD-F75E-ECC7668EB8D6}"/>
          </ac:spMkLst>
        </pc:spChg>
        <pc:spChg chg="add del mod">
          <ac:chgData name="Wolf, Jacob D." userId="05576282-d74a-4647-9cd1-42b570626f82" providerId="ADAL" clId="{136A725E-B8E8-4A14-A3A0-93F0CF47529D}" dt="2023-02-08T20:43:44.345" v="590" actId="478"/>
          <ac:spMkLst>
            <pc:docMk/>
            <pc:sldMk cId="2938403809" sldId="437"/>
            <ac:spMk id="38" creationId="{DF2006D2-35BD-41FC-8E72-228A2644985B}"/>
          </ac:spMkLst>
        </pc:spChg>
        <pc:spChg chg="mod">
          <ac:chgData name="Wolf, Jacob D." userId="05576282-d74a-4647-9cd1-42b570626f82" providerId="ADAL" clId="{136A725E-B8E8-4A14-A3A0-93F0CF47529D}" dt="2023-02-08T20:49:17.249" v="624" actId="207"/>
          <ac:spMkLst>
            <pc:docMk/>
            <pc:sldMk cId="2938403809" sldId="437"/>
            <ac:spMk id="57" creationId="{E4F94D5C-3F9D-CD54-B7E5-BF97E9AC48EF}"/>
          </ac:spMkLst>
        </pc:spChg>
        <pc:spChg chg="mod">
          <ac:chgData name="Wolf, Jacob D." userId="05576282-d74a-4647-9cd1-42b570626f82" providerId="ADAL" clId="{136A725E-B8E8-4A14-A3A0-93F0CF47529D}" dt="2023-02-08T20:49:48.677" v="630" actId="207"/>
          <ac:spMkLst>
            <pc:docMk/>
            <pc:sldMk cId="2938403809" sldId="437"/>
            <ac:spMk id="58" creationId="{2BEAF6DA-30AB-AF6E-AAFF-A2434EDF4A0C}"/>
          </ac:spMkLst>
        </pc:spChg>
        <pc:spChg chg="mod">
          <ac:chgData name="Wolf, Jacob D." userId="05576282-d74a-4647-9cd1-42b570626f82" providerId="ADAL" clId="{136A725E-B8E8-4A14-A3A0-93F0CF47529D}" dt="2023-02-08T20:48:18.522" v="623" actId="207"/>
          <ac:spMkLst>
            <pc:docMk/>
            <pc:sldMk cId="2938403809" sldId="437"/>
            <ac:spMk id="59" creationId="{35F9B125-8F4B-C256-005B-8DB54326C565}"/>
          </ac:spMkLst>
        </pc:spChg>
        <pc:spChg chg="mod">
          <ac:chgData name="Wolf, Jacob D." userId="05576282-d74a-4647-9cd1-42b570626f82" providerId="ADAL" clId="{136A725E-B8E8-4A14-A3A0-93F0CF47529D}" dt="2023-02-08T20:51:21.202" v="651" actId="207"/>
          <ac:spMkLst>
            <pc:docMk/>
            <pc:sldMk cId="2938403809" sldId="437"/>
            <ac:spMk id="63" creationId="{CD29856C-CCEB-DE36-8D01-255C6437B440}"/>
          </ac:spMkLst>
        </pc:spChg>
        <pc:spChg chg="mod">
          <ac:chgData name="Wolf, Jacob D." userId="05576282-d74a-4647-9cd1-42b570626f82" providerId="ADAL" clId="{136A725E-B8E8-4A14-A3A0-93F0CF47529D}" dt="2023-02-08T20:51:15.355" v="650" actId="207"/>
          <ac:spMkLst>
            <pc:docMk/>
            <pc:sldMk cId="2938403809" sldId="437"/>
            <ac:spMk id="64" creationId="{D29D2E90-FBAC-4345-98F5-58B314B19BAA}"/>
          </ac:spMkLst>
        </pc:spChg>
        <pc:spChg chg="mod">
          <ac:chgData name="Wolf, Jacob D." userId="05576282-d74a-4647-9cd1-42b570626f82" providerId="ADAL" clId="{136A725E-B8E8-4A14-A3A0-93F0CF47529D}" dt="2023-02-08T20:50:54.744" v="647" actId="207"/>
          <ac:spMkLst>
            <pc:docMk/>
            <pc:sldMk cId="2938403809" sldId="437"/>
            <ac:spMk id="65" creationId="{68E5919F-17C4-BAC4-BA8D-179D1552A794}"/>
          </ac:spMkLst>
        </pc:spChg>
        <pc:spChg chg="add mod">
          <ac:chgData name="Wolf, Jacob D." userId="05576282-d74a-4647-9cd1-42b570626f82" providerId="ADAL" clId="{136A725E-B8E8-4A14-A3A0-93F0CF47529D}" dt="2023-02-22T20:09:40.493" v="16286" actId="1036"/>
          <ac:spMkLst>
            <pc:docMk/>
            <pc:sldMk cId="2938403809" sldId="437"/>
            <ac:spMk id="70" creationId="{2AEDC4BB-A1C7-5D06-9E7E-6FEADD617EFC}"/>
          </ac:spMkLst>
        </pc:spChg>
        <pc:grpChg chg="add mod">
          <ac:chgData name="Wolf, Jacob D." userId="05576282-d74a-4647-9cd1-42b570626f82" providerId="ADAL" clId="{136A725E-B8E8-4A14-A3A0-93F0CF47529D}" dt="2023-02-22T20:09:40.493" v="16286" actId="1036"/>
          <ac:grpSpMkLst>
            <pc:docMk/>
            <pc:sldMk cId="2938403809" sldId="437"/>
            <ac:grpSpMk id="6" creationId="{588CF2EA-353D-8825-D226-5E6007E21716}"/>
          </ac:grpSpMkLst>
        </pc:grpChg>
        <pc:grpChg chg="add mod">
          <ac:chgData name="Wolf, Jacob D." userId="05576282-d74a-4647-9cd1-42b570626f82" providerId="ADAL" clId="{136A725E-B8E8-4A14-A3A0-93F0CF47529D}" dt="2023-02-22T20:09:40.493" v="16286" actId="1036"/>
          <ac:grpSpMkLst>
            <pc:docMk/>
            <pc:sldMk cId="2938403809" sldId="437"/>
            <ac:grpSpMk id="26" creationId="{1297DEEA-A2E0-28DB-12CD-A14C38D510F4}"/>
          </ac:grpSpMkLst>
        </pc:grpChg>
        <pc:grpChg chg="add del mod">
          <ac:chgData name="Wolf, Jacob D." userId="05576282-d74a-4647-9cd1-42b570626f82" providerId="ADAL" clId="{136A725E-B8E8-4A14-A3A0-93F0CF47529D}" dt="2023-02-08T20:51:54.709" v="653" actId="165"/>
          <ac:grpSpMkLst>
            <pc:docMk/>
            <pc:sldMk cId="2938403809" sldId="437"/>
            <ac:grpSpMk id="55" creationId="{C7644E58-EBE9-AE03-1D1E-DF620823D20D}"/>
          </ac:grpSpMkLst>
        </pc:grpChg>
        <pc:grpChg chg="add del mod">
          <ac:chgData name="Wolf, Jacob D." userId="05576282-d74a-4647-9cd1-42b570626f82" providerId="ADAL" clId="{136A725E-B8E8-4A14-A3A0-93F0CF47529D}" dt="2023-02-08T20:50:45.254" v="644" actId="478"/>
          <ac:grpSpMkLst>
            <pc:docMk/>
            <pc:sldMk cId="2938403809" sldId="437"/>
            <ac:grpSpMk id="56" creationId="{7EEFD7F0-F4FC-4F41-3080-E2C360CDF8CB}"/>
          </ac:grpSpMkLst>
        </pc:grpChg>
        <pc:grpChg chg="add del mod">
          <ac:chgData name="Wolf, Jacob D." userId="05576282-d74a-4647-9cd1-42b570626f82" providerId="ADAL" clId="{136A725E-B8E8-4A14-A3A0-93F0CF47529D}" dt="2023-02-10T20:46:02.378" v="2994" actId="478"/>
          <ac:grpSpMkLst>
            <pc:docMk/>
            <pc:sldMk cId="2938403809" sldId="437"/>
            <ac:grpSpMk id="62" creationId="{A1EB5201-E87F-8E2A-8C2E-40F18EEF54B2}"/>
          </ac:grpSpMkLst>
        </pc:grpChg>
        <pc:cxnChg chg="add mod">
          <ac:chgData name="Wolf, Jacob D." userId="05576282-d74a-4647-9cd1-42b570626f82" providerId="ADAL" clId="{136A725E-B8E8-4A14-A3A0-93F0CF47529D}" dt="2023-02-10T20:45:31.909" v="2987" actId="692"/>
          <ac:cxnSpMkLst>
            <pc:docMk/>
            <pc:sldMk cId="2938403809" sldId="437"/>
            <ac:cxnSpMk id="11" creationId="{155198FC-C275-2DA5-450E-B9BE6FD63755}"/>
          </ac:cxnSpMkLst>
        </pc:cxnChg>
        <pc:cxnChg chg="add del mod">
          <ac:chgData name="Wolf, Jacob D." userId="05576282-d74a-4647-9cd1-42b570626f82" providerId="ADAL" clId="{136A725E-B8E8-4A14-A3A0-93F0CF47529D}" dt="2023-02-08T20:31:42.130" v="378" actId="478"/>
          <ac:cxnSpMkLst>
            <pc:docMk/>
            <pc:sldMk cId="2938403809" sldId="437"/>
            <ac:cxnSpMk id="12" creationId="{73049675-5C6E-5F27-8210-F04D16F514F4}"/>
          </ac:cxnSpMkLst>
        </pc:cxnChg>
        <pc:cxnChg chg="mod">
          <ac:chgData name="Wolf, Jacob D." userId="05576282-d74a-4647-9cd1-42b570626f82" providerId="ADAL" clId="{136A725E-B8E8-4A14-A3A0-93F0CF47529D}" dt="2023-02-10T20:46:04.640" v="2995"/>
          <ac:cxnSpMkLst>
            <pc:docMk/>
            <pc:sldMk cId="2938403809" sldId="437"/>
            <ac:cxnSpMk id="13" creationId="{CE7321C2-C28E-2824-F07F-EBE6FC70C3FC}"/>
          </ac:cxnSpMkLst>
        </pc:cxnChg>
        <pc:cxnChg chg="mod">
          <ac:chgData name="Wolf, Jacob D." userId="05576282-d74a-4647-9cd1-42b570626f82" providerId="ADAL" clId="{136A725E-B8E8-4A14-A3A0-93F0CF47529D}" dt="2023-02-10T20:46:04.640" v="2995"/>
          <ac:cxnSpMkLst>
            <pc:docMk/>
            <pc:sldMk cId="2938403809" sldId="437"/>
            <ac:cxnSpMk id="14" creationId="{AFADB924-3C39-0162-4E7D-C11A247DD6EA}"/>
          </ac:cxnSpMkLst>
        </pc:cxnChg>
        <pc:cxnChg chg="add mod">
          <ac:chgData name="Wolf, Jacob D." userId="05576282-d74a-4647-9cd1-42b570626f82" providerId="ADAL" clId="{136A725E-B8E8-4A14-A3A0-93F0CF47529D}" dt="2023-02-10T20:44:38.298" v="2975" actId="692"/>
          <ac:cxnSpMkLst>
            <pc:docMk/>
            <pc:sldMk cId="2938403809" sldId="437"/>
            <ac:cxnSpMk id="24" creationId="{3EB4E076-AEF5-CB74-8FB8-4D774A9C670F}"/>
          </ac:cxnSpMkLst>
        </pc:cxnChg>
        <pc:cxnChg chg="add del mod">
          <ac:chgData name="Wolf, Jacob D." userId="05576282-d74a-4647-9cd1-42b570626f82" providerId="ADAL" clId="{136A725E-B8E8-4A14-A3A0-93F0CF47529D}" dt="2023-02-08T20:38:09.199" v="516" actId="478"/>
          <ac:cxnSpMkLst>
            <pc:docMk/>
            <pc:sldMk cId="2938403809" sldId="437"/>
            <ac:cxnSpMk id="28" creationId="{AE6E63A3-C715-F53E-2F3D-B1CDC2E08C5A}"/>
          </ac:cxnSpMkLst>
        </pc:cxnChg>
        <pc:cxnChg chg="add del mod ord">
          <ac:chgData name="Wolf, Jacob D." userId="05576282-d74a-4647-9cd1-42b570626f82" providerId="ADAL" clId="{136A725E-B8E8-4A14-A3A0-93F0CF47529D}" dt="2023-02-08T20:56:53.080" v="826" actId="478"/>
          <ac:cxnSpMkLst>
            <pc:docMk/>
            <pc:sldMk cId="2938403809" sldId="437"/>
            <ac:cxnSpMk id="32" creationId="{203A42B0-2BA9-0F1E-18CB-70FC078AB42C}"/>
          </ac:cxnSpMkLst>
        </pc:cxnChg>
        <pc:cxnChg chg="add del mod">
          <ac:chgData name="Wolf, Jacob D." userId="05576282-d74a-4647-9cd1-42b570626f82" providerId="ADAL" clId="{136A725E-B8E8-4A14-A3A0-93F0CF47529D}" dt="2023-02-08T20:44:37.115" v="613" actId="478"/>
          <ac:cxnSpMkLst>
            <pc:docMk/>
            <pc:sldMk cId="2938403809" sldId="437"/>
            <ac:cxnSpMk id="43" creationId="{99C1DBAB-7C14-9F92-6E91-84827A08B9D6}"/>
          </ac:cxnSpMkLst>
        </pc:cxnChg>
        <pc:cxnChg chg="add del mod">
          <ac:chgData name="Wolf, Jacob D." userId="05576282-d74a-4647-9cd1-42b570626f82" providerId="ADAL" clId="{136A725E-B8E8-4A14-A3A0-93F0CF47529D}" dt="2023-02-08T20:44:35.018" v="612" actId="478"/>
          <ac:cxnSpMkLst>
            <pc:docMk/>
            <pc:sldMk cId="2938403809" sldId="437"/>
            <ac:cxnSpMk id="45" creationId="{6E467FC8-CAC1-D2C3-2390-D0A15FE493D8}"/>
          </ac:cxnSpMkLst>
        </pc:cxnChg>
        <pc:cxnChg chg="add del mod">
          <ac:chgData name="Wolf, Jacob D." userId="05576282-d74a-4647-9cd1-42b570626f82" providerId="ADAL" clId="{136A725E-B8E8-4A14-A3A0-93F0CF47529D}" dt="2023-02-08T20:41:56.894" v="583"/>
          <ac:cxnSpMkLst>
            <pc:docMk/>
            <pc:sldMk cId="2938403809" sldId="437"/>
            <ac:cxnSpMk id="46" creationId="{EA8478B4-534F-29E9-3FFB-28A45E14336B}"/>
          </ac:cxnSpMkLst>
        </pc:cxnChg>
        <pc:cxnChg chg="add del mod">
          <ac:chgData name="Wolf, Jacob D." userId="05576282-d74a-4647-9cd1-42b570626f82" providerId="ADAL" clId="{136A725E-B8E8-4A14-A3A0-93F0CF47529D}" dt="2023-02-08T20:51:48.807" v="652" actId="478"/>
          <ac:cxnSpMkLst>
            <pc:docMk/>
            <pc:sldMk cId="2938403809" sldId="437"/>
            <ac:cxnSpMk id="50" creationId="{6EE0C893-0223-3587-F3B4-91A128E24796}"/>
          </ac:cxnSpMkLst>
        </pc:cxnChg>
        <pc:cxnChg chg="add mod topLvl">
          <ac:chgData name="Wolf, Jacob D." userId="05576282-d74a-4647-9cd1-42b570626f82" providerId="ADAL" clId="{136A725E-B8E8-4A14-A3A0-93F0CF47529D}" dt="2023-02-22T20:09:40.493" v="16286" actId="1036"/>
          <ac:cxnSpMkLst>
            <pc:docMk/>
            <pc:sldMk cId="2938403809" sldId="437"/>
            <ac:cxnSpMk id="52" creationId="{63F34069-37EB-09FE-ED9D-95C99699FA28}"/>
          </ac:cxnSpMkLst>
        </pc:cxnChg>
        <pc:cxnChg chg="mod">
          <ac:chgData name="Wolf, Jacob D." userId="05576282-d74a-4647-9cd1-42b570626f82" providerId="ADAL" clId="{136A725E-B8E8-4A14-A3A0-93F0CF47529D}" dt="2023-02-08T20:45:28.284" v="614"/>
          <ac:cxnSpMkLst>
            <pc:docMk/>
            <pc:sldMk cId="2938403809" sldId="437"/>
            <ac:cxnSpMk id="60" creationId="{FC5C9018-21B8-AA1E-D546-B85E875BE380}"/>
          </ac:cxnSpMkLst>
        </pc:cxnChg>
        <pc:cxnChg chg="mod">
          <ac:chgData name="Wolf, Jacob D." userId="05576282-d74a-4647-9cd1-42b570626f82" providerId="ADAL" clId="{136A725E-B8E8-4A14-A3A0-93F0CF47529D}" dt="2023-02-08T20:45:28.284" v="614"/>
          <ac:cxnSpMkLst>
            <pc:docMk/>
            <pc:sldMk cId="2938403809" sldId="437"/>
            <ac:cxnSpMk id="61" creationId="{A9683A94-DF7F-335D-AACC-4234280CA1C6}"/>
          </ac:cxnSpMkLst>
        </pc:cxnChg>
        <pc:cxnChg chg="mod">
          <ac:chgData name="Wolf, Jacob D." userId="05576282-d74a-4647-9cd1-42b570626f82" providerId="ADAL" clId="{136A725E-B8E8-4A14-A3A0-93F0CF47529D}" dt="2023-02-08T20:50:47.064" v="645"/>
          <ac:cxnSpMkLst>
            <pc:docMk/>
            <pc:sldMk cId="2938403809" sldId="437"/>
            <ac:cxnSpMk id="66" creationId="{42B80104-0AEB-D064-F4D9-C2F41DE3173D}"/>
          </ac:cxnSpMkLst>
        </pc:cxnChg>
        <pc:cxnChg chg="mod">
          <ac:chgData name="Wolf, Jacob D." userId="05576282-d74a-4647-9cd1-42b570626f82" providerId="ADAL" clId="{136A725E-B8E8-4A14-A3A0-93F0CF47529D}" dt="2023-02-08T20:50:47.064" v="645"/>
          <ac:cxnSpMkLst>
            <pc:docMk/>
            <pc:sldMk cId="2938403809" sldId="437"/>
            <ac:cxnSpMk id="67" creationId="{13E6439F-A8D8-51FE-190C-F0EC93D65C9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Wolf, Jacob D." userId="05576282-d74a-4647-9cd1-42b570626f82" providerId="ADAL" clId="{136A725E-B8E8-4A14-A3A0-93F0CF47529D}" dt="2023-02-08T20:20:13.839" v="109"/>
              <pc2:cmMkLst xmlns:pc2="http://schemas.microsoft.com/office/powerpoint/2019/9/main/command">
                <pc:docMk/>
                <pc:sldMk cId="2938403809" sldId="437"/>
                <pc2:cmMk id="{4F2CE744-0139-4F4D-A8D7-23F055954D5E}"/>
              </pc2:cmMkLst>
            </pc226:cmChg>
          </p:ext>
        </pc:extLst>
      </pc:sldChg>
      <pc:sldChg chg="addSp modSp add mod">
        <pc:chgData name="Wolf, Jacob D." userId="05576282-d74a-4647-9cd1-42b570626f82" providerId="ADAL" clId="{136A725E-B8E8-4A14-A3A0-93F0CF47529D}" dt="2023-02-22T20:20:39.615" v="16665" actId="1037"/>
        <pc:sldMkLst>
          <pc:docMk/>
          <pc:sldMk cId="1737885530" sldId="438"/>
        </pc:sldMkLst>
        <pc:spChg chg="mod">
          <ac:chgData name="Wolf, Jacob D." userId="05576282-d74a-4647-9cd1-42b570626f82" providerId="ADAL" clId="{136A725E-B8E8-4A14-A3A0-93F0CF47529D}" dt="2023-02-22T18:35:33.552" v="14713" actId="20577"/>
          <ac:spMkLst>
            <pc:docMk/>
            <pc:sldMk cId="1737885530" sldId="438"/>
            <ac:spMk id="2" creationId="{0E5230F8-F290-E5E8-3590-3F2B4C76C025}"/>
          </ac:spMkLst>
        </pc:spChg>
        <pc:spChg chg="add mod ord">
          <ac:chgData name="Wolf, Jacob D." userId="05576282-d74a-4647-9cd1-42b570626f82" providerId="ADAL" clId="{136A725E-B8E8-4A14-A3A0-93F0CF47529D}" dt="2023-02-22T18:31:35.449" v="14576" actId="1582"/>
          <ac:spMkLst>
            <pc:docMk/>
            <pc:sldMk cId="1737885530" sldId="438"/>
            <ac:spMk id="3" creationId="{A903E623-E29B-714F-9E50-4A45037DCF8C}"/>
          </ac:spMkLst>
        </pc:spChg>
        <pc:spChg chg="mod">
          <ac:chgData name="Wolf, Jacob D." userId="05576282-d74a-4647-9cd1-42b570626f82" providerId="ADAL" clId="{136A725E-B8E8-4A14-A3A0-93F0CF47529D}" dt="2023-02-08T21:12:18.470" v="1294" actId="1035"/>
          <ac:spMkLst>
            <pc:docMk/>
            <pc:sldMk cId="1737885530" sldId="438"/>
            <ac:spMk id="4" creationId="{36F10631-733A-BDEE-A530-3CBEFA04749A}"/>
          </ac:spMkLst>
        </pc:spChg>
        <pc:spChg chg="add mod">
          <ac:chgData name="Wolf, Jacob D." userId="05576282-d74a-4647-9cd1-42b570626f82" providerId="ADAL" clId="{136A725E-B8E8-4A14-A3A0-93F0CF47529D}" dt="2023-02-22T17:45:02.751" v="13775" actId="1582"/>
          <ac:spMkLst>
            <pc:docMk/>
            <pc:sldMk cId="1737885530" sldId="438"/>
            <ac:spMk id="6" creationId="{727CB215-E940-3B57-9703-BFD8E8363655}"/>
          </ac:spMkLst>
        </pc:spChg>
        <pc:spChg chg="mod">
          <ac:chgData name="Wolf, Jacob D." userId="05576282-d74a-4647-9cd1-42b570626f82" providerId="ADAL" clId="{136A725E-B8E8-4A14-A3A0-93F0CF47529D}" dt="2023-02-22T20:20:39.615" v="16665" actId="1037"/>
          <ac:spMkLst>
            <pc:docMk/>
            <pc:sldMk cId="1737885530" sldId="438"/>
            <ac:spMk id="7" creationId="{0860A0FD-A479-638F-8849-3EA29A4A9654}"/>
          </ac:spMkLst>
        </pc:spChg>
        <pc:spChg chg="mod">
          <ac:chgData name="Wolf, Jacob D." userId="05576282-d74a-4647-9cd1-42b570626f82" providerId="ADAL" clId="{136A725E-B8E8-4A14-A3A0-93F0CF47529D}" dt="2023-02-22T20:20:39.615" v="16665" actId="1037"/>
          <ac:spMkLst>
            <pc:docMk/>
            <pc:sldMk cId="1737885530" sldId="438"/>
            <ac:spMk id="8" creationId="{0AEC3336-BD2D-34DD-D84C-9ABFCD1E41A9}"/>
          </ac:spMkLst>
        </pc:spChg>
        <pc:spChg chg="mod">
          <ac:chgData name="Wolf, Jacob D." userId="05576282-d74a-4647-9cd1-42b570626f82" providerId="ADAL" clId="{136A725E-B8E8-4A14-A3A0-93F0CF47529D}" dt="2023-02-22T17:44:21.959" v="13734" actId="1035"/>
          <ac:spMkLst>
            <pc:docMk/>
            <pc:sldMk cId="1737885530" sldId="438"/>
            <ac:spMk id="9" creationId="{A6087FE9-C502-A4CF-B6AC-008FC1FDFF60}"/>
          </ac:spMkLst>
        </pc:spChg>
        <pc:spChg chg="mod">
          <ac:chgData name="Wolf, Jacob D." userId="05576282-d74a-4647-9cd1-42b570626f82" providerId="ADAL" clId="{136A725E-B8E8-4A14-A3A0-93F0CF47529D}" dt="2023-02-22T17:44:42.696" v="13771" actId="20577"/>
          <ac:spMkLst>
            <pc:docMk/>
            <pc:sldMk cId="1737885530" sldId="438"/>
            <ac:spMk id="11" creationId="{8DB39EFE-887D-A33E-D0EC-8A606FF74912}"/>
          </ac:spMkLst>
        </pc:spChg>
      </pc:sldChg>
      <pc:sldChg chg="addSp delSp modSp add mod">
        <pc:chgData name="Wolf, Jacob D." userId="05576282-d74a-4647-9cd1-42b570626f82" providerId="ADAL" clId="{136A725E-B8E8-4A14-A3A0-93F0CF47529D}" dt="2023-02-22T18:41:35.713" v="14901" actId="1036"/>
        <pc:sldMkLst>
          <pc:docMk/>
          <pc:sldMk cId="2943366840" sldId="439"/>
        </pc:sldMkLst>
        <pc:spChg chg="mod">
          <ac:chgData name="Wolf, Jacob D." userId="05576282-d74a-4647-9cd1-42b570626f82" providerId="ADAL" clId="{136A725E-B8E8-4A14-A3A0-93F0CF47529D}" dt="2023-02-17T20:28:15.125" v="9166" actId="20577"/>
          <ac:spMkLst>
            <pc:docMk/>
            <pc:sldMk cId="2943366840" sldId="439"/>
            <ac:spMk id="2" creationId="{722C4B71-A29E-283B-91D0-9F2C53B0275B}"/>
          </ac:spMkLst>
        </pc:spChg>
        <pc:spChg chg="add del mod">
          <ac:chgData name="Wolf, Jacob D." userId="05576282-d74a-4647-9cd1-42b570626f82" providerId="ADAL" clId="{136A725E-B8E8-4A14-A3A0-93F0CF47529D}" dt="2023-02-17T20:11:10.088" v="8647" actId="478"/>
          <ac:spMkLst>
            <pc:docMk/>
            <pc:sldMk cId="2943366840" sldId="439"/>
            <ac:spMk id="3" creationId="{3537E08E-0503-FAE3-B36F-30A30E18ADC8}"/>
          </ac:spMkLst>
        </pc:spChg>
        <pc:spChg chg="mod">
          <ac:chgData name="Wolf, Jacob D." userId="05576282-d74a-4647-9cd1-42b570626f82" providerId="ADAL" clId="{136A725E-B8E8-4A14-A3A0-93F0CF47529D}" dt="2023-02-17T20:39:42.461" v="9315" actId="1036"/>
          <ac:spMkLst>
            <pc:docMk/>
            <pc:sldMk cId="2943366840" sldId="439"/>
            <ac:spMk id="5" creationId="{7E654BF1-6F1A-F318-D3C6-1C53EE9BDD07}"/>
          </ac:spMkLst>
        </pc:spChg>
        <pc:spChg chg="del mod">
          <ac:chgData name="Wolf, Jacob D." userId="05576282-d74a-4647-9cd1-42b570626f82" providerId="ADAL" clId="{136A725E-B8E8-4A14-A3A0-93F0CF47529D}" dt="2023-02-17T20:11:12.742" v="8648" actId="478"/>
          <ac:spMkLst>
            <pc:docMk/>
            <pc:sldMk cId="2943366840" sldId="439"/>
            <ac:spMk id="6" creationId="{0D8B1116-6AF3-B4E0-5133-BBF93CDD188C}"/>
          </ac:spMkLst>
        </pc:spChg>
        <pc:spChg chg="add mod">
          <ac:chgData name="Wolf, Jacob D." userId="05576282-d74a-4647-9cd1-42b570626f82" providerId="ADAL" clId="{136A725E-B8E8-4A14-A3A0-93F0CF47529D}" dt="2023-02-22T18:41:08.459" v="14886" actId="1035"/>
          <ac:spMkLst>
            <pc:docMk/>
            <pc:sldMk cId="2943366840" sldId="439"/>
            <ac:spMk id="6" creationId="{EC96205B-5183-FD02-80DA-DF692AED1B07}"/>
          </ac:spMkLst>
        </pc:spChg>
        <pc:spChg chg="mod">
          <ac:chgData name="Wolf, Jacob D." userId="05576282-d74a-4647-9cd1-42b570626f82" providerId="ADAL" clId="{136A725E-B8E8-4A14-A3A0-93F0CF47529D}" dt="2023-02-17T20:39:42.461" v="9315" actId="1036"/>
          <ac:spMkLst>
            <pc:docMk/>
            <pc:sldMk cId="2943366840" sldId="439"/>
            <ac:spMk id="7" creationId="{1CE5F839-2FED-3C60-079D-1BE2E9835B97}"/>
          </ac:spMkLst>
        </pc:spChg>
        <pc:spChg chg="del">
          <ac:chgData name="Wolf, Jacob D." userId="05576282-d74a-4647-9cd1-42b570626f82" providerId="ADAL" clId="{136A725E-B8E8-4A14-A3A0-93F0CF47529D}" dt="2023-02-08T20:12:24.477" v="17" actId="478"/>
          <ac:spMkLst>
            <pc:docMk/>
            <pc:sldMk cId="2943366840" sldId="439"/>
            <ac:spMk id="8" creationId="{7009215C-FE65-2BB9-FE2E-7C31DCE4D681}"/>
          </ac:spMkLst>
        </pc:spChg>
        <pc:spChg chg="add mod">
          <ac:chgData name="Wolf, Jacob D." userId="05576282-d74a-4647-9cd1-42b570626f82" providerId="ADAL" clId="{136A725E-B8E8-4A14-A3A0-93F0CF47529D}" dt="2023-02-17T20:39:42.461" v="9315" actId="1036"/>
          <ac:spMkLst>
            <pc:docMk/>
            <pc:sldMk cId="2943366840" sldId="439"/>
            <ac:spMk id="8" creationId="{9CD1796F-FC9B-BC41-68B4-7B3D380C7C8F}"/>
          </ac:spMkLst>
        </pc:spChg>
        <pc:spChg chg="add mod">
          <ac:chgData name="Wolf, Jacob D." userId="05576282-d74a-4647-9cd1-42b570626f82" providerId="ADAL" clId="{136A725E-B8E8-4A14-A3A0-93F0CF47529D}" dt="2023-02-22T18:37:51.173" v="14723" actId="20577"/>
          <ac:spMkLst>
            <pc:docMk/>
            <pc:sldMk cId="2943366840" sldId="439"/>
            <ac:spMk id="9" creationId="{9061BFFA-D7C7-0EA9-A8F8-744EFA83C6E9}"/>
          </ac:spMkLst>
        </pc:spChg>
        <pc:spChg chg="add mod topLvl">
          <ac:chgData name="Wolf, Jacob D." userId="05576282-d74a-4647-9cd1-42b570626f82" providerId="ADAL" clId="{136A725E-B8E8-4A14-A3A0-93F0CF47529D}" dt="2023-02-17T20:39:42.461" v="9315" actId="1036"/>
          <ac:spMkLst>
            <pc:docMk/>
            <pc:sldMk cId="2943366840" sldId="439"/>
            <ac:spMk id="10" creationId="{26BE63DD-E412-855B-1C64-5D48F13BA9F1}"/>
          </ac:spMkLst>
        </pc:spChg>
        <pc:spChg chg="add del mod">
          <ac:chgData name="Wolf, Jacob D." userId="05576282-d74a-4647-9cd1-42b570626f82" providerId="ADAL" clId="{136A725E-B8E8-4A14-A3A0-93F0CF47529D}" dt="2023-02-08T21:29:06.096" v="1633" actId="478"/>
          <ac:spMkLst>
            <pc:docMk/>
            <pc:sldMk cId="2943366840" sldId="439"/>
            <ac:spMk id="10" creationId="{7AB3804E-8812-A4E3-32A9-09A45541F338}"/>
          </ac:spMkLst>
        </pc:spChg>
        <pc:spChg chg="add del mod">
          <ac:chgData name="Wolf, Jacob D." userId="05576282-d74a-4647-9cd1-42b570626f82" providerId="ADAL" clId="{136A725E-B8E8-4A14-A3A0-93F0CF47529D}" dt="2023-02-22T18:39:01.602" v="14805" actId="478"/>
          <ac:spMkLst>
            <pc:docMk/>
            <pc:sldMk cId="2943366840" sldId="439"/>
            <ac:spMk id="11" creationId="{436B5D4E-7536-0F57-AEC4-9FC06CD28E21}"/>
          </ac:spMkLst>
        </pc:spChg>
        <pc:spChg chg="add del mod">
          <ac:chgData name="Wolf, Jacob D." userId="05576282-d74a-4647-9cd1-42b570626f82" providerId="ADAL" clId="{136A725E-B8E8-4A14-A3A0-93F0CF47529D}" dt="2023-02-08T20:12:50.395" v="26" actId="478"/>
          <ac:spMkLst>
            <pc:docMk/>
            <pc:sldMk cId="2943366840" sldId="439"/>
            <ac:spMk id="11" creationId="{733F5898-607F-E892-83CF-9F2E240F3462}"/>
          </ac:spMkLst>
        </pc:spChg>
        <pc:spChg chg="add del mod">
          <ac:chgData name="Wolf, Jacob D." userId="05576282-d74a-4647-9cd1-42b570626f82" providerId="ADAL" clId="{136A725E-B8E8-4A14-A3A0-93F0CF47529D}" dt="2023-02-08T21:29:33.717" v="1646" actId="478"/>
          <ac:spMkLst>
            <pc:docMk/>
            <pc:sldMk cId="2943366840" sldId="439"/>
            <ac:spMk id="12" creationId="{0323FB62-28DD-AD92-038F-CD1AFF6850AA}"/>
          </ac:spMkLst>
        </pc:spChg>
        <pc:spChg chg="add mod">
          <ac:chgData name="Wolf, Jacob D." userId="05576282-d74a-4647-9cd1-42b570626f82" providerId="ADAL" clId="{136A725E-B8E8-4A14-A3A0-93F0CF47529D}" dt="2023-02-22T18:40:50.568" v="14870" actId="1035"/>
          <ac:spMkLst>
            <pc:docMk/>
            <pc:sldMk cId="2943366840" sldId="439"/>
            <ac:spMk id="12" creationId="{D2831411-89F5-544D-2B82-6C59F0CC4DD1}"/>
          </ac:spMkLst>
        </pc:spChg>
        <pc:spChg chg="add mod">
          <ac:chgData name="Wolf, Jacob D." userId="05576282-d74a-4647-9cd1-42b570626f82" providerId="ADAL" clId="{136A725E-B8E8-4A14-A3A0-93F0CF47529D}" dt="2023-02-17T21:01:16.678" v="9860" actId="1076"/>
          <ac:spMkLst>
            <pc:docMk/>
            <pc:sldMk cId="2943366840" sldId="439"/>
            <ac:spMk id="13" creationId="{50A8351B-B37B-4EAD-BC0B-F1CACD84D10F}"/>
          </ac:spMkLst>
        </pc:spChg>
        <pc:spChg chg="add mod">
          <ac:chgData name="Wolf, Jacob D." userId="05576282-d74a-4647-9cd1-42b570626f82" providerId="ADAL" clId="{136A725E-B8E8-4A14-A3A0-93F0CF47529D}" dt="2023-02-22T18:40:39.687" v="14861" actId="1036"/>
          <ac:spMkLst>
            <pc:docMk/>
            <pc:sldMk cId="2943366840" sldId="439"/>
            <ac:spMk id="15" creationId="{E2E012DF-7C6E-6652-0907-95E580CADFB3}"/>
          </ac:spMkLst>
        </pc:spChg>
        <pc:spChg chg="add del mod">
          <ac:chgData name="Wolf, Jacob D." userId="05576282-d74a-4647-9cd1-42b570626f82" providerId="ADAL" clId="{136A725E-B8E8-4A14-A3A0-93F0CF47529D}" dt="2023-02-17T20:37:15.072" v="9279" actId="478"/>
          <ac:spMkLst>
            <pc:docMk/>
            <pc:sldMk cId="2943366840" sldId="439"/>
            <ac:spMk id="20" creationId="{A0193144-4B75-0889-8B4E-333A9117AD0C}"/>
          </ac:spMkLst>
        </pc:spChg>
        <pc:spChg chg="add mod">
          <ac:chgData name="Wolf, Jacob D." userId="05576282-d74a-4647-9cd1-42b570626f82" providerId="ADAL" clId="{136A725E-B8E8-4A14-A3A0-93F0CF47529D}" dt="2023-02-22T18:41:35.713" v="14901" actId="1036"/>
          <ac:spMkLst>
            <pc:docMk/>
            <pc:sldMk cId="2943366840" sldId="439"/>
            <ac:spMk id="22" creationId="{9B664DAE-2291-E0A3-83BD-54B5925FA528}"/>
          </ac:spMkLst>
        </pc:spChg>
        <pc:spChg chg="add del mod">
          <ac:chgData name="Wolf, Jacob D." userId="05576282-d74a-4647-9cd1-42b570626f82" providerId="ADAL" clId="{136A725E-B8E8-4A14-A3A0-93F0CF47529D}" dt="2023-02-17T20:36:58.624" v="9267" actId="478"/>
          <ac:spMkLst>
            <pc:docMk/>
            <pc:sldMk cId="2943366840" sldId="439"/>
            <ac:spMk id="24" creationId="{B16EDB9B-956C-4F7A-C89F-48562544FCA7}"/>
          </ac:spMkLst>
        </pc:spChg>
        <pc:grpChg chg="add del mod ord">
          <ac:chgData name="Wolf, Jacob D." userId="05576282-d74a-4647-9cd1-42b570626f82" providerId="ADAL" clId="{136A725E-B8E8-4A14-A3A0-93F0CF47529D}" dt="2023-02-17T20:28:28.920" v="9167" actId="165"/>
          <ac:grpSpMkLst>
            <pc:docMk/>
            <pc:sldMk cId="2943366840" sldId="439"/>
            <ac:grpSpMk id="11" creationId="{0023B09C-6BD7-F11E-529B-33D531BB7971}"/>
          </ac:grpSpMkLst>
        </pc:grpChg>
        <pc:picChg chg="mod topLvl modCrop">
          <ac:chgData name="Wolf, Jacob D." userId="05576282-d74a-4647-9cd1-42b570626f82" providerId="ADAL" clId="{136A725E-B8E8-4A14-A3A0-93F0CF47529D}" dt="2023-02-17T20:39:42.461" v="9315" actId="1036"/>
          <ac:picMkLst>
            <pc:docMk/>
            <pc:sldMk cId="2943366840" sldId="439"/>
            <ac:picMk id="4" creationId="{03E38C60-A48F-C115-55F8-4ACCFD918763}"/>
          </ac:picMkLst>
        </pc:picChg>
        <pc:cxnChg chg="add mod">
          <ac:chgData name="Wolf, Jacob D." userId="05576282-d74a-4647-9cd1-42b570626f82" providerId="ADAL" clId="{136A725E-B8E8-4A14-A3A0-93F0CF47529D}" dt="2023-02-17T20:39:42.461" v="9315" actId="1036"/>
          <ac:cxnSpMkLst>
            <pc:docMk/>
            <pc:sldMk cId="2943366840" sldId="439"/>
            <ac:cxnSpMk id="14" creationId="{290C90DC-E180-6BAD-2525-8C340C16BBB4}"/>
          </ac:cxnSpMkLst>
        </pc:cxnChg>
        <pc:cxnChg chg="add mod">
          <ac:chgData name="Wolf, Jacob D." userId="05576282-d74a-4647-9cd1-42b570626f82" providerId="ADAL" clId="{136A725E-B8E8-4A14-A3A0-93F0CF47529D}" dt="2023-02-17T20:39:42.461" v="9315" actId="1036"/>
          <ac:cxnSpMkLst>
            <pc:docMk/>
            <pc:sldMk cId="2943366840" sldId="439"/>
            <ac:cxnSpMk id="19" creationId="{E622A33A-4991-AB17-3FE7-3398307C70B7}"/>
          </ac:cxnSpMkLst>
        </pc:cxnChg>
      </pc:sldChg>
      <pc:sldChg chg="modSp mod modAnim">
        <pc:chgData name="Wolf, Jacob D." userId="05576282-d74a-4647-9cd1-42b570626f82" providerId="ADAL" clId="{136A725E-B8E8-4A14-A3A0-93F0CF47529D}" dt="2023-02-22T19:20:21.616" v="15263" actId="14100"/>
        <pc:sldMkLst>
          <pc:docMk/>
          <pc:sldMk cId="521105698" sldId="440"/>
        </pc:sldMkLst>
        <pc:picChg chg="mod">
          <ac:chgData name="Wolf, Jacob D." userId="05576282-d74a-4647-9cd1-42b570626f82" providerId="ADAL" clId="{136A725E-B8E8-4A14-A3A0-93F0CF47529D}" dt="2023-02-22T19:20:17.260" v="15262" actId="688"/>
          <ac:picMkLst>
            <pc:docMk/>
            <pc:sldMk cId="521105698" sldId="440"/>
            <ac:picMk id="11" creationId="{8C6F5B31-90B5-142D-B34B-FF3814C4A638}"/>
          </ac:picMkLst>
        </pc:picChg>
        <pc:cxnChg chg="mod">
          <ac:chgData name="Wolf, Jacob D." userId="05576282-d74a-4647-9cd1-42b570626f82" providerId="ADAL" clId="{136A725E-B8E8-4A14-A3A0-93F0CF47529D}" dt="2023-02-22T19:20:21.616" v="15263" actId="14100"/>
          <ac:cxnSpMkLst>
            <pc:docMk/>
            <pc:sldMk cId="521105698" sldId="440"/>
            <ac:cxnSpMk id="12" creationId="{0C329858-631E-886D-78B6-6EAA09912DE1}"/>
          </ac:cxnSpMkLst>
        </pc:cxnChg>
        <pc:cxnChg chg="mod">
          <ac:chgData name="Wolf, Jacob D." userId="05576282-d74a-4647-9cd1-42b570626f82" providerId="ADAL" clId="{136A725E-B8E8-4A14-A3A0-93F0CF47529D}" dt="2023-02-22T19:20:04.748" v="15258" actId="14100"/>
          <ac:cxnSpMkLst>
            <pc:docMk/>
            <pc:sldMk cId="521105698" sldId="440"/>
            <ac:cxnSpMk id="13" creationId="{19FF976E-FE6B-D47A-B26F-0F9F0D160CAE}"/>
          </ac:cxnSpMkLst>
        </pc:cxnChg>
      </pc:sldChg>
      <pc:sldChg chg="addSp delSp modSp new mod modAnim">
        <pc:chgData name="Wolf, Jacob D." userId="05576282-d74a-4647-9cd1-42b570626f82" providerId="ADAL" clId="{136A725E-B8E8-4A14-A3A0-93F0CF47529D}" dt="2023-02-22T21:04:33.630" v="17250" actId="1035"/>
        <pc:sldMkLst>
          <pc:docMk/>
          <pc:sldMk cId="3847271972" sldId="442"/>
        </pc:sldMkLst>
        <pc:spChg chg="mod">
          <ac:chgData name="Wolf, Jacob D." userId="05576282-d74a-4647-9cd1-42b570626f82" providerId="ADAL" clId="{136A725E-B8E8-4A14-A3A0-93F0CF47529D}" dt="2023-02-22T21:03:24.485" v="17210" actId="1076"/>
          <ac:spMkLst>
            <pc:docMk/>
            <pc:sldMk cId="3847271972" sldId="442"/>
            <ac:spMk id="2" creationId="{96689B80-BB45-7FDA-0352-9C225368F9D9}"/>
          </ac:spMkLst>
        </pc:spChg>
        <pc:spChg chg="del mod">
          <ac:chgData name="Wolf, Jacob D." userId="05576282-d74a-4647-9cd1-42b570626f82" providerId="ADAL" clId="{136A725E-B8E8-4A14-A3A0-93F0CF47529D}" dt="2023-02-22T18:18:04.437" v="14332" actId="478"/>
          <ac:spMkLst>
            <pc:docMk/>
            <pc:sldMk cId="3847271972" sldId="442"/>
            <ac:spMk id="3" creationId="{CE1B1EB0-A0BB-70E0-6336-4FA818961ECB}"/>
          </ac:spMkLst>
        </pc:spChg>
        <pc:spChg chg="add mod">
          <ac:chgData name="Wolf, Jacob D." userId="05576282-d74a-4647-9cd1-42b570626f82" providerId="ADAL" clId="{136A725E-B8E8-4A14-A3A0-93F0CF47529D}" dt="2023-02-22T21:03:33.157" v="17231" actId="1035"/>
          <ac:spMkLst>
            <pc:docMk/>
            <pc:sldMk cId="3847271972" sldId="442"/>
            <ac:spMk id="5" creationId="{F14A3713-404D-EBC4-6FDE-C873EA990847}"/>
          </ac:spMkLst>
        </pc:spChg>
        <pc:spChg chg="add mod">
          <ac:chgData name="Wolf, Jacob D." userId="05576282-d74a-4647-9cd1-42b570626f82" providerId="ADAL" clId="{136A725E-B8E8-4A14-A3A0-93F0CF47529D}" dt="2023-02-22T21:03:33.157" v="17231" actId="1035"/>
          <ac:spMkLst>
            <pc:docMk/>
            <pc:sldMk cId="3847271972" sldId="442"/>
            <ac:spMk id="6" creationId="{BAA8AE87-4CCD-AB2D-9324-ACADE2CFFDD8}"/>
          </ac:spMkLst>
        </pc:spChg>
        <pc:spChg chg="add mod">
          <ac:chgData name="Wolf, Jacob D." userId="05576282-d74a-4647-9cd1-42b570626f82" providerId="ADAL" clId="{136A725E-B8E8-4A14-A3A0-93F0CF47529D}" dt="2023-02-22T21:03:33.157" v="17231" actId="1035"/>
          <ac:spMkLst>
            <pc:docMk/>
            <pc:sldMk cId="3847271972" sldId="442"/>
            <ac:spMk id="7" creationId="{211DD4A0-3E58-680F-FEF2-436DF5AA5693}"/>
          </ac:spMkLst>
        </pc:spChg>
        <pc:spChg chg="add mod ord">
          <ac:chgData name="Wolf, Jacob D." userId="05576282-d74a-4647-9cd1-42b570626f82" providerId="ADAL" clId="{136A725E-B8E8-4A14-A3A0-93F0CF47529D}" dt="2023-02-22T20:37:24.151" v="17197" actId="166"/>
          <ac:spMkLst>
            <pc:docMk/>
            <pc:sldMk cId="3847271972" sldId="442"/>
            <ac:spMk id="8" creationId="{C6255C33-56B7-DA4A-1614-E00AF11A3B30}"/>
          </ac:spMkLst>
        </pc:spChg>
        <pc:spChg chg="add del mod">
          <ac:chgData name="Wolf, Jacob D." userId="05576282-d74a-4647-9cd1-42b570626f82" providerId="ADAL" clId="{136A725E-B8E8-4A14-A3A0-93F0CF47529D}" dt="2023-02-22T20:07:41.805" v="16175" actId="478"/>
          <ac:spMkLst>
            <pc:docMk/>
            <pc:sldMk cId="3847271972" sldId="442"/>
            <ac:spMk id="9" creationId="{103D6E12-B2FE-4DB8-4074-7D0924BC0F46}"/>
          </ac:spMkLst>
        </pc:spChg>
        <pc:spChg chg="add del mod">
          <ac:chgData name="Wolf, Jacob D." userId="05576282-d74a-4647-9cd1-42b570626f82" providerId="ADAL" clId="{136A725E-B8E8-4A14-A3A0-93F0CF47529D}" dt="2023-02-22T18:15:36.238" v="14237" actId="478"/>
          <ac:spMkLst>
            <pc:docMk/>
            <pc:sldMk cId="3847271972" sldId="442"/>
            <ac:spMk id="11" creationId="{A536EDF4-1987-B273-34BB-EA42A6984E43}"/>
          </ac:spMkLst>
        </pc:spChg>
        <pc:spChg chg="add del mod">
          <ac:chgData name="Wolf, Jacob D." userId="05576282-d74a-4647-9cd1-42b570626f82" providerId="ADAL" clId="{136A725E-B8E8-4A14-A3A0-93F0CF47529D}" dt="2023-02-22T20:07:44.057" v="16176" actId="478"/>
          <ac:spMkLst>
            <pc:docMk/>
            <pc:sldMk cId="3847271972" sldId="442"/>
            <ac:spMk id="12" creationId="{A2C9319C-81CB-AAF3-0E18-16BC08893B3B}"/>
          </ac:spMkLst>
        </pc:spChg>
        <pc:spChg chg="add del mod">
          <ac:chgData name="Wolf, Jacob D." userId="05576282-d74a-4647-9cd1-42b570626f82" providerId="ADAL" clId="{136A725E-B8E8-4A14-A3A0-93F0CF47529D}" dt="2023-02-22T18:18:08.607" v="14333" actId="478"/>
          <ac:spMkLst>
            <pc:docMk/>
            <pc:sldMk cId="3847271972" sldId="442"/>
            <ac:spMk id="14" creationId="{33A05102-2651-EE94-6FE4-70B2962C0A06}"/>
          </ac:spMkLst>
        </pc:spChg>
        <pc:spChg chg="add mod">
          <ac:chgData name="Wolf, Jacob D." userId="05576282-d74a-4647-9cd1-42b570626f82" providerId="ADAL" clId="{136A725E-B8E8-4A14-A3A0-93F0CF47529D}" dt="2023-02-22T21:04:17.600" v="17240" actId="1035"/>
          <ac:spMkLst>
            <pc:docMk/>
            <pc:sldMk cId="3847271972" sldId="442"/>
            <ac:spMk id="17" creationId="{9C528BB3-F65B-B8B5-0892-85072FF36857}"/>
          </ac:spMkLst>
        </pc:spChg>
        <pc:spChg chg="add del mod">
          <ac:chgData name="Wolf, Jacob D." userId="05576282-d74a-4647-9cd1-42b570626f82" providerId="ADAL" clId="{136A725E-B8E8-4A14-A3A0-93F0CF47529D}" dt="2023-02-22T18:32:45.892" v="14577" actId="21"/>
          <ac:spMkLst>
            <pc:docMk/>
            <pc:sldMk cId="3847271972" sldId="442"/>
            <ac:spMk id="19" creationId="{D62AB35D-EF0C-3E70-EC44-3E72386FF1E4}"/>
          </ac:spMkLst>
        </pc:spChg>
        <pc:spChg chg="add mod">
          <ac:chgData name="Wolf, Jacob D." userId="05576282-d74a-4647-9cd1-42b570626f82" providerId="ADAL" clId="{136A725E-B8E8-4A14-A3A0-93F0CF47529D}" dt="2023-02-22T18:28:32.953" v="14432" actId="571"/>
          <ac:spMkLst>
            <pc:docMk/>
            <pc:sldMk cId="3847271972" sldId="442"/>
            <ac:spMk id="21" creationId="{9B45A2C2-7FD5-0FC0-DA54-19338CF76855}"/>
          </ac:spMkLst>
        </pc:spChg>
        <pc:spChg chg="add mod">
          <ac:chgData name="Wolf, Jacob D." userId="05576282-d74a-4647-9cd1-42b570626f82" providerId="ADAL" clId="{136A725E-B8E8-4A14-A3A0-93F0CF47529D}" dt="2023-02-22T21:04:33.630" v="17250" actId="1035"/>
          <ac:spMkLst>
            <pc:docMk/>
            <pc:sldMk cId="3847271972" sldId="442"/>
            <ac:spMk id="23" creationId="{2FE820B8-FD01-6F6A-371E-7CAF75857382}"/>
          </ac:spMkLst>
        </pc:spChg>
        <pc:spChg chg="add mod">
          <ac:chgData name="Wolf, Jacob D." userId="05576282-d74a-4647-9cd1-42b570626f82" providerId="ADAL" clId="{136A725E-B8E8-4A14-A3A0-93F0CF47529D}" dt="2023-02-22T21:04:33.630" v="17250" actId="1035"/>
          <ac:spMkLst>
            <pc:docMk/>
            <pc:sldMk cId="3847271972" sldId="442"/>
            <ac:spMk id="24" creationId="{ED965A3D-FA60-72C6-01AA-B9341D08502C}"/>
          </ac:spMkLst>
        </pc:spChg>
        <pc:picChg chg="add mod">
          <ac:chgData name="Wolf, Jacob D." userId="05576282-d74a-4647-9cd1-42b570626f82" providerId="ADAL" clId="{136A725E-B8E8-4A14-A3A0-93F0CF47529D}" dt="2023-02-22T21:03:33.157" v="17231" actId="1035"/>
          <ac:picMkLst>
            <pc:docMk/>
            <pc:sldMk cId="3847271972" sldId="442"/>
            <ac:picMk id="4" creationId="{165A6B05-6B38-AFD9-9FB7-97AA091AA37C}"/>
          </ac:picMkLst>
        </pc:picChg>
        <pc:picChg chg="add mod modCrop">
          <ac:chgData name="Wolf, Jacob D." userId="05576282-d74a-4647-9cd1-42b570626f82" providerId="ADAL" clId="{136A725E-B8E8-4A14-A3A0-93F0CF47529D}" dt="2023-02-22T21:03:33.157" v="17231" actId="1035"/>
          <ac:picMkLst>
            <pc:docMk/>
            <pc:sldMk cId="3847271972" sldId="442"/>
            <ac:picMk id="16" creationId="{B6FFCC07-C280-05CF-A9FB-E762523CE23A}"/>
          </ac:picMkLst>
        </pc:picChg>
        <pc:picChg chg="add mod">
          <ac:chgData name="Wolf, Jacob D." userId="05576282-d74a-4647-9cd1-42b570626f82" providerId="ADAL" clId="{136A725E-B8E8-4A14-A3A0-93F0CF47529D}" dt="2023-02-22T18:28:32.953" v="14432" actId="571"/>
          <ac:picMkLst>
            <pc:docMk/>
            <pc:sldMk cId="3847271972" sldId="442"/>
            <ac:picMk id="20" creationId="{15063D76-B8FE-37BB-C662-42878A429FE1}"/>
          </ac:picMkLst>
        </pc:picChg>
        <pc:picChg chg="add mod">
          <ac:chgData name="Wolf, Jacob D." userId="05576282-d74a-4647-9cd1-42b570626f82" providerId="ADAL" clId="{136A725E-B8E8-4A14-A3A0-93F0CF47529D}" dt="2023-02-22T21:04:33.630" v="17250" actId="1035"/>
          <ac:picMkLst>
            <pc:docMk/>
            <pc:sldMk cId="3847271972" sldId="442"/>
            <ac:picMk id="22" creationId="{F7E16F53-3FDF-D0E6-C4B9-B0FF646F150E}"/>
          </ac:picMkLst>
        </pc:picChg>
        <pc:cxnChg chg="add mod">
          <ac:chgData name="Wolf, Jacob D." userId="05576282-d74a-4647-9cd1-42b570626f82" providerId="ADAL" clId="{136A725E-B8E8-4A14-A3A0-93F0CF47529D}" dt="2023-02-22T21:03:58.864" v="17234" actId="1582"/>
          <ac:cxnSpMkLst>
            <pc:docMk/>
            <pc:sldMk cId="3847271972" sldId="442"/>
            <ac:cxnSpMk id="9" creationId="{1C10BEDF-7ABD-5597-DDB5-63AA71ED1609}"/>
          </ac:cxnSpMkLst>
        </pc:cxnChg>
      </pc:sldChg>
      <pc:sldChg chg="new del">
        <pc:chgData name="Wolf, Jacob D." userId="05576282-d74a-4647-9cd1-42b570626f82" providerId="ADAL" clId="{136A725E-B8E8-4A14-A3A0-93F0CF47529D}" dt="2023-02-10T20:27:32.775" v="2477" actId="47"/>
        <pc:sldMkLst>
          <pc:docMk/>
          <pc:sldMk cId="2628041234" sldId="443"/>
        </pc:sldMkLst>
      </pc:sldChg>
      <pc:sldChg chg="addSp delSp modSp new mod modAnim">
        <pc:chgData name="Wolf, Jacob D." userId="05576282-d74a-4647-9cd1-42b570626f82" providerId="ADAL" clId="{136A725E-B8E8-4A14-A3A0-93F0CF47529D}" dt="2023-02-22T19:44:43.775" v="15532" actId="1076"/>
        <pc:sldMkLst>
          <pc:docMk/>
          <pc:sldMk cId="1309570482" sldId="444"/>
        </pc:sldMkLst>
        <pc:spChg chg="mod">
          <ac:chgData name="Wolf, Jacob D." userId="05576282-d74a-4647-9cd1-42b570626f82" providerId="ADAL" clId="{136A725E-B8E8-4A14-A3A0-93F0CF47529D}" dt="2023-02-17T20:41:07.667" v="9349" actId="1036"/>
          <ac:spMkLst>
            <pc:docMk/>
            <pc:sldMk cId="1309570482" sldId="444"/>
            <ac:spMk id="2" creationId="{F91BA2B9-FD49-F8F8-64EC-3D390D5E1A1A}"/>
          </ac:spMkLst>
        </pc:spChg>
        <pc:spChg chg="del">
          <ac:chgData name="Wolf, Jacob D." userId="05576282-d74a-4647-9cd1-42b570626f82" providerId="ADAL" clId="{136A725E-B8E8-4A14-A3A0-93F0CF47529D}" dt="2023-02-10T20:13:01.418" v="2258" actId="478"/>
          <ac:spMkLst>
            <pc:docMk/>
            <pc:sldMk cId="1309570482" sldId="444"/>
            <ac:spMk id="3" creationId="{5471F01D-8B52-AEE7-B094-7C47E8AE40E9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3" creationId="{5FF5ADF8-EC1E-741E-4CFB-096050EFF943}"/>
          </ac:spMkLst>
        </pc:spChg>
        <pc:spChg chg="add del mod ord">
          <ac:chgData name="Wolf, Jacob D." userId="05576282-d74a-4647-9cd1-42b570626f82" providerId="ADAL" clId="{136A725E-B8E8-4A14-A3A0-93F0CF47529D}" dt="2023-02-22T01:38:22.662" v="11195"/>
          <ac:spMkLst>
            <pc:docMk/>
            <pc:sldMk cId="1309570482" sldId="444"/>
            <ac:spMk id="3" creationId="{72F6B547-8E0D-2936-8248-7C3A8CAC1CF0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4" creationId="{4C751980-7698-44D7-618D-0835AD6CA655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5" creationId="{33EB2FAE-149D-9568-DE63-DA3161FA6D26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6" creationId="{06C696DC-BFC4-EB66-D1AA-6D43AA4321B4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7" creationId="{15E6EDB3-7AEA-14B0-FAC9-2CBF9D236AFC}"/>
          </ac:spMkLst>
        </pc:spChg>
        <pc:spChg chg="add del mod">
          <ac:chgData name="Wolf, Jacob D." userId="05576282-d74a-4647-9cd1-42b570626f82" providerId="ADAL" clId="{136A725E-B8E8-4A14-A3A0-93F0CF47529D}" dt="2023-02-10T21:33:16.491" v="4926" actId="478"/>
          <ac:spMkLst>
            <pc:docMk/>
            <pc:sldMk cId="1309570482" sldId="444"/>
            <ac:spMk id="7" creationId="{1F95E534-5C48-C1C5-41B8-A5E38FC40D0B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8" creationId="{06E1A4C0-9391-7AD8-7BE4-20000FEA4BC0}"/>
          </ac:spMkLst>
        </pc:spChg>
        <pc:spChg chg="add del mod">
          <ac:chgData name="Wolf, Jacob D." userId="05576282-d74a-4647-9cd1-42b570626f82" providerId="ADAL" clId="{136A725E-B8E8-4A14-A3A0-93F0CF47529D}" dt="2023-02-10T20:18:50.546" v="2334"/>
          <ac:spMkLst>
            <pc:docMk/>
            <pc:sldMk cId="1309570482" sldId="444"/>
            <ac:spMk id="8" creationId="{7ED66444-71F3-2A33-10B8-18CAA77CFFAC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9" creationId="{09B6EBF9-D7BE-D728-ADA5-FFAA6D9195E5}"/>
          </ac:spMkLst>
        </pc:spChg>
        <pc:spChg chg="add mod">
          <ac:chgData name="Wolf, Jacob D." userId="05576282-d74a-4647-9cd1-42b570626f82" providerId="ADAL" clId="{136A725E-B8E8-4A14-A3A0-93F0CF47529D}" dt="2023-02-10T21:09:26.859" v="4078" actId="164"/>
          <ac:spMkLst>
            <pc:docMk/>
            <pc:sldMk cId="1309570482" sldId="444"/>
            <ac:spMk id="9" creationId="{5C34B8C5-8788-9F46-C308-DFBBFA502E07}"/>
          </ac:spMkLst>
        </pc:spChg>
        <pc:spChg chg="mod topLvl">
          <ac:chgData name="Wolf, Jacob D." userId="05576282-d74a-4647-9cd1-42b570626f82" providerId="ADAL" clId="{136A725E-B8E8-4A14-A3A0-93F0CF47529D}" dt="2023-02-10T21:09:26.859" v="4078" actId="164"/>
          <ac:spMkLst>
            <pc:docMk/>
            <pc:sldMk cId="1309570482" sldId="444"/>
            <ac:spMk id="11" creationId="{64FA7E5D-9890-12B2-AC56-E89EF00B9E0B}"/>
          </ac:spMkLst>
        </pc:spChg>
        <pc:spChg chg="mod topLvl">
          <ac:chgData name="Wolf, Jacob D." userId="05576282-d74a-4647-9cd1-42b570626f82" providerId="ADAL" clId="{136A725E-B8E8-4A14-A3A0-93F0CF47529D}" dt="2023-02-10T21:09:26.859" v="4078" actId="164"/>
          <ac:spMkLst>
            <pc:docMk/>
            <pc:sldMk cId="1309570482" sldId="444"/>
            <ac:spMk id="12" creationId="{4B1688E3-F726-FBCD-7189-7C0AE0B63F15}"/>
          </ac:spMkLst>
        </pc:spChg>
        <pc:spChg chg="mod topLvl">
          <ac:chgData name="Wolf, Jacob D." userId="05576282-d74a-4647-9cd1-42b570626f82" providerId="ADAL" clId="{136A725E-B8E8-4A14-A3A0-93F0CF47529D}" dt="2023-02-10T21:09:26.859" v="4078" actId="164"/>
          <ac:spMkLst>
            <pc:docMk/>
            <pc:sldMk cId="1309570482" sldId="444"/>
            <ac:spMk id="13" creationId="{564936E0-E95C-FA5F-9166-18DAA8986FC7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15" creationId="{39E05345-0AD1-5190-25B0-6ADB0391AFDB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19" creationId="{5C6D0A83-37D7-35EE-E125-5B1DD213F50E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0" creationId="{6860A8A7-FEFD-101A-7543-6036FDD46A2F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1" creationId="{0BECFDCD-79A1-5F17-56C9-09BB3FB45D90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5" creationId="{1E9F29EF-00BF-9BA9-E0EC-612917EBBAB1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6" creationId="{6FC64E33-217B-F087-90FB-4CB6648F3ECA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7" creationId="{E20DC662-A9F9-CD98-16D3-5DD9C7CBFE94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8" creationId="{A93BCCE4-BD7A-6D4E-EB86-009C54D8F034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29" creationId="{3575C8DE-3D03-0EC2-8223-4D548C5B7CA9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30" creationId="{99AFFDD9-EC86-20CF-7179-42CDC469A2F1}"/>
          </ac:spMkLst>
        </pc:spChg>
        <pc:spChg chg="add del mod">
          <ac:chgData name="Wolf, Jacob D." userId="05576282-d74a-4647-9cd1-42b570626f82" providerId="ADAL" clId="{136A725E-B8E8-4A14-A3A0-93F0CF47529D}" dt="2023-02-17T20:41:46.227" v="9352" actId="478"/>
          <ac:spMkLst>
            <pc:docMk/>
            <pc:sldMk cId="1309570482" sldId="444"/>
            <ac:spMk id="31" creationId="{435FEF63-B6BE-4E5C-B69E-E246618AB764}"/>
          </ac:spMkLst>
        </pc:spChg>
        <pc:spChg chg="add del mod topLvl">
          <ac:chgData name="Wolf, Jacob D." userId="05576282-d74a-4647-9cd1-42b570626f82" providerId="ADAL" clId="{136A725E-B8E8-4A14-A3A0-93F0CF47529D}" dt="2023-02-10T21:07:35.718" v="3859" actId="478"/>
          <ac:spMkLst>
            <pc:docMk/>
            <pc:sldMk cId="1309570482" sldId="444"/>
            <ac:spMk id="31" creationId="{B7D11749-B269-8B2C-A473-8A82220F8966}"/>
          </ac:spMkLst>
        </pc:spChg>
        <pc:spChg chg="add mod">
          <ac:chgData name="Wolf, Jacob D." userId="05576282-d74a-4647-9cd1-42b570626f82" providerId="ADAL" clId="{136A725E-B8E8-4A14-A3A0-93F0CF47529D}" dt="2023-02-22T19:44:43.775" v="15532" actId="1076"/>
          <ac:spMkLst>
            <pc:docMk/>
            <pc:sldMk cId="1309570482" sldId="444"/>
            <ac:spMk id="32" creationId="{315DD813-90AE-B01D-CC4A-513D3962D3A9}"/>
          </ac:spMkLst>
        </pc:spChg>
        <pc:spChg chg="add del mod">
          <ac:chgData name="Wolf, Jacob D." userId="05576282-d74a-4647-9cd1-42b570626f82" providerId="ADAL" clId="{136A725E-B8E8-4A14-A3A0-93F0CF47529D}" dt="2023-02-10T21:33:16.491" v="4926" actId="478"/>
          <ac:spMkLst>
            <pc:docMk/>
            <pc:sldMk cId="1309570482" sldId="444"/>
            <ac:spMk id="33" creationId="{401BAA17-1502-BD81-2A72-6AF16B72B926}"/>
          </ac:spMkLst>
        </pc:spChg>
        <pc:spChg chg="add del">
          <ac:chgData name="Wolf, Jacob D." userId="05576282-d74a-4647-9cd1-42b570626f82" providerId="ADAL" clId="{136A725E-B8E8-4A14-A3A0-93F0CF47529D}" dt="2023-02-17T20:43:23.158" v="9428" actId="22"/>
          <ac:spMkLst>
            <pc:docMk/>
            <pc:sldMk cId="1309570482" sldId="444"/>
            <ac:spMk id="34" creationId="{BEE2E640-79BD-1C50-A3C8-5DC08C522F45}"/>
          </ac:spMkLst>
        </pc:spChg>
        <pc:spChg chg="add del mod">
          <ac:chgData name="Wolf, Jacob D." userId="05576282-d74a-4647-9cd1-42b570626f82" providerId="ADAL" clId="{136A725E-B8E8-4A14-A3A0-93F0CF47529D}" dt="2023-02-10T21:33:16.491" v="4926" actId="478"/>
          <ac:spMkLst>
            <pc:docMk/>
            <pc:sldMk cId="1309570482" sldId="444"/>
            <ac:spMk id="35" creationId="{615562EF-C186-6E8E-28CD-A6F9F030A053}"/>
          </ac:spMkLst>
        </pc:spChg>
        <pc:spChg chg="add mod topLvl">
          <ac:chgData name="Wolf, Jacob D." userId="05576282-d74a-4647-9cd1-42b570626f82" providerId="ADAL" clId="{136A725E-B8E8-4A14-A3A0-93F0CF47529D}" dt="2023-02-10T21:09:26.859" v="4078" actId="164"/>
          <ac:spMkLst>
            <pc:docMk/>
            <pc:sldMk cId="1309570482" sldId="444"/>
            <ac:spMk id="41" creationId="{CF653593-A235-9A89-7A4C-8D650FE71972}"/>
          </ac:spMkLst>
        </pc:spChg>
        <pc:spChg chg="add mod ord">
          <ac:chgData name="Wolf, Jacob D." userId="05576282-d74a-4647-9cd1-42b570626f82" providerId="ADAL" clId="{136A725E-B8E8-4A14-A3A0-93F0CF47529D}" dt="2023-02-22T17:47:18.198" v="13808" actId="167"/>
          <ac:spMkLst>
            <pc:docMk/>
            <pc:sldMk cId="1309570482" sldId="444"/>
            <ac:spMk id="44" creationId="{8A6F62E4-C19B-87FC-FDE7-74D0D262C4E5}"/>
          </ac:spMkLst>
        </pc:spChg>
        <pc:spChg chg="add del mod">
          <ac:chgData name="Wolf, Jacob D." userId="05576282-d74a-4647-9cd1-42b570626f82" providerId="ADAL" clId="{136A725E-B8E8-4A14-A3A0-93F0CF47529D}" dt="2023-02-10T21:33:16.491" v="4926" actId="478"/>
          <ac:spMkLst>
            <pc:docMk/>
            <pc:sldMk cId="1309570482" sldId="444"/>
            <ac:spMk id="44" creationId="{C68D7F19-9D56-7040-C90B-5705439F0530}"/>
          </ac:spMkLst>
        </pc:spChg>
        <pc:spChg chg="add del mod">
          <ac:chgData name="Wolf, Jacob D." userId="05576282-d74a-4647-9cd1-42b570626f82" providerId="ADAL" clId="{136A725E-B8E8-4A14-A3A0-93F0CF47529D}" dt="2023-02-22T02:24:19.949" v="11737" actId="478"/>
          <ac:spMkLst>
            <pc:docMk/>
            <pc:sldMk cId="1309570482" sldId="444"/>
            <ac:spMk id="45" creationId="{9E23878A-D256-6B5A-A39F-41DFED107FB7}"/>
          </ac:spMkLst>
        </pc:spChg>
        <pc:spChg chg="add mod ord">
          <ac:chgData name="Wolf, Jacob D." userId="05576282-d74a-4647-9cd1-42b570626f82" providerId="ADAL" clId="{136A725E-B8E8-4A14-A3A0-93F0CF47529D}" dt="2023-02-22T17:46:24.664" v="13778" actId="167"/>
          <ac:spMkLst>
            <pc:docMk/>
            <pc:sldMk cId="1309570482" sldId="444"/>
            <ac:spMk id="46" creationId="{86517CC9-BBDB-47DE-8EED-CFCF50ED025E}"/>
          </ac:spMkLst>
        </pc:spChg>
        <pc:spChg chg="add mod">
          <ac:chgData name="Wolf, Jacob D." userId="05576282-d74a-4647-9cd1-42b570626f82" providerId="ADAL" clId="{136A725E-B8E8-4A14-A3A0-93F0CF47529D}" dt="2023-02-10T21:09:26.859" v="4078" actId="164"/>
          <ac:spMkLst>
            <pc:docMk/>
            <pc:sldMk cId="1309570482" sldId="444"/>
            <ac:spMk id="54" creationId="{CA5C78D1-88CE-72E7-84DC-648BBAC2F504}"/>
          </ac:spMkLst>
        </pc:spChg>
        <pc:spChg chg="add del mod">
          <ac:chgData name="Wolf, Jacob D." userId="05576282-d74a-4647-9cd1-42b570626f82" providerId="ADAL" clId="{136A725E-B8E8-4A14-A3A0-93F0CF47529D}" dt="2023-02-17T20:49:02.162" v="9682" actId="478"/>
          <ac:spMkLst>
            <pc:docMk/>
            <pc:sldMk cId="1309570482" sldId="444"/>
            <ac:spMk id="57" creationId="{99C0D1A2-9A5F-D072-B66C-CCD75947BC0E}"/>
          </ac:spMkLst>
        </pc:spChg>
        <pc:spChg chg="add mod">
          <ac:chgData name="Wolf, Jacob D." userId="05576282-d74a-4647-9cd1-42b570626f82" providerId="ADAL" clId="{136A725E-B8E8-4A14-A3A0-93F0CF47529D}" dt="2023-02-17T20:49:58.889" v="9698" actId="164"/>
          <ac:spMkLst>
            <pc:docMk/>
            <pc:sldMk cId="1309570482" sldId="444"/>
            <ac:spMk id="58" creationId="{DA7AD9FF-8309-3C95-A1D2-487891528B1F}"/>
          </ac:spMkLst>
        </pc:spChg>
        <pc:spChg chg="add mod">
          <ac:chgData name="Wolf, Jacob D." userId="05576282-d74a-4647-9cd1-42b570626f82" providerId="ADAL" clId="{136A725E-B8E8-4A14-A3A0-93F0CF47529D}" dt="2023-02-17T21:50:41.941" v="10994" actId="1076"/>
          <ac:spMkLst>
            <pc:docMk/>
            <pc:sldMk cId="1309570482" sldId="444"/>
            <ac:spMk id="60" creationId="{C1CDB3F3-7BEC-080D-3316-3B11F9AA2B8E}"/>
          </ac:spMkLst>
        </pc:spChg>
        <pc:spChg chg="add del mod">
          <ac:chgData name="Wolf, Jacob D." userId="05576282-d74a-4647-9cd1-42b570626f82" providerId="ADAL" clId="{136A725E-B8E8-4A14-A3A0-93F0CF47529D}" dt="2023-02-10T21:33:16.491" v="4926" actId="478"/>
          <ac:spMkLst>
            <pc:docMk/>
            <pc:sldMk cId="1309570482" sldId="444"/>
            <ac:spMk id="61" creationId="{A59FA7D4-5F59-7F3E-622A-1F1DDB429BAB}"/>
          </ac:spMkLst>
        </pc:spChg>
        <pc:spChg chg="mod ord topLvl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63" creationId="{316E3A81-D793-6A9C-B2BB-1B6BA24C2221}"/>
          </ac:spMkLst>
        </pc:spChg>
        <pc:spChg chg="mod topLvl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64" creationId="{6BFA1819-5A99-CFE6-09C5-63AFB55CBAB9}"/>
          </ac:spMkLst>
        </pc:spChg>
        <pc:spChg chg="mod topLvl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65" creationId="{ACBBAAFD-BE49-9AE2-BD8D-7F8C3E3C3006}"/>
          </ac:spMkLst>
        </pc:spChg>
        <pc:spChg chg="mod topLvl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66" creationId="{31BE446E-5DCA-BA4B-C5C5-7FAE3F6CB1C4}"/>
          </ac:spMkLst>
        </pc:spChg>
        <pc:spChg chg="mod topLvl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73" creationId="{ED90022A-3539-2C97-FF83-15DD4668AA47}"/>
          </ac:spMkLst>
        </pc:spChg>
        <pc:spChg chg="mod topLvl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77" creationId="{ADB822E5-CAC3-871D-B2E6-A91FD6EE4E9A}"/>
          </ac:spMkLst>
        </pc:spChg>
        <pc:spChg chg="add mod">
          <ac:chgData name="Wolf, Jacob D." userId="05576282-d74a-4647-9cd1-42b570626f82" providerId="ADAL" clId="{136A725E-B8E8-4A14-A3A0-93F0CF47529D}" dt="2023-02-17T20:50:43.154" v="9714" actId="1076"/>
          <ac:spMkLst>
            <pc:docMk/>
            <pc:sldMk cId="1309570482" sldId="444"/>
            <ac:spMk id="78" creationId="{A636CCCC-2DE9-855E-0230-D4A668B4A6A2}"/>
          </ac:spMkLst>
        </pc:spChg>
        <pc:spChg chg="add mod">
          <ac:chgData name="Wolf, Jacob D." userId="05576282-d74a-4647-9cd1-42b570626f82" providerId="ADAL" clId="{136A725E-B8E8-4A14-A3A0-93F0CF47529D}" dt="2023-02-17T20:49:58.889" v="9698" actId="164"/>
          <ac:spMkLst>
            <pc:docMk/>
            <pc:sldMk cId="1309570482" sldId="444"/>
            <ac:spMk id="79" creationId="{79321EE6-BB2F-0E4B-0AF1-71D614C80825}"/>
          </ac:spMkLst>
        </pc:spChg>
        <pc:spChg chg="add del mod">
          <ac:chgData name="Wolf, Jacob D." userId="05576282-d74a-4647-9cd1-42b570626f82" providerId="ADAL" clId="{136A725E-B8E8-4A14-A3A0-93F0CF47529D}" dt="2023-02-17T20:43:30.668" v="9430" actId="478"/>
          <ac:spMkLst>
            <pc:docMk/>
            <pc:sldMk cId="1309570482" sldId="444"/>
            <ac:spMk id="80" creationId="{377D6860-0B94-8BFC-15E2-ED8E3BC89A50}"/>
          </ac:spMkLst>
        </pc:spChg>
        <pc:spChg chg="add mod ord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81" creationId="{51588A94-F77D-20B5-A4E5-5BE9FF9D5907}"/>
          </ac:spMkLst>
        </pc:spChg>
        <pc:spChg chg="add mod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86" creationId="{B1C56F0A-F71C-CCC1-0A65-60343A432E5D}"/>
          </ac:spMkLst>
        </pc:spChg>
        <pc:spChg chg="add del mod">
          <ac:chgData name="Wolf, Jacob D." userId="05576282-d74a-4647-9cd1-42b570626f82" providerId="ADAL" clId="{136A725E-B8E8-4A14-A3A0-93F0CF47529D}" dt="2023-02-10T21:59:08.911" v="6293" actId="478"/>
          <ac:spMkLst>
            <pc:docMk/>
            <pc:sldMk cId="1309570482" sldId="444"/>
            <ac:spMk id="88" creationId="{78F3BC91-9325-4121-FD0D-192ADBF248FD}"/>
          </ac:spMkLst>
        </pc:spChg>
        <pc:spChg chg="add del">
          <ac:chgData name="Wolf, Jacob D." userId="05576282-d74a-4647-9cd1-42b570626f82" providerId="ADAL" clId="{136A725E-B8E8-4A14-A3A0-93F0CF47529D}" dt="2023-02-10T21:59:33.076" v="6295" actId="11529"/>
          <ac:spMkLst>
            <pc:docMk/>
            <pc:sldMk cId="1309570482" sldId="444"/>
            <ac:spMk id="89" creationId="{4D8BD2E2-9D08-9788-8F32-F716FDEC20D6}"/>
          </ac:spMkLst>
        </pc:spChg>
        <pc:spChg chg="add del">
          <ac:chgData name="Wolf, Jacob D." userId="05576282-d74a-4647-9cd1-42b570626f82" providerId="ADAL" clId="{136A725E-B8E8-4A14-A3A0-93F0CF47529D}" dt="2023-02-10T21:59:49.574" v="6297" actId="11529"/>
          <ac:spMkLst>
            <pc:docMk/>
            <pc:sldMk cId="1309570482" sldId="444"/>
            <ac:spMk id="90" creationId="{0BA8DD2C-79E3-6270-EF34-9EDD5D20E403}"/>
          </ac:spMkLst>
        </pc:spChg>
        <pc:spChg chg="add mod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91" creationId="{DCC72663-9180-4430-A5BA-3FE95768A5E0}"/>
          </ac:spMkLst>
        </pc:spChg>
        <pc:spChg chg="add mod">
          <ac:chgData name="Wolf, Jacob D." userId="05576282-d74a-4647-9cd1-42b570626f82" providerId="ADAL" clId="{136A725E-B8E8-4A14-A3A0-93F0CF47529D}" dt="2023-02-17T20:57:38.979" v="9853" actId="20577"/>
          <ac:spMkLst>
            <pc:docMk/>
            <pc:sldMk cId="1309570482" sldId="444"/>
            <ac:spMk id="92" creationId="{36337255-E0ED-B632-F8B1-3373D27F4AB0}"/>
          </ac:spMkLst>
        </pc:spChg>
        <pc:spChg chg="add del mod">
          <ac:chgData name="Wolf, Jacob D." userId="05576282-d74a-4647-9cd1-42b570626f82" providerId="ADAL" clId="{136A725E-B8E8-4A14-A3A0-93F0CF47529D}" dt="2023-02-17T20:43:33.055" v="9431" actId="478"/>
          <ac:spMkLst>
            <pc:docMk/>
            <pc:sldMk cId="1309570482" sldId="444"/>
            <ac:spMk id="95" creationId="{F645C601-8D44-8672-5469-2E1744F9F6A0}"/>
          </ac:spMkLst>
        </pc:spChg>
        <pc:spChg chg="add mod">
          <ac:chgData name="Wolf, Jacob D." userId="05576282-d74a-4647-9cd1-42b570626f82" providerId="ADAL" clId="{136A725E-B8E8-4A14-A3A0-93F0CF47529D}" dt="2023-02-22T18:52:30.935" v="15020" actId="1076"/>
          <ac:spMkLst>
            <pc:docMk/>
            <pc:sldMk cId="1309570482" sldId="444"/>
            <ac:spMk id="96" creationId="{E3CE86C1-8B1C-8470-FA72-A8B5FA5F5920}"/>
          </ac:spMkLst>
        </pc:spChg>
        <pc:grpChg chg="add del mod">
          <ac:chgData name="Wolf, Jacob D." userId="05576282-d74a-4647-9cd1-42b570626f82" providerId="ADAL" clId="{136A725E-B8E8-4A14-A3A0-93F0CF47529D}" dt="2023-02-10T20:22:17.427" v="2347" actId="165"/>
          <ac:grpSpMkLst>
            <pc:docMk/>
            <pc:sldMk cId="1309570482" sldId="444"/>
            <ac:grpSpMk id="10" creationId="{D5F09429-E22D-883B-7632-FDB9B825FAF3}"/>
          </ac:grpSpMkLst>
        </pc:grpChg>
        <pc:grpChg chg="add mod">
          <ac:chgData name="Wolf, Jacob D." userId="05576282-d74a-4647-9cd1-42b570626f82" providerId="ADAL" clId="{136A725E-B8E8-4A14-A3A0-93F0CF47529D}" dt="2023-02-17T20:52:52.382" v="9775" actId="1038"/>
          <ac:grpSpMkLst>
            <pc:docMk/>
            <pc:sldMk cId="1309570482" sldId="444"/>
            <ac:grpSpMk id="39" creationId="{2FDA6268-9F09-53C1-CD0B-1E2ACF9C3899}"/>
          </ac:grpSpMkLst>
        </pc:grpChg>
        <pc:grpChg chg="add mod">
          <ac:chgData name="Wolf, Jacob D." userId="05576282-d74a-4647-9cd1-42b570626f82" providerId="ADAL" clId="{136A725E-B8E8-4A14-A3A0-93F0CF47529D}" dt="2023-02-17T20:57:38.979" v="9853" actId="20577"/>
          <ac:grpSpMkLst>
            <pc:docMk/>
            <pc:sldMk cId="1309570482" sldId="444"/>
            <ac:grpSpMk id="40" creationId="{11E2216C-2E61-B107-3F52-2F75D382D341}"/>
          </ac:grpSpMkLst>
        </pc:grpChg>
        <pc:grpChg chg="add del mod">
          <ac:chgData name="Wolf, Jacob D." userId="05576282-d74a-4647-9cd1-42b570626f82" providerId="ADAL" clId="{136A725E-B8E8-4A14-A3A0-93F0CF47529D}" dt="2023-02-10T21:07:25.616" v="3858" actId="165"/>
          <ac:grpSpMkLst>
            <pc:docMk/>
            <pc:sldMk cId="1309570482" sldId="444"/>
            <ac:grpSpMk id="42" creationId="{DDE9A226-DC63-FD7F-E00B-E56C20D3FD64}"/>
          </ac:grpSpMkLst>
        </pc:grpChg>
        <pc:grpChg chg="add del mod">
          <ac:chgData name="Wolf, Jacob D." userId="05576282-d74a-4647-9cd1-42b570626f82" providerId="ADAL" clId="{136A725E-B8E8-4A14-A3A0-93F0CF47529D}" dt="2023-02-10T21:33:16.491" v="4926" actId="478"/>
          <ac:grpSpMkLst>
            <pc:docMk/>
            <pc:sldMk cId="1309570482" sldId="444"/>
            <ac:grpSpMk id="55" creationId="{03635568-5132-A8E1-EBFF-D9BC908FAB49}"/>
          </ac:grpSpMkLst>
        </pc:grpChg>
        <pc:grpChg chg="add del mod">
          <ac:chgData name="Wolf, Jacob D." userId="05576282-d74a-4647-9cd1-42b570626f82" providerId="ADAL" clId="{136A725E-B8E8-4A14-A3A0-93F0CF47529D}" dt="2023-02-10T21:57:26.709" v="6092" actId="165"/>
          <ac:grpSpMkLst>
            <pc:docMk/>
            <pc:sldMk cId="1309570482" sldId="444"/>
            <ac:grpSpMk id="62" creationId="{CE680A8D-5F0B-7AA3-B554-855518CA7C46}"/>
          </ac:grpSpMkLst>
        </pc:grpChg>
        <pc:picChg chg="add del mod">
          <ac:chgData name="Wolf, Jacob D." userId="05576282-d74a-4647-9cd1-42b570626f82" providerId="ADAL" clId="{136A725E-B8E8-4A14-A3A0-93F0CF47529D}" dt="2023-02-10T20:14:46.095" v="2266" actId="478"/>
          <ac:picMkLst>
            <pc:docMk/>
            <pc:sldMk cId="1309570482" sldId="444"/>
            <ac:picMk id="4" creationId="{932B0360-81D7-462B-89EC-10EA9302E1FE}"/>
          </ac:picMkLst>
        </pc:picChg>
        <pc:picChg chg="add del mod">
          <ac:chgData name="Wolf, Jacob D." userId="05576282-d74a-4647-9cd1-42b570626f82" providerId="ADAL" clId="{136A725E-B8E8-4A14-A3A0-93F0CF47529D}" dt="2023-02-10T20:47:46.580" v="3087" actId="478"/>
          <ac:picMkLst>
            <pc:docMk/>
            <pc:sldMk cId="1309570482" sldId="444"/>
            <ac:picMk id="5" creationId="{11A9871D-396E-4103-A677-FD81B2913AEE}"/>
          </ac:picMkLst>
        </pc:picChg>
        <pc:picChg chg="add del mod">
          <ac:chgData name="Wolf, Jacob D." userId="05576282-d74a-4647-9cd1-42b570626f82" providerId="ADAL" clId="{136A725E-B8E8-4A14-A3A0-93F0CF47529D}" dt="2023-02-10T20:14:44.952" v="2265" actId="478"/>
          <ac:picMkLst>
            <pc:docMk/>
            <pc:sldMk cId="1309570482" sldId="444"/>
            <ac:picMk id="6" creationId="{9BD256DC-B609-4E74-BA88-8481739869F7}"/>
          </ac:picMkLst>
        </pc:picChg>
        <pc:picChg chg="add del mod">
          <ac:chgData name="Wolf, Jacob D." userId="05576282-d74a-4647-9cd1-42b570626f82" providerId="ADAL" clId="{136A725E-B8E8-4A14-A3A0-93F0CF47529D}" dt="2023-02-10T20:35:35.853" v="2831" actId="478"/>
          <ac:picMkLst>
            <pc:docMk/>
            <pc:sldMk cId="1309570482" sldId="444"/>
            <ac:picMk id="32" creationId="{B62409EA-57A6-48E5-92F7-D9329180D3A2}"/>
          </ac:picMkLst>
        </pc:picChg>
        <pc:picChg chg="add del mod">
          <ac:chgData name="Wolf, Jacob D." userId="05576282-d74a-4647-9cd1-42b570626f82" providerId="ADAL" clId="{136A725E-B8E8-4A14-A3A0-93F0CF47529D}" dt="2023-02-10T20:38:11.421" v="2905" actId="478"/>
          <ac:picMkLst>
            <pc:docMk/>
            <pc:sldMk cId="1309570482" sldId="444"/>
            <ac:picMk id="34" creationId="{E0D15DC8-F16B-4A9D-B3B3-878B9A81BE3C}"/>
          </ac:picMkLst>
        </pc:picChg>
        <pc:picChg chg="add del mod">
          <ac:chgData name="Wolf, Jacob D." userId="05576282-d74a-4647-9cd1-42b570626f82" providerId="ADAL" clId="{136A725E-B8E8-4A14-A3A0-93F0CF47529D}" dt="2023-02-10T20:58:17.120" v="3745" actId="478"/>
          <ac:picMkLst>
            <pc:docMk/>
            <pc:sldMk cId="1309570482" sldId="444"/>
            <ac:picMk id="43" creationId="{12AAECFA-9E47-40E9-90B1-02CC9CA09214}"/>
          </ac:picMkLst>
        </pc:picChg>
        <pc:picChg chg="add del mod">
          <ac:chgData name="Wolf, Jacob D." userId="05576282-d74a-4647-9cd1-42b570626f82" providerId="ADAL" clId="{136A725E-B8E8-4A14-A3A0-93F0CF47529D}" dt="2023-02-10T21:00:02.323" v="3794" actId="478"/>
          <ac:picMkLst>
            <pc:docMk/>
            <pc:sldMk cId="1309570482" sldId="444"/>
            <ac:picMk id="45" creationId="{932B0360-81D7-462B-89EC-10EA9302E1FE}"/>
          </ac:picMkLst>
        </pc:picChg>
        <pc:picChg chg="add del mod">
          <ac:chgData name="Wolf, Jacob D." userId="05576282-d74a-4647-9cd1-42b570626f82" providerId="ADAL" clId="{136A725E-B8E8-4A14-A3A0-93F0CF47529D}" dt="2023-02-10T21:11:00.109" v="4098" actId="478"/>
          <ac:picMkLst>
            <pc:docMk/>
            <pc:sldMk cId="1309570482" sldId="444"/>
            <ac:picMk id="56" creationId="{9BD256DC-B609-4E74-BA88-8481739869F7}"/>
          </ac:picMkLst>
        </pc:pic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0" creationId="{4A585D27-5113-14C2-DA13-E5885BFB4767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1" creationId="{38DCC207-A2B9-3C05-6553-8D1A0F64CA3B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2" creationId="{C26DAEB7-67D1-3A3F-2E4D-14EC7F0C4030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3" creationId="{7C77395D-E27B-1E67-868F-45CD1105E4AE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4" creationId="{73BF2A40-9DB9-B191-6D9D-0D2E3C52D6F5}"/>
          </ac:cxnSpMkLst>
        </pc:cxnChg>
        <pc:cxnChg chg="mod topLvl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14" creationId="{E58FB449-EFAF-A33F-1DAE-B6E3FC08129E}"/>
          </ac:cxnSpMkLst>
        </pc:cxnChg>
        <pc:cxnChg chg="mod topLvl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15" creationId="{4F3F4958-F0F7-1ED7-7144-7BD767B9EE4D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6" creationId="{2E8E3734-D86C-3E74-E177-2C164C44235F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7" creationId="{04928F76-B23C-72B3-531A-703146E4BC75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18" creationId="{FC30885B-00EA-4C99-4AD5-7EAFC183292A}"/>
          </ac:cxnSpMkLst>
        </pc:cxnChg>
        <pc:cxnChg chg="add mod topLvl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21" creationId="{617FBFFF-F511-3B0F-E353-F83F8C84F372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22" creationId="{4EB731CB-6528-13AC-34E8-631CDC8B3C3C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23" creationId="{E8B643A5-0409-BA1E-A684-75FAFD3F1380}"/>
          </ac:cxnSpMkLst>
        </pc:cxnChg>
        <pc:cxnChg chg="add del mod">
          <ac:chgData name="Wolf, Jacob D." userId="05576282-d74a-4647-9cd1-42b570626f82" providerId="ADAL" clId="{136A725E-B8E8-4A14-A3A0-93F0CF47529D}" dt="2023-02-17T20:41:46.227" v="9352" actId="478"/>
          <ac:cxnSpMkLst>
            <pc:docMk/>
            <pc:sldMk cId="1309570482" sldId="444"/>
            <ac:cxnSpMk id="24" creationId="{CA3B72B7-0498-372E-0CF9-CB6EA17ABD21}"/>
          </ac:cxnSpMkLst>
        </pc:cxnChg>
        <pc:cxnChg chg="add mod topLvl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26" creationId="{106368B3-8D2F-E1E1-162E-14156277378B}"/>
          </ac:cxnSpMkLst>
        </pc:cxnChg>
        <pc:cxnChg chg="add mod topLvl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28" creationId="{E862E4B2-92DC-9C19-832D-4790C8280311}"/>
          </ac:cxnSpMkLst>
        </pc:cxnChg>
        <pc:cxnChg chg="add mod">
          <ac:chgData name="Wolf, Jacob D." userId="05576282-d74a-4647-9cd1-42b570626f82" providerId="ADAL" clId="{136A725E-B8E8-4A14-A3A0-93F0CF47529D}" dt="2023-02-17T20:51:38.264" v="9735" actId="14100"/>
          <ac:cxnSpMkLst>
            <pc:docMk/>
            <pc:sldMk cId="1309570482" sldId="444"/>
            <ac:cxnSpMk id="36" creationId="{D7AC55F3-718C-7DF9-AB60-1C80FB820668}"/>
          </ac:cxnSpMkLst>
        </pc:cxnChg>
        <pc:cxnChg chg="add del mod">
          <ac:chgData name="Wolf, Jacob D." userId="05576282-d74a-4647-9cd1-42b570626f82" providerId="ADAL" clId="{136A725E-B8E8-4A14-A3A0-93F0CF47529D}" dt="2023-02-10T20:42:40.561" v="2934" actId="478"/>
          <ac:cxnSpMkLst>
            <pc:docMk/>
            <pc:sldMk cId="1309570482" sldId="444"/>
            <ac:cxnSpMk id="37" creationId="{34E87F50-0730-3E24-8489-B97526DF48BC}"/>
          </ac:cxnSpMkLst>
        </pc:cxnChg>
        <pc:cxnChg chg="add mod">
          <ac:chgData name="Wolf, Jacob D." userId="05576282-d74a-4647-9cd1-42b570626f82" providerId="ADAL" clId="{136A725E-B8E8-4A14-A3A0-93F0CF47529D}" dt="2023-02-17T20:51:30.632" v="9732" actId="1076"/>
          <ac:cxnSpMkLst>
            <pc:docMk/>
            <pc:sldMk cId="1309570482" sldId="444"/>
            <ac:cxnSpMk id="37" creationId="{F4088385-22A0-D592-A66F-03EDA8952FDB}"/>
          </ac:cxnSpMkLst>
        </pc:cxnChg>
        <pc:cxnChg chg="add mod topLvl">
          <ac:chgData name="Wolf, Jacob D." userId="05576282-d74a-4647-9cd1-42b570626f82" providerId="ADAL" clId="{136A725E-B8E8-4A14-A3A0-93F0CF47529D}" dt="2023-02-10T21:33:16.491" v="4926" actId="478"/>
          <ac:cxnSpMkLst>
            <pc:docMk/>
            <pc:sldMk cId="1309570482" sldId="444"/>
            <ac:cxnSpMk id="39" creationId="{761C4B46-C5EB-CCB0-A991-B55F424E495B}"/>
          </ac:cxnSpMkLst>
        </pc:cxnChg>
        <pc:cxnChg chg="add mod">
          <ac:chgData name="Wolf, Jacob D." userId="05576282-d74a-4647-9cd1-42b570626f82" providerId="ADAL" clId="{136A725E-B8E8-4A14-A3A0-93F0CF47529D}" dt="2023-02-17T20:51:55.158" v="9740" actId="1037"/>
          <ac:cxnSpMkLst>
            <pc:docMk/>
            <pc:sldMk cId="1309570482" sldId="444"/>
            <ac:cxnSpMk id="42" creationId="{A19CC2B3-7671-41B1-37DE-3F19B968A263}"/>
          </ac:cxnSpMkLst>
        </pc:cxnChg>
        <pc:cxnChg chg="add mod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47" creationId="{B6F37701-EF75-AECB-40DF-E91AC671D919}"/>
          </ac:cxnSpMkLst>
        </pc:cxnChg>
        <pc:cxnChg chg="add mod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50" creationId="{2F374938-7D28-099F-AA3B-38C2207E9CFD}"/>
          </ac:cxnSpMkLst>
        </pc:cxnChg>
        <pc:cxnChg chg="add mod">
          <ac:chgData name="Wolf, Jacob D." userId="05576282-d74a-4647-9cd1-42b570626f82" providerId="ADAL" clId="{136A725E-B8E8-4A14-A3A0-93F0CF47529D}" dt="2023-02-10T21:09:26.859" v="4078" actId="164"/>
          <ac:cxnSpMkLst>
            <pc:docMk/>
            <pc:sldMk cId="1309570482" sldId="444"/>
            <ac:cxnSpMk id="52" creationId="{8C3B5BAA-E1DB-0CB3-9EBC-1A81E38E3C7A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67" creationId="{FF463375-811C-FD3C-1AAF-7E5C4AFE3DB9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68" creationId="{B7722ED2-6058-A951-3E6F-B2C9917FFB55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69" creationId="{C703CAB4-27E5-33BD-219A-EB222BBEB43D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70" creationId="{A69B9F64-E05F-BEFA-D5E6-9F12940B8182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71" creationId="{1819F2BA-EB10-D338-9811-2AD85DECC6AF}"/>
          </ac:cxnSpMkLst>
        </pc:cxnChg>
        <pc:cxnChg chg="del mod topLvl">
          <ac:chgData name="Wolf, Jacob D." userId="05576282-d74a-4647-9cd1-42b570626f82" providerId="ADAL" clId="{136A725E-B8E8-4A14-A3A0-93F0CF47529D}" dt="2023-02-10T22:00:30.540" v="6304" actId="478"/>
          <ac:cxnSpMkLst>
            <pc:docMk/>
            <pc:sldMk cId="1309570482" sldId="444"/>
            <ac:cxnSpMk id="72" creationId="{8690B44B-14FD-9F02-95ED-DB6E66D6FF99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74" creationId="{722330C8-4E44-9375-D633-6E36C566793D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75" creationId="{A3F0AAF1-DE64-7CDA-55E1-0B7485A17C3F}"/>
          </ac:cxnSpMkLst>
        </pc:cxnChg>
        <pc:cxnChg chg="mod topLvl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76" creationId="{1ED80A20-4E33-3B93-75A0-1AC3C3FF419E}"/>
          </ac:cxnSpMkLst>
        </pc:cxnChg>
        <pc:cxnChg chg="add mod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82" creationId="{EB6AB9C1-5D80-139A-B115-8FBCC5138FC4}"/>
          </ac:cxnSpMkLst>
        </pc:cxnChg>
        <pc:cxnChg chg="add mod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83" creationId="{0C0665D5-46A7-5E2A-7BE8-244FD19ABC27}"/>
          </ac:cxnSpMkLst>
        </pc:cxnChg>
        <pc:cxnChg chg="add mod">
          <ac:chgData name="Wolf, Jacob D." userId="05576282-d74a-4647-9cd1-42b570626f82" providerId="ADAL" clId="{136A725E-B8E8-4A14-A3A0-93F0CF47529D}" dt="2023-02-17T20:57:38.979" v="9853" actId="20577"/>
          <ac:cxnSpMkLst>
            <pc:docMk/>
            <pc:sldMk cId="1309570482" sldId="444"/>
            <ac:cxnSpMk id="84" creationId="{BADF1E4E-68DB-7FEC-742F-2F21969267AA}"/>
          </ac:cxnSpMkLst>
        </pc:cxnChg>
        <pc:cxnChg chg="add del mod">
          <ac:chgData name="Wolf, Jacob D." userId="05576282-d74a-4647-9cd1-42b570626f82" providerId="ADAL" clId="{136A725E-B8E8-4A14-A3A0-93F0CF47529D}" dt="2023-02-10T22:00:54.462" v="6476" actId="478"/>
          <ac:cxnSpMkLst>
            <pc:docMk/>
            <pc:sldMk cId="1309570482" sldId="444"/>
            <ac:cxnSpMk id="85" creationId="{A73DA616-FC09-A6F8-2E71-3A1EAC3E84F9}"/>
          </ac:cxnSpMkLst>
        </pc:cxnChg>
      </pc:sldChg>
      <pc:sldChg chg="add">
        <pc:chgData name="Wolf, Jacob D." userId="05576282-d74a-4647-9cd1-42b570626f82" providerId="ADAL" clId="{136A725E-B8E8-4A14-A3A0-93F0CF47529D}" dt="2023-02-22T19:13:46.348" v="15208"/>
        <pc:sldMkLst>
          <pc:docMk/>
          <pc:sldMk cId="1528003206" sldId="445"/>
        </pc:sldMkLst>
      </pc:sldChg>
      <pc:sldChg chg="modSp del">
        <pc:chgData name="Wolf, Jacob D." userId="05576282-d74a-4647-9cd1-42b570626f82" providerId="ADAL" clId="{136A725E-B8E8-4A14-A3A0-93F0CF47529D}" dt="2023-02-22T19:13:35.443" v="15207" actId="2696"/>
        <pc:sldMkLst>
          <pc:docMk/>
          <pc:sldMk cId="3858297953" sldId="445"/>
        </pc:sldMkLst>
        <pc:graphicFrameChg chg="mod">
          <ac:chgData name="Wolf, Jacob D." userId="05576282-d74a-4647-9cd1-42b570626f82" providerId="ADAL" clId="{136A725E-B8E8-4A14-A3A0-93F0CF47529D}" dt="2023-02-22T19:11:46.126" v="15206" actId="20577"/>
          <ac:graphicFrameMkLst>
            <pc:docMk/>
            <pc:sldMk cId="3858297953" sldId="445"/>
            <ac:graphicFrameMk id="4" creationId="{B1DD6A10-287C-D1F1-5B4B-B436D7D548B0}"/>
          </ac:graphicFrameMkLst>
        </pc:graphicFrameChg>
      </pc:sldChg>
      <pc:sldChg chg="addSp delSp modSp new del mod">
        <pc:chgData name="Wolf, Jacob D." userId="05576282-d74a-4647-9cd1-42b570626f82" providerId="ADAL" clId="{136A725E-B8E8-4A14-A3A0-93F0CF47529D}" dt="2023-02-22T18:22:15.734" v="14348" actId="47"/>
        <pc:sldMkLst>
          <pc:docMk/>
          <pc:sldMk cId="3209348459" sldId="446"/>
        </pc:sldMkLst>
        <pc:spChg chg="mod">
          <ac:chgData name="Wolf, Jacob D." userId="05576282-d74a-4647-9cd1-42b570626f82" providerId="ADAL" clId="{136A725E-B8E8-4A14-A3A0-93F0CF47529D}" dt="2023-02-10T21:22:04.957" v="4473" actId="20577"/>
          <ac:spMkLst>
            <pc:docMk/>
            <pc:sldMk cId="3209348459" sldId="446"/>
            <ac:spMk id="2" creationId="{07EDE493-7A0A-5771-4D37-D2016C723796}"/>
          </ac:spMkLst>
        </pc:spChg>
        <pc:spChg chg="del">
          <ac:chgData name="Wolf, Jacob D." userId="05576282-d74a-4647-9cd1-42b570626f82" providerId="ADAL" clId="{136A725E-B8E8-4A14-A3A0-93F0CF47529D}" dt="2023-02-10T21:22:07.655" v="4474" actId="478"/>
          <ac:spMkLst>
            <pc:docMk/>
            <pc:sldMk cId="3209348459" sldId="446"/>
            <ac:spMk id="3" creationId="{579343D3-3177-139C-DB20-BEDEA913D0DD}"/>
          </ac:spMkLst>
        </pc:spChg>
        <pc:spChg chg="add mod">
          <ac:chgData name="Wolf, Jacob D." userId="05576282-d74a-4647-9cd1-42b570626f82" providerId="ADAL" clId="{136A725E-B8E8-4A14-A3A0-93F0CF47529D}" dt="2023-02-10T21:24:21.133" v="4794" actId="20577"/>
          <ac:spMkLst>
            <pc:docMk/>
            <pc:sldMk cId="3209348459" sldId="446"/>
            <ac:spMk id="4" creationId="{4090E731-B184-B263-A836-E9F284A09472}"/>
          </ac:spMkLst>
        </pc:spChg>
      </pc:sldChg>
      <pc:sldChg chg="addSp delSp modSp new mod modAnim">
        <pc:chgData name="Wolf, Jacob D." userId="05576282-d74a-4647-9cd1-42b570626f82" providerId="ADAL" clId="{136A725E-B8E8-4A14-A3A0-93F0CF47529D}" dt="2023-02-22T20:10:51.300" v="16332" actId="1036"/>
        <pc:sldMkLst>
          <pc:docMk/>
          <pc:sldMk cId="1417129510" sldId="447"/>
        </pc:sldMkLst>
        <pc:spChg chg="mod">
          <ac:chgData name="Wolf, Jacob D." userId="05576282-d74a-4647-9cd1-42b570626f82" providerId="ADAL" clId="{136A725E-B8E8-4A14-A3A0-93F0CF47529D}" dt="2023-02-22T17:51:36.238" v="13921" actId="1035"/>
          <ac:spMkLst>
            <pc:docMk/>
            <pc:sldMk cId="1417129510" sldId="447"/>
            <ac:spMk id="2" creationId="{2461FE48-FE02-7F7B-916C-B41FCE7F83C3}"/>
          </ac:spMkLst>
        </pc:spChg>
        <pc:spChg chg="del">
          <ac:chgData name="Wolf, Jacob D." userId="05576282-d74a-4647-9cd1-42b570626f82" providerId="ADAL" clId="{136A725E-B8E8-4A14-A3A0-93F0CF47529D}" dt="2023-02-10T21:33:24.100" v="4927" actId="478"/>
          <ac:spMkLst>
            <pc:docMk/>
            <pc:sldMk cId="1417129510" sldId="447"/>
            <ac:spMk id="3" creationId="{49813426-6B4D-A454-C860-5AA3FB46BC44}"/>
          </ac:spMkLst>
        </pc:spChg>
        <pc:spChg chg="add mod ord">
          <ac:chgData name="Wolf, Jacob D." userId="05576282-d74a-4647-9cd1-42b570626f82" providerId="ADAL" clId="{136A725E-B8E8-4A14-A3A0-93F0CF47529D}" dt="2023-02-17T20:58:18.687" v="9857" actId="167"/>
          <ac:spMkLst>
            <pc:docMk/>
            <pc:sldMk cId="1417129510" sldId="447"/>
            <ac:spMk id="3" creationId="{5DD43FEA-9726-947E-8165-953264849C31}"/>
          </ac:spMkLst>
        </pc:spChg>
        <pc:spChg chg="add mod">
          <ac:chgData name="Wolf, Jacob D." userId="05576282-d74a-4647-9cd1-42b570626f82" providerId="ADAL" clId="{136A725E-B8E8-4A14-A3A0-93F0CF47529D}" dt="2023-02-10T22:29:35.375" v="7833" actId="1076"/>
          <ac:spMkLst>
            <pc:docMk/>
            <pc:sldMk cId="1417129510" sldId="447"/>
            <ac:spMk id="4" creationId="{04089E6D-8DC5-A75D-5993-2D60E7CEBA82}"/>
          </ac:spMkLst>
        </pc:spChg>
        <pc:spChg chg="add del mod">
          <ac:chgData name="Wolf, Jacob D." userId="05576282-d74a-4647-9cd1-42b570626f82" providerId="ADAL" clId="{136A725E-B8E8-4A14-A3A0-93F0CF47529D}" dt="2023-02-17T21:03:54.494" v="9917" actId="478"/>
          <ac:spMkLst>
            <pc:docMk/>
            <pc:sldMk cId="1417129510" sldId="447"/>
            <ac:spMk id="5" creationId="{D42BD4CB-3CCE-6DC0-8FDA-C23689DAA89B}"/>
          </ac:spMkLst>
        </pc:spChg>
        <pc:spChg chg="add mod">
          <ac:chgData name="Wolf, Jacob D." userId="05576282-d74a-4647-9cd1-42b570626f82" providerId="ADAL" clId="{136A725E-B8E8-4A14-A3A0-93F0CF47529D}" dt="2023-02-10T22:29:48.170" v="7835" actId="1076"/>
          <ac:spMkLst>
            <pc:docMk/>
            <pc:sldMk cId="1417129510" sldId="447"/>
            <ac:spMk id="6" creationId="{B44B1F9E-7CFF-E52A-242A-79BA91A92F62}"/>
          </ac:spMkLst>
        </pc:spChg>
        <pc:spChg chg="add del mod">
          <ac:chgData name="Wolf, Jacob D." userId="05576282-d74a-4647-9cd1-42b570626f82" providerId="ADAL" clId="{136A725E-B8E8-4A14-A3A0-93F0CF47529D}" dt="2023-02-17T20:54:02.913" v="9791" actId="478"/>
          <ac:spMkLst>
            <pc:docMk/>
            <pc:sldMk cId="1417129510" sldId="447"/>
            <ac:spMk id="7" creationId="{E0FDC667-6E75-C7D2-B222-C9B60DE7D40A}"/>
          </ac:spMkLst>
        </pc:spChg>
        <pc:spChg chg="mod">
          <ac:chgData name="Wolf, Jacob D." userId="05576282-d74a-4647-9cd1-42b570626f82" providerId="ADAL" clId="{136A725E-B8E8-4A14-A3A0-93F0CF47529D}" dt="2023-02-17T20:55:09.651" v="9832" actId="1038"/>
          <ac:spMkLst>
            <pc:docMk/>
            <pc:sldMk cId="1417129510" sldId="447"/>
            <ac:spMk id="9" creationId="{CA339291-DCB6-0CE9-2B22-CBED9B2E7896}"/>
          </ac:spMkLst>
        </pc:spChg>
        <pc:spChg chg="mod">
          <ac:chgData name="Wolf, Jacob D." userId="05576282-d74a-4647-9cd1-42b570626f82" providerId="ADAL" clId="{136A725E-B8E8-4A14-A3A0-93F0CF47529D}" dt="2023-02-17T20:55:01.624" v="9799" actId="20577"/>
          <ac:spMkLst>
            <pc:docMk/>
            <pc:sldMk cId="1417129510" sldId="447"/>
            <ac:spMk id="10" creationId="{D922F15A-A110-1CD4-C94D-1E3DBFAAA07B}"/>
          </ac:spMkLst>
        </pc:spChg>
        <pc:spChg chg="mod">
          <ac:chgData name="Wolf, Jacob D." userId="05576282-d74a-4647-9cd1-42b570626f82" providerId="ADAL" clId="{136A725E-B8E8-4A14-A3A0-93F0CF47529D}" dt="2023-02-17T20:55:01.624" v="9799" actId="20577"/>
          <ac:spMkLst>
            <pc:docMk/>
            <pc:sldMk cId="1417129510" sldId="447"/>
            <ac:spMk id="11" creationId="{D9C78A24-0F4A-432C-268B-C834F57EBC91}"/>
          </ac:spMkLst>
        </pc:spChg>
        <pc:spChg chg="mod">
          <ac:chgData name="Wolf, Jacob D." userId="05576282-d74a-4647-9cd1-42b570626f82" providerId="ADAL" clId="{136A725E-B8E8-4A14-A3A0-93F0CF47529D}" dt="2023-02-17T20:55:01.624" v="9799" actId="20577"/>
          <ac:spMkLst>
            <pc:docMk/>
            <pc:sldMk cId="1417129510" sldId="447"/>
            <ac:spMk id="12" creationId="{831F9C07-2D39-50D1-DBB9-AD12B1462D98}"/>
          </ac:spMkLst>
        </pc:spChg>
        <pc:spChg chg="mod">
          <ac:chgData name="Wolf, Jacob D." userId="05576282-d74a-4647-9cd1-42b570626f82" providerId="ADAL" clId="{136A725E-B8E8-4A14-A3A0-93F0CF47529D}" dt="2023-02-17T20:55:01.624" v="9799" actId="20577"/>
          <ac:spMkLst>
            <pc:docMk/>
            <pc:sldMk cId="1417129510" sldId="447"/>
            <ac:spMk id="19" creationId="{C9423474-0C85-7611-C611-8A115ED1BC5C}"/>
          </ac:spMkLst>
        </pc:spChg>
        <pc:spChg chg="del mod">
          <ac:chgData name="Wolf, Jacob D." userId="05576282-d74a-4647-9cd1-42b570626f82" providerId="ADAL" clId="{136A725E-B8E8-4A14-A3A0-93F0CF47529D}" dt="2023-02-17T20:54:18.089" v="9793" actId="478"/>
          <ac:spMkLst>
            <pc:docMk/>
            <pc:sldMk cId="1417129510" sldId="447"/>
            <ac:spMk id="23" creationId="{A9EA31D1-B016-52C0-4D0A-32B1C28FFE55}"/>
          </ac:spMkLst>
        </pc:spChg>
        <pc:spChg chg="add mod">
          <ac:chgData name="Wolf, Jacob D." userId="05576282-d74a-4647-9cd1-42b570626f82" providerId="ADAL" clId="{136A725E-B8E8-4A14-A3A0-93F0CF47529D}" dt="2023-02-17T21:43:07.668" v="10632" actId="1076"/>
          <ac:spMkLst>
            <pc:docMk/>
            <pc:sldMk cId="1417129510" sldId="447"/>
            <ac:spMk id="24" creationId="{3D269B0B-ADE4-6C7E-4B32-06F95ACB3BB7}"/>
          </ac:spMkLst>
        </pc:spChg>
        <pc:spChg chg="add mod">
          <ac:chgData name="Wolf, Jacob D." userId="05576282-d74a-4647-9cd1-42b570626f82" providerId="ADAL" clId="{136A725E-B8E8-4A14-A3A0-93F0CF47529D}" dt="2023-02-22T18:01:11.637" v="13924" actId="1076"/>
          <ac:spMkLst>
            <pc:docMk/>
            <pc:sldMk cId="1417129510" sldId="447"/>
            <ac:spMk id="25" creationId="{704D710E-89AF-A051-4175-D28FF04CDEF0}"/>
          </ac:spMkLst>
        </pc:spChg>
        <pc:spChg chg="add del mod">
          <ac:chgData name="Wolf, Jacob D." userId="05576282-d74a-4647-9cd1-42b570626f82" providerId="ADAL" clId="{136A725E-B8E8-4A14-A3A0-93F0CF47529D}" dt="2023-02-10T22:25:59.009" v="7700" actId="478"/>
          <ac:spMkLst>
            <pc:docMk/>
            <pc:sldMk cId="1417129510" sldId="447"/>
            <ac:spMk id="26" creationId="{2F2DE4EB-4A1D-DA54-75C8-79E713B3E3B7}"/>
          </ac:spMkLst>
        </pc:spChg>
        <pc:spChg chg="add mod">
          <ac:chgData name="Wolf, Jacob D." userId="05576282-d74a-4647-9cd1-42b570626f82" providerId="ADAL" clId="{136A725E-B8E8-4A14-A3A0-93F0CF47529D}" dt="2023-02-17T21:01:55.507" v="9894" actId="1076"/>
          <ac:spMkLst>
            <pc:docMk/>
            <pc:sldMk cId="1417129510" sldId="447"/>
            <ac:spMk id="26" creationId="{89FA093B-57B5-89F8-317B-9D872E1B1DC9}"/>
          </ac:spMkLst>
        </pc:spChg>
        <pc:spChg chg="add del mod">
          <ac:chgData name="Wolf, Jacob D." userId="05576282-d74a-4647-9cd1-42b570626f82" providerId="ADAL" clId="{136A725E-B8E8-4A14-A3A0-93F0CF47529D}" dt="2023-02-22T18:45:03.846" v="14903" actId="478"/>
          <ac:spMkLst>
            <pc:docMk/>
            <pc:sldMk cId="1417129510" sldId="447"/>
            <ac:spMk id="27" creationId="{2EBCA222-F280-81C1-782F-E4F102589FC2}"/>
          </ac:spMkLst>
        </pc:spChg>
        <pc:spChg chg="add del mod">
          <ac:chgData name="Wolf, Jacob D." userId="05576282-d74a-4647-9cd1-42b570626f82" providerId="ADAL" clId="{136A725E-B8E8-4A14-A3A0-93F0CF47529D}" dt="2023-02-22T18:45:03.846" v="14903" actId="478"/>
          <ac:spMkLst>
            <pc:docMk/>
            <pc:sldMk cId="1417129510" sldId="447"/>
            <ac:spMk id="28" creationId="{291DA335-2FB9-6B5A-F442-75D8598E3959}"/>
          </ac:spMkLst>
        </pc:spChg>
        <pc:spChg chg="add mod">
          <ac:chgData name="Wolf, Jacob D." userId="05576282-d74a-4647-9cd1-42b570626f82" providerId="ADAL" clId="{136A725E-B8E8-4A14-A3A0-93F0CF47529D}" dt="2023-02-17T21:06:00.593" v="10072" actId="1076"/>
          <ac:spMkLst>
            <pc:docMk/>
            <pc:sldMk cId="1417129510" sldId="447"/>
            <ac:spMk id="29" creationId="{7535B813-6735-CE4A-40F4-BDC236C23F19}"/>
          </ac:spMkLst>
        </pc:spChg>
        <pc:spChg chg="add mod">
          <ac:chgData name="Wolf, Jacob D." userId="05576282-d74a-4647-9cd1-42b570626f82" providerId="ADAL" clId="{136A725E-B8E8-4A14-A3A0-93F0CF47529D}" dt="2023-02-22T20:10:51.300" v="16332" actId="1036"/>
          <ac:spMkLst>
            <pc:docMk/>
            <pc:sldMk cId="1417129510" sldId="447"/>
            <ac:spMk id="30" creationId="{7653DCCB-20C5-825B-0224-35AE680A2184}"/>
          </ac:spMkLst>
        </pc:spChg>
        <pc:spChg chg="add mod">
          <ac:chgData name="Wolf, Jacob D." userId="05576282-d74a-4647-9cd1-42b570626f82" providerId="ADAL" clId="{136A725E-B8E8-4A14-A3A0-93F0CF47529D}" dt="2023-02-22T19:44:55.176" v="15547" actId="1076"/>
          <ac:spMkLst>
            <pc:docMk/>
            <pc:sldMk cId="1417129510" sldId="447"/>
            <ac:spMk id="31" creationId="{28C1B169-3B3D-45AA-4B4A-3DE9486318BE}"/>
          </ac:spMkLst>
        </pc:spChg>
        <pc:spChg chg="add del mod">
          <ac:chgData name="Wolf, Jacob D." userId="05576282-d74a-4647-9cd1-42b570626f82" providerId="ADAL" clId="{136A725E-B8E8-4A14-A3A0-93F0CF47529D}" dt="2023-02-17T21:05:33.760" v="9971" actId="478"/>
          <ac:spMkLst>
            <pc:docMk/>
            <pc:sldMk cId="1417129510" sldId="447"/>
            <ac:spMk id="32" creationId="{12448A47-0AAB-F2E5-BAC1-E1D04BC66CD3}"/>
          </ac:spMkLst>
        </pc:spChg>
        <pc:spChg chg="add mod">
          <ac:chgData name="Wolf, Jacob D." userId="05576282-d74a-4647-9cd1-42b570626f82" providerId="ADAL" clId="{136A725E-B8E8-4A14-A3A0-93F0CF47529D}" dt="2023-02-22T20:10:51.300" v="16332" actId="1036"/>
          <ac:spMkLst>
            <pc:docMk/>
            <pc:sldMk cId="1417129510" sldId="447"/>
            <ac:spMk id="33" creationId="{120EBF18-F4CE-931C-A3C2-C0344207858D}"/>
          </ac:spMkLst>
        </pc:spChg>
        <pc:spChg chg="add mod ord">
          <ac:chgData name="Wolf, Jacob D." userId="05576282-d74a-4647-9cd1-42b570626f82" providerId="ADAL" clId="{136A725E-B8E8-4A14-A3A0-93F0CF47529D}" dt="2023-02-17T21:11:02.354" v="10223" actId="167"/>
          <ac:spMkLst>
            <pc:docMk/>
            <pc:sldMk cId="1417129510" sldId="447"/>
            <ac:spMk id="34" creationId="{06A06632-A0BC-0045-2416-6B901D945460}"/>
          </ac:spMkLst>
        </pc:spChg>
        <pc:grpChg chg="add mod">
          <ac:chgData name="Wolf, Jacob D." userId="05576282-d74a-4647-9cd1-42b570626f82" providerId="ADAL" clId="{136A725E-B8E8-4A14-A3A0-93F0CF47529D}" dt="2023-02-17T20:55:01.624" v="9799" actId="20577"/>
          <ac:grpSpMkLst>
            <pc:docMk/>
            <pc:sldMk cId="1417129510" sldId="447"/>
            <ac:grpSpMk id="8" creationId="{C5D10AE3-CD73-FDDF-0EC6-C211A4927B76}"/>
          </ac:grpSpMkLst>
        </pc:grpChg>
        <pc:cxnChg chg="mod">
          <ac:chgData name="Wolf, Jacob D." userId="05576282-d74a-4647-9cd1-42b570626f82" providerId="ADAL" clId="{136A725E-B8E8-4A14-A3A0-93F0CF47529D}" dt="2023-02-17T20:55:01.624" v="9799" actId="20577"/>
          <ac:cxnSpMkLst>
            <pc:docMk/>
            <pc:sldMk cId="1417129510" sldId="447"/>
            <ac:cxnSpMk id="13" creationId="{ACA54F96-E3D7-8383-8936-024F5CF9D9EF}"/>
          </ac:cxnSpMkLst>
        </pc:cxnChg>
        <pc:cxnChg chg="mod">
          <ac:chgData name="Wolf, Jacob D." userId="05576282-d74a-4647-9cd1-42b570626f82" providerId="ADAL" clId="{136A725E-B8E8-4A14-A3A0-93F0CF47529D}" dt="2023-02-17T20:55:01.624" v="9799" actId="20577"/>
          <ac:cxnSpMkLst>
            <pc:docMk/>
            <pc:sldMk cId="1417129510" sldId="447"/>
            <ac:cxnSpMk id="14" creationId="{36BF50B1-10AD-DCB8-D9F2-73E2CDE3FAF7}"/>
          </ac:cxnSpMkLst>
        </pc:cxnChg>
        <pc:cxnChg chg="mod">
          <ac:chgData name="Wolf, Jacob D." userId="05576282-d74a-4647-9cd1-42b570626f82" providerId="ADAL" clId="{136A725E-B8E8-4A14-A3A0-93F0CF47529D}" dt="2023-02-17T20:55:01.624" v="9799" actId="20577"/>
          <ac:cxnSpMkLst>
            <pc:docMk/>
            <pc:sldMk cId="1417129510" sldId="447"/>
            <ac:cxnSpMk id="15" creationId="{2CE17E0C-CCFB-FA92-C394-3C376C76D6F5}"/>
          </ac:cxnSpMkLst>
        </pc:cxnChg>
        <pc:cxnChg chg="mod">
          <ac:chgData name="Wolf, Jacob D." userId="05576282-d74a-4647-9cd1-42b570626f82" providerId="ADAL" clId="{136A725E-B8E8-4A14-A3A0-93F0CF47529D}" dt="2023-02-17T20:55:01.624" v="9799" actId="20577"/>
          <ac:cxnSpMkLst>
            <pc:docMk/>
            <pc:sldMk cId="1417129510" sldId="447"/>
            <ac:cxnSpMk id="16" creationId="{EB74ABB4-E36A-CFC7-8711-B4BF9753F7AE}"/>
          </ac:cxnSpMkLst>
        </pc:cxnChg>
        <pc:cxnChg chg="mod">
          <ac:chgData name="Wolf, Jacob D." userId="05576282-d74a-4647-9cd1-42b570626f82" providerId="ADAL" clId="{136A725E-B8E8-4A14-A3A0-93F0CF47529D}" dt="2023-02-17T20:55:01.624" v="9799" actId="20577"/>
          <ac:cxnSpMkLst>
            <pc:docMk/>
            <pc:sldMk cId="1417129510" sldId="447"/>
            <ac:cxnSpMk id="17" creationId="{C34D0018-AE78-3D44-A83E-D955E06F2448}"/>
          </ac:cxnSpMkLst>
        </pc:cxnChg>
        <pc:cxnChg chg="mod">
          <ac:chgData name="Wolf, Jacob D." userId="05576282-d74a-4647-9cd1-42b570626f82" providerId="ADAL" clId="{136A725E-B8E8-4A14-A3A0-93F0CF47529D}" dt="2023-02-17T20:55:01.624" v="9799" actId="20577"/>
          <ac:cxnSpMkLst>
            <pc:docMk/>
            <pc:sldMk cId="1417129510" sldId="447"/>
            <ac:cxnSpMk id="18" creationId="{5F6064C3-9392-F994-FD53-DA89560AF5F7}"/>
          </ac:cxnSpMkLst>
        </pc:cxnChg>
        <pc:cxnChg chg="del mod">
          <ac:chgData name="Wolf, Jacob D." userId="05576282-d74a-4647-9cd1-42b570626f82" providerId="ADAL" clId="{136A725E-B8E8-4A14-A3A0-93F0CF47529D}" dt="2023-02-17T20:54:37.651" v="9794" actId="478"/>
          <ac:cxnSpMkLst>
            <pc:docMk/>
            <pc:sldMk cId="1417129510" sldId="447"/>
            <ac:cxnSpMk id="20" creationId="{74FB47B4-E7C6-D27C-17D2-2E6CCAFC58AB}"/>
          </ac:cxnSpMkLst>
        </pc:cxnChg>
        <pc:cxnChg chg="del mod">
          <ac:chgData name="Wolf, Jacob D." userId="05576282-d74a-4647-9cd1-42b570626f82" providerId="ADAL" clId="{136A725E-B8E8-4A14-A3A0-93F0CF47529D}" dt="2023-02-17T20:54:41.842" v="9795" actId="478"/>
          <ac:cxnSpMkLst>
            <pc:docMk/>
            <pc:sldMk cId="1417129510" sldId="447"/>
            <ac:cxnSpMk id="21" creationId="{47D04983-AE9C-81C0-301A-411B98768E25}"/>
          </ac:cxnSpMkLst>
        </pc:cxnChg>
        <pc:cxnChg chg="del mod">
          <ac:chgData name="Wolf, Jacob D." userId="05576282-d74a-4647-9cd1-42b570626f82" providerId="ADAL" clId="{136A725E-B8E8-4A14-A3A0-93F0CF47529D}" dt="2023-02-17T20:54:45.841" v="9796" actId="478"/>
          <ac:cxnSpMkLst>
            <pc:docMk/>
            <pc:sldMk cId="1417129510" sldId="447"/>
            <ac:cxnSpMk id="22" creationId="{8862D63E-8820-7FF4-C7C4-DC1CF3C936EC}"/>
          </ac:cxnSpMkLst>
        </pc:cxnChg>
      </pc:sldChg>
      <pc:sldChg chg="modSp mod">
        <pc:chgData name="Wolf, Jacob D." userId="05576282-d74a-4647-9cd1-42b570626f82" providerId="ADAL" clId="{136A725E-B8E8-4A14-A3A0-93F0CF47529D}" dt="2023-02-22T18:12:28.044" v="14072" actId="2711"/>
        <pc:sldMkLst>
          <pc:docMk/>
          <pc:sldMk cId="2002816061" sldId="454"/>
        </pc:sldMkLst>
        <pc:spChg chg="mod">
          <ac:chgData name="Wolf, Jacob D." userId="05576282-d74a-4647-9cd1-42b570626f82" providerId="ADAL" clId="{136A725E-B8E8-4A14-A3A0-93F0CF47529D}" dt="2023-02-22T18:12:28.044" v="14072" actId="2711"/>
          <ac:spMkLst>
            <pc:docMk/>
            <pc:sldMk cId="2002816061" sldId="454"/>
            <ac:spMk id="7" creationId="{64E5CC5B-3E51-FDFF-D018-870DC31E0F31}"/>
          </ac:spMkLst>
        </pc:spChg>
      </pc:sldChg>
      <pc:sldChg chg="modSp mod">
        <pc:chgData name="Wolf, Jacob D." userId="05576282-d74a-4647-9cd1-42b570626f82" providerId="ADAL" clId="{136A725E-B8E8-4A14-A3A0-93F0CF47529D}" dt="2023-02-22T18:12:18.795" v="14071" actId="1035"/>
        <pc:sldMkLst>
          <pc:docMk/>
          <pc:sldMk cId="4256440272" sldId="457"/>
        </pc:sldMkLst>
        <pc:spChg chg="mod">
          <ac:chgData name="Wolf, Jacob D." userId="05576282-d74a-4647-9cd1-42b570626f82" providerId="ADAL" clId="{136A725E-B8E8-4A14-A3A0-93F0CF47529D}" dt="2023-02-22T18:12:18.795" v="14071" actId="1035"/>
          <ac:spMkLst>
            <pc:docMk/>
            <pc:sldMk cId="4256440272" sldId="457"/>
            <ac:spMk id="7" creationId="{DCE98CC1-0A29-4FE3-65AC-688BE18C78F6}"/>
          </ac:spMkLst>
        </pc:spChg>
      </pc:sldChg>
      <pc:sldChg chg="modSp">
        <pc:chgData name="Wolf, Jacob D." userId="05576282-d74a-4647-9cd1-42b570626f82" providerId="ADAL" clId="{136A725E-B8E8-4A14-A3A0-93F0CF47529D}" dt="2023-02-22T19:15:39.770" v="15214" actId="2711"/>
        <pc:sldMkLst>
          <pc:docMk/>
          <pc:sldMk cId="2928943781" sldId="459"/>
        </pc:sldMkLst>
        <pc:graphicFrameChg chg="mod">
          <ac:chgData name="Wolf, Jacob D." userId="05576282-d74a-4647-9cd1-42b570626f82" providerId="ADAL" clId="{136A725E-B8E8-4A14-A3A0-93F0CF47529D}" dt="2023-02-22T19:15:39.770" v="15214" actId="2711"/>
          <ac:graphicFrameMkLst>
            <pc:docMk/>
            <pc:sldMk cId="2928943781" sldId="459"/>
            <ac:graphicFrameMk id="63" creationId="{5FBA6674-D383-FEE8-5681-466C9FF4A520}"/>
          </ac:graphicFrameMkLst>
        </pc:graphicFrameChg>
      </pc:sldChg>
      <pc:sldChg chg="modSp add del mod ord">
        <pc:chgData name="Wolf, Jacob D." userId="05576282-d74a-4647-9cd1-42b570626f82" providerId="ADAL" clId="{136A725E-B8E8-4A14-A3A0-93F0CF47529D}" dt="2023-02-22T18:10:09.501" v="14052" actId="47"/>
        <pc:sldMkLst>
          <pc:docMk/>
          <pc:sldMk cId="2746044258" sldId="464"/>
        </pc:sldMkLst>
        <pc:spChg chg="mod">
          <ac:chgData name="Wolf, Jacob D." userId="05576282-d74a-4647-9cd1-42b570626f82" providerId="ADAL" clId="{136A725E-B8E8-4A14-A3A0-93F0CF47529D}" dt="2023-02-22T04:11:34.632" v="13613" actId="20577"/>
          <ac:spMkLst>
            <pc:docMk/>
            <pc:sldMk cId="2746044258" sldId="464"/>
            <ac:spMk id="2" creationId="{F91BA2B9-FD49-F8F8-64EC-3D390D5E1A1A}"/>
          </ac:spMkLst>
        </pc:spChg>
      </pc:sldChg>
      <pc:sldChg chg="addSp delSp modSp add mod">
        <pc:chgData name="Wolf, Jacob D." userId="05576282-d74a-4647-9cd1-42b570626f82" providerId="ADAL" clId="{136A725E-B8E8-4A14-A3A0-93F0CF47529D}" dt="2023-02-22T20:12:23.892" v="16360" actId="14100"/>
        <pc:sldMkLst>
          <pc:docMk/>
          <pc:sldMk cId="2942199775" sldId="465"/>
        </pc:sldMkLst>
        <pc:spChg chg="mod">
          <ac:chgData name="Wolf, Jacob D." userId="05576282-d74a-4647-9cd1-42b570626f82" providerId="ADAL" clId="{136A725E-B8E8-4A14-A3A0-93F0CF47529D}" dt="2023-02-17T21:25:37.612" v="10565" actId="20577"/>
          <ac:spMkLst>
            <pc:docMk/>
            <pc:sldMk cId="2942199775" sldId="465"/>
            <ac:spMk id="2" creationId="{2461FE48-FE02-7F7B-916C-B41FCE7F83C3}"/>
          </ac:spMkLst>
        </pc:spChg>
        <pc:spChg chg="del">
          <ac:chgData name="Wolf, Jacob D." userId="05576282-d74a-4647-9cd1-42b570626f82" providerId="ADAL" clId="{136A725E-B8E8-4A14-A3A0-93F0CF47529D}" dt="2023-02-17T21:11:51.095" v="10228" actId="478"/>
          <ac:spMkLst>
            <pc:docMk/>
            <pc:sldMk cId="2942199775" sldId="465"/>
            <ac:spMk id="3" creationId="{5DD43FEA-9726-947E-8165-953264849C31}"/>
          </ac:spMkLst>
        </pc:spChg>
        <pc:spChg chg="add del mod">
          <ac:chgData name="Wolf, Jacob D." userId="05576282-d74a-4647-9cd1-42b570626f82" providerId="ADAL" clId="{136A725E-B8E8-4A14-A3A0-93F0CF47529D}" dt="2023-02-22T20:04:43.756" v="16084" actId="478"/>
          <ac:spMkLst>
            <pc:docMk/>
            <pc:sldMk cId="2942199775" sldId="465"/>
            <ac:spMk id="3" creationId="{F29C7B3C-6D4E-CE53-CFBB-60BCBC21966C}"/>
          </ac:spMkLst>
        </pc:spChg>
        <pc:spChg chg="del">
          <ac:chgData name="Wolf, Jacob D." userId="05576282-d74a-4647-9cd1-42b570626f82" providerId="ADAL" clId="{136A725E-B8E8-4A14-A3A0-93F0CF47529D}" dt="2023-02-17T21:11:48.164" v="10227" actId="478"/>
          <ac:spMkLst>
            <pc:docMk/>
            <pc:sldMk cId="2942199775" sldId="465"/>
            <ac:spMk id="4" creationId="{04089E6D-8DC5-A75D-5993-2D60E7CEBA82}"/>
          </ac:spMkLst>
        </pc:spChg>
        <pc:spChg chg="add mod ord">
          <ac:chgData name="Wolf, Jacob D." userId="05576282-d74a-4647-9cd1-42b570626f82" providerId="ADAL" clId="{136A725E-B8E8-4A14-A3A0-93F0CF47529D}" dt="2023-02-22T01:50:24.063" v="11445" actId="1036"/>
          <ac:spMkLst>
            <pc:docMk/>
            <pc:sldMk cId="2942199775" sldId="465"/>
            <ac:spMk id="4" creationId="{223D21B3-135B-C0B2-C8E5-6AB911239156}"/>
          </ac:spMkLst>
        </pc:spChg>
        <pc:spChg chg="mod ord">
          <ac:chgData name="Wolf, Jacob D." userId="05576282-d74a-4647-9cd1-42b570626f82" providerId="ADAL" clId="{136A725E-B8E8-4A14-A3A0-93F0CF47529D}" dt="2023-02-17T21:26:25.115" v="10600" actId="167"/>
          <ac:spMkLst>
            <pc:docMk/>
            <pc:sldMk cId="2942199775" sldId="465"/>
            <ac:spMk id="5" creationId="{D42BD4CB-3CCE-6DC0-8FDA-C23689DAA89B}"/>
          </ac:spMkLst>
        </pc:spChg>
        <pc:spChg chg="add mod">
          <ac:chgData name="Wolf, Jacob D." userId="05576282-d74a-4647-9cd1-42b570626f82" providerId="ADAL" clId="{136A725E-B8E8-4A14-A3A0-93F0CF47529D}" dt="2023-02-22T18:45:21.471" v="14905" actId="1076"/>
          <ac:spMkLst>
            <pc:docMk/>
            <pc:sldMk cId="2942199775" sldId="465"/>
            <ac:spMk id="6" creationId="{6B6B4D6A-FDD0-5E55-CF32-22D1AAC60805}"/>
          </ac:spMkLst>
        </pc:spChg>
        <pc:spChg chg="del">
          <ac:chgData name="Wolf, Jacob D." userId="05576282-d74a-4647-9cd1-42b570626f82" providerId="ADAL" clId="{136A725E-B8E8-4A14-A3A0-93F0CF47529D}" dt="2023-02-17T21:11:53.150" v="10229" actId="478"/>
          <ac:spMkLst>
            <pc:docMk/>
            <pc:sldMk cId="2942199775" sldId="465"/>
            <ac:spMk id="6" creationId="{B44B1F9E-7CFF-E52A-242A-79BA91A92F62}"/>
          </ac:spMkLst>
        </pc:spChg>
        <pc:spChg chg="add mod ord">
          <ac:chgData name="Wolf, Jacob D." userId="05576282-d74a-4647-9cd1-42b570626f82" providerId="ADAL" clId="{136A725E-B8E8-4A14-A3A0-93F0CF47529D}" dt="2023-02-17T21:26:36.835" v="10605" actId="167"/>
          <ac:spMkLst>
            <pc:docMk/>
            <pc:sldMk cId="2942199775" sldId="465"/>
            <ac:spMk id="7" creationId="{D70BA90A-8512-8899-127F-1DFCCE526301}"/>
          </ac:spMkLst>
        </pc:spChg>
        <pc:spChg chg="add mod">
          <ac:chgData name="Wolf, Jacob D." userId="05576282-d74a-4647-9cd1-42b570626f82" providerId="ADAL" clId="{136A725E-B8E8-4A14-A3A0-93F0CF47529D}" dt="2023-02-22T18:45:21.471" v="14905" actId="1076"/>
          <ac:spMkLst>
            <pc:docMk/>
            <pc:sldMk cId="2942199775" sldId="465"/>
            <ac:spMk id="8" creationId="{466FD924-1800-78F4-D60B-EE34EE1A6DA3}"/>
          </ac:spMkLst>
        </pc:spChg>
        <pc:spChg chg="add mod">
          <ac:chgData name="Wolf, Jacob D." userId="05576282-d74a-4647-9cd1-42b570626f82" providerId="ADAL" clId="{136A725E-B8E8-4A14-A3A0-93F0CF47529D}" dt="2023-02-22T20:12:23.892" v="16360" actId="14100"/>
          <ac:spMkLst>
            <pc:docMk/>
            <pc:sldMk cId="2942199775" sldId="465"/>
            <ac:spMk id="9" creationId="{C188171E-A0D7-0F9F-1487-1CA7A92FD444}"/>
          </ac:spMkLst>
        </pc:spChg>
        <pc:spChg chg="add mod">
          <ac:chgData name="Wolf, Jacob D." userId="05576282-d74a-4647-9cd1-42b570626f82" providerId="ADAL" clId="{136A725E-B8E8-4A14-A3A0-93F0CF47529D}" dt="2023-02-22T20:12:20.970" v="16359" actId="14100"/>
          <ac:spMkLst>
            <pc:docMk/>
            <pc:sldMk cId="2942199775" sldId="465"/>
            <ac:spMk id="20" creationId="{85EDA165-338A-F883-9E9D-FDB0B1ECCC59}"/>
          </ac:spMkLst>
        </pc:spChg>
        <pc:spChg chg="add del mod">
          <ac:chgData name="Wolf, Jacob D." userId="05576282-d74a-4647-9cd1-42b570626f82" providerId="ADAL" clId="{136A725E-B8E8-4A14-A3A0-93F0CF47529D}" dt="2023-02-22T01:50:16.191" v="11421" actId="478"/>
          <ac:spMkLst>
            <pc:docMk/>
            <pc:sldMk cId="2942199775" sldId="465"/>
            <ac:spMk id="21" creationId="{FAF46281-E4D5-C1AC-D4A1-5958BB66DEF5}"/>
          </ac:spMkLst>
        </pc:spChg>
        <pc:spChg chg="add mod ord">
          <ac:chgData name="Wolf, Jacob D." userId="05576282-d74a-4647-9cd1-42b570626f82" providerId="ADAL" clId="{136A725E-B8E8-4A14-A3A0-93F0CF47529D}" dt="2023-02-22T01:50:24.063" v="11445" actId="1036"/>
          <ac:spMkLst>
            <pc:docMk/>
            <pc:sldMk cId="2942199775" sldId="465"/>
            <ac:spMk id="22" creationId="{B1423DC1-7060-088F-7815-A5810F505816}"/>
          </ac:spMkLst>
        </pc:spChg>
        <pc:spChg chg="del">
          <ac:chgData name="Wolf, Jacob D." userId="05576282-d74a-4647-9cd1-42b570626f82" providerId="ADAL" clId="{136A725E-B8E8-4A14-A3A0-93F0CF47529D}" dt="2023-02-17T21:11:51.095" v="10228" actId="478"/>
          <ac:spMkLst>
            <pc:docMk/>
            <pc:sldMk cId="2942199775" sldId="465"/>
            <ac:spMk id="24" creationId="{3D269B0B-ADE4-6C7E-4B32-06F95ACB3BB7}"/>
          </ac:spMkLst>
        </pc:spChg>
        <pc:spChg chg="del mod">
          <ac:chgData name="Wolf, Jacob D." userId="05576282-d74a-4647-9cd1-42b570626f82" providerId="ADAL" clId="{136A725E-B8E8-4A14-A3A0-93F0CF47529D}" dt="2023-02-17T21:11:44.541" v="10226" actId="478"/>
          <ac:spMkLst>
            <pc:docMk/>
            <pc:sldMk cId="2942199775" sldId="465"/>
            <ac:spMk id="25" creationId="{704D710E-89AF-A051-4175-D28FF04CDEF0}"/>
          </ac:spMkLst>
        </pc:spChg>
        <pc:spChg chg="del">
          <ac:chgData name="Wolf, Jacob D." userId="05576282-d74a-4647-9cd1-42b570626f82" providerId="ADAL" clId="{136A725E-B8E8-4A14-A3A0-93F0CF47529D}" dt="2023-02-17T21:12:21.002" v="10232" actId="478"/>
          <ac:spMkLst>
            <pc:docMk/>
            <pc:sldMk cId="2942199775" sldId="465"/>
            <ac:spMk id="26" creationId="{89FA093B-57B5-89F8-317B-9D872E1B1DC9}"/>
          </ac:spMkLst>
        </pc:spChg>
        <pc:spChg chg="del">
          <ac:chgData name="Wolf, Jacob D." userId="05576282-d74a-4647-9cd1-42b570626f82" providerId="ADAL" clId="{136A725E-B8E8-4A14-A3A0-93F0CF47529D}" dt="2023-02-17T21:11:59.315" v="10230" actId="478"/>
          <ac:spMkLst>
            <pc:docMk/>
            <pc:sldMk cId="2942199775" sldId="465"/>
            <ac:spMk id="27" creationId="{2EBCA222-F280-81C1-782F-E4F102589FC2}"/>
          </ac:spMkLst>
        </pc:spChg>
        <pc:spChg chg="del">
          <ac:chgData name="Wolf, Jacob D." userId="05576282-d74a-4647-9cd1-42b570626f82" providerId="ADAL" clId="{136A725E-B8E8-4A14-A3A0-93F0CF47529D}" dt="2023-02-17T21:14:35.754" v="10306" actId="478"/>
          <ac:spMkLst>
            <pc:docMk/>
            <pc:sldMk cId="2942199775" sldId="465"/>
            <ac:spMk id="28" creationId="{291DA335-2FB9-6B5A-F442-75D8598E3959}"/>
          </ac:spMkLst>
        </pc:spChg>
        <pc:spChg chg="mod">
          <ac:chgData name="Wolf, Jacob D." userId="05576282-d74a-4647-9cd1-42b570626f82" providerId="ADAL" clId="{136A725E-B8E8-4A14-A3A0-93F0CF47529D}" dt="2023-02-17T21:19:53.789" v="10453" actId="20577"/>
          <ac:spMkLst>
            <pc:docMk/>
            <pc:sldMk cId="2942199775" sldId="465"/>
            <ac:spMk id="29" creationId="{7535B813-6735-CE4A-40F4-BDC236C23F19}"/>
          </ac:spMkLst>
        </pc:spChg>
        <pc:spChg chg="del mod">
          <ac:chgData name="Wolf, Jacob D." userId="05576282-d74a-4647-9cd1-42b570626f82" providerId="ADAL" clId="{136A725E-B8E8-4A14-A3A0-93F0CF47529D}" dt="2023-02-17T21:12:54.319" v="10240" actId="478"/>
          <ac:spMkLst>
            <pc:docMk/>
            <pc:sldMk cId="2942199775" sldId="465"/>
            <ac:spMk id="30" creationId="{7653DCCB-20C5-825B-0224-35AE680A2184}"/>
          </ac:spMkLst>
        </pc:spChg>
        <pc:spChg chg="mod">
          <ac:chgData name="Wolf, Jacob D." userId="05576282-d74a-4647-9cd1-42b570626f82" providerId="ADAL" clId="{136A725E-B8E8-4A14-A3A0-93F0CF47529D}" dt="2023-02-22T19:45:07.069" v="15562" actId="1076"/>
          <ac:spMkLst>
            <pc:docMk/>
            <pc:sldMk cId="2942199775" sldId="465"/>
            <ac:spMk id="31" creationId="{28C1B169-3B3D-45AA-4B4A-3DE9486318BE}"/>
          </ac:spMkLst>
        </pc:spChg>
        <pc:spChg chg="del">
          <ac:chgData name="Wolf, Jacob D." userId="05576282-d74a-4647-9cd1-42b570626f82" providerId="ADAL" clId="{136A725E-B8E8-4A14-A3A0-93F0CF47529D}" dt="2023-02-17T21:12:57.790" v="10241" actId="478"/>
          <ac:spMkLst>
            <pc:docMk/>
            <pc:sldMk cId="2942199775" sldId="465"/>
            <ac:spMk id="32" creationId="{12448A47-0AAB-F2E5-BAC1-E1D04BC66CD3}"/>
          </ac:spMkLst>
        </pc:spChg>
        <pc:grpChg chg="del">
          <ac:chgData name="Wolf, Jacob D." userId="05576282-d74a-4647-9cd1-42b570626f82" providerId="ADAL" clId="{136A725E-B8E8-4A14-A3A0-93F0CF47529D}" dt="2023-02-17T21:12:14.413" v="10231" actId="478"/>
          <ac:grpSpMkLst>
            <pc:docMk/>
            <pc:sldMk cId="2942199775" sldId="465"/>
            <ac:grpSpMk id="8" creationId="{C5D10AE3-CD73-FDDF-0EC6-C211A4927B76}"/>
          </ac:grpSpMkLst>
        </pc:grpChg>
        <pc:cxnChg chg="mod">
          <ac:chgData name="Wolf, Jacob D." userId="05576282-d74a-4647-9cd1-42b570626f82" providerId="ADAL" clId="{136A725E-B8E8-4A14-A3A0-93F0CF47529D}" dt="2023-02-17T21:12:14.413" v="10231" actId="478"/>
          <ac:cxnSpMkLst>
            <pc:docMk/>
            <pc:sldMk cId="2942199775" sldId="465"/>
            <ac:cxnSpMk id="18" creationId="{5F6064C3-9392-F994-FD53-DA89560AF5F7}"/>
          </ac:cxnSpMkLst>
        </pc:cxnChg>
      </pc:sldChg>
      <pc:sldChg chg="addSp delSp modSp add mod modAnim">
        <pc:chgData name="Wolf, Jacob D." userId="05576282-d74a-4647-9cd1-42b570626f82" providerId="ADAL" clId="{136A725E-B8E8-4A14-A3A0-93F0CF47529D}" dt="2023-02-22T20:34:25.900" v="17067"/>
        <pc:sldMkLst>
          <pc:docMk/>
          <pc:sldMk cId="1727459468" sldId="466"/>
        </pc:sldMkLst>
        <pc:spChg chg="mod">
          <ac:chgData name="Wolf, Jacob D." userId="05576282-d74a-4647-9cd1-42b570626f82" providerId="ADAL" clId="{136A725E-B8E8-4A14-A3A0-93F0CF47529D}" dt="2023-02-22T01:56:47.062" v="11597" actId="6549"/>
          <ac:spMkLst>
            <pc:docMk/>
            <pc:sldMk cId="1727459468" sldId="466"/>
            <ac:spMk id="2" creationId="{2461FE48-FE02-7F7B-916C-B41FCE7F83C3}"/>
          </ac:spMkLst>
        </pc:spChg>
        <pc:spChg chg="add mod ord">
          <ac:chgData name="Wolf, Jacob D." userId="05576282-d74a-4647-9cd1-42b570626f82" providerId="ADAL" clId="{136A725E-B8E8-4A14-A3A0-93F0CF47529D}" dt="2023-02-22T18:04:17.908" v="13985" actId="1036"/>
          <ac:spMkLst>
            <pc:docMk/>
            <pc:sldMk cId="1727459468" sldId="466"/>
            <ac:spMk id="3" creationId="{0B387D0E-EDF0-1A55-E257-A5CF479A7221}"/>
          </ac:spMkLst>
        </pc:spChg>
        <pc:spChg chg="add del mod">
          <ac:chgData name="Wolf, Jacob D." userId="05576282-d74a-4647-9cd1-42b570626f82" providerId="ADAL" clId="{136A725E-B8E8-4A14-A3A0-93F0CF47529D}" dt="2023-02-22T02:23:52.736" v="11704" actId="478"/>
          <ac:spMkLst>
            <pc:docMk/>
            <pc:sldMk cId="1727459468" sldId="466"/>
            <ac:spMk id="3" creationId="{BB57C30A-7E8F-FFC5-F7FF-0AC01821474B}"/>
          </ac:spMkLst>
        </pc:spChg>
        <pc:spChg chg="add mod ord">
          <ac:chgData name="Wolf, Jacob D." userId="05576282-d74a-4647-9cd1-42b570626f82" providerId="ADAL" clId="{136A725E-B8E8-4A14-A3A0-93F0CF47529D}" dt="2023-02-22T18:04:35.744" v="14001" actId="1038"/>
          <ac:spMkLst>
            <pc:docMk/>
            <pc:sldMk cId="1727459468" sldId="466"/>
            <ac:spMk id="4" creationId="{B9AA1D9D-4B3E-7E85-DEC1-04CB76422184}"/>
          </ac:spMkLst>
        </pc:spChg>
        <pc:spChg chg="add mod or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5" creationId="{3B1530F7-6C94-F0C9-E24C-57024FDD62FF}"/>
          </ac:spMkLst>
        </pc:spChg>
        <pc:spChg chg="del mod">
          <ac:chgData name="Wolf, Jacob D." userId="05576282-d74a-4647-9cd1-42b570626f82" providerId="ADAL" clId="{136A725E-B8E8-4A14-A3A0-93F0CF47529D}" dt="2023-02-17T21:41:16.340" v="10611" actId="478"/>
          <ac:spMkLst>
            <pc:docMk/>
            <pc:sldMk cId="1727459468" sldId="466"/>
            <ac:spMk id="5" creationId="{D42BD4CB-3CCE-6DC0-8FDA-C23689DAA89B}"/>
          </ac:spMkLst>
        </pc:spChg>
        <pc:spChg chg="add mod ord">
          <ac:chgData name="Wolf, Jacob D." userId="05576282-d74a-4647-9cd1-42b570626f82" providerId="ADAL" clId="{136A725E-B8E8-4A14-A3A0-93F0CF47529D}" dt="2023-02-22T18:04:25.847" v="13987" actId="167"/>
          <ac:spMkLst>
            <pc:docMk/>
            <pc:sldMk cId="1727459468" sldId="466"/>
            <ac:spMk id="6" creationId="{F30ACA86-93D5-927A-41B2-DFEE1453851D}"/>
          </ac:spMkLst>
        </pc:spChg>
        <pc:spChg chg="mod or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7" creationId="{D70BA90A-8512-8899-127F-1DFCCE526301}"/>
          </ac:spMkLst>
        </pc:spChg>
        <pc:spChg chg="add mod ord">
          <ac:chgData name="Wolf, Jacob D." userId="05576282-d74a-4647-9cd1-42b570626f82" providerId="ADAL" clId="{136A725E-B8E8-4A14-A3A0-93F0CF47529D}" dt="2023-02-22T18:03:24.722" v="13960" actId="167"/>
          <ac:spMkLst>
            <pc:docMk/>
            <pc:sldMk cId="1727459468" sldId="466"/>
            <ac:spMk id="8" creationId="{0C8671FB-1762-E595-60CA-3F8D72FAC9D4}"/>
          </ac:spMkLst>
        </pc:spChg>
        <pc:spChg chg="add mod ord">
          <ac:chgData name="Wolf, Jacob D." userId="05576282-d74a-4647-9cd1-42b570626f82" providerId="ADAL" clId="{136A725E-B8E8-4A14-A3A0-93F0CF47529D}" dt="2023-02-22T18:03:07.471" v="13953" actId="167"/>
          <ac:spMkLst>
            <pc:docMk/>
            <pc:sldMk cId="1727459468" sldId="466"/>
            <ac:spMk id="9" creationId="{B75E44AC-2EC9-A54D-F7BD-C681CAE60848}"/>
          </ac:spMkLst>
        </pc:spChg>
        <pc:spChg chg="add mod or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10" creationId="{1002C793-41D9-F10A-9336-8784415D2341}"/>
          </ac:spMkLst>
        </pc:spChg>
        <pc:spChg chg="add mod or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11" creationId="{BA8D4B4D-0D76-C425-C671-28A76DDFD5DB}"/>
          </ac:spMkLst>
        </pc:spChg>
        <pc:spChg chg="add mod ord">
          <ac:chgData name="Wolf, Jacob D." userId="05576282-d74a-4647-9cd1-42b570626f82" providerId="ADAL" clId="{136A725E-B8E8-4A14-A3A0-93F0CF47529D}" dt="2023-02-22T18:03:56.146" v="13964" actId="167"/>
          <ac:spMkLst>
            <pc:docMk/>
            <pc:sldMk cId="1727459468" sldId="466"/>
            <ac:spMk id="12" creationId="{59026F40-5B06-7144-CB0E-F815CCC4D883}"/>
          </ac:spMkLst>
        </pc:spChg>
        <pc:spChg chg="add mod or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13" creationId="{FB8152D2-4870-46C5-0EF4-1E9000A0C955}"/>
          </ac:spMkLst>
        </pc:spChg>
        <pc:spChg chg="add del">
          <ac:chgData name="Wolf, Jacob D." userId="05576282-d74a-4647-9cd1-42b570626f82" providerId="ADAL" clId="{136A725E-B8E8-4A14-A3A0-93F0CF47529D}" dt="2023-02-17T21:48:00.511" v="10832" actId="22"/>
          <ac:spMkLst>
            <pc:docMk/>
            <pc:sldMk cId="1727459468" sldId="466"/>
            <ac:spMk id="14" creationId="{BC2884D5-5BE6-B102-4179-1DE0BBA4A353}"/>
          </ac:spMkLst>
        </pc:spChg>
        <pc:spChg chg="add mod">
          <ac:chgData name="Wolf, Jacob D." userId="05576282-d74a-4647-9cd1-42b570626f82" providerId="ADAL" clId="{136A725E-B8E8-4A14-A3A0-93F0CF47529D}" dt="2023-02-22T03:15:08.519" v="12924" actId="1038"/>
          <ac:spMkLst>
            <pc:docMk/>
            <pc:sldMk cId="1727459468" sldId="466"/>
            <ac:spMk id="14" creationId="{E13E59CA-0AB3-942F-0DED-32C65167BA87}"/>
          </ac:spMkLst>
        </pc:spChg>
        <pc:spChg chg="add del mod ord">
          <ac:chgData name="Wolf, Jacob D." userId="05576282-d74a-4647-9cd1-42b570626f82" providerId="ADAL" clId="{136A725E-B8E8-4A14-A3A0-93F0CF47529D}" dt="2023-02-22T18:03:58.446" v="13965" actId="478"/>
          <ac:spMkLst>
            <pc:docMk/>
            <pc:sldMk cId="1727459468" sldId="466"/>
            <ac:spMk id="15" creationId="{633C87D7-F931-46D9-3293-5AE3C89BC3E2}"/>
          </ac:spMkLst>
        </pc:spChg>
        <pc:spChg chg="add mod">
          <ac:chgData name="Wolf, Jacob D." userId="05576282-d74a-4647-9cd1-42b570626f82" providerId="ADAL" clId="{136A725E-B8E8-4A14-A3A0-93F0CF47529D}" dt="2023-02-22T03:15:08.519" v="12924" actId="1038"/>
          <ac:spMkLst>
            <pc:docMk/>
            <pc:sldMk cId="1727459468" sldId="466"/>
            <ac:spMk id="16" creationId="{82CCBE2F-8F24-1403-D0F8-F42CD4FAADD5}"/>
          </ac:spMkLst>
        </pc:spChg>
        <pc:spChg chg="add mod">
          <ac:chgData name="Wolf, Jacob D." userId="05576282-d74a-4647-9cd1-42b570626f82" providerId="ADAL" clId="{136A725E-B8E8-4A14-A3A0-93F0CF47529D}" dt="2023-02-22T03:36:33.415" v="13000" actId="1038"/>
          <ac:spMkLst>
            <pc:docMk/>
            <pc:sldMk cId="1727459468" sldId="466"/>
            <ac:spMk id="17" creationId="{85D684AD-7651-91A8-C074-74E19E61FEB2}"/>
          </ac:spMkLst>
        </pc:spChg>
        <pc:spChg chg="add mod">
          <ac:chgData name="Wolf, Jacob D." userId="05576282-d74a-4647-9cd1-42b570626f82" providerId="ADAL" clId="{136A725E-B8E8-4A14-A3A0-93F0CF47529D}" dt="2023-02-22T03:09:14.926" v="12655" actId="1035"/>
          <ac:spMkLst>
            <pc:docMk/>
            <pc:sldMk cId="1727459468" sldId="466"/>
            <ac:spMk id="18" creationId="{EBF0A0AE-E31B-6FED-3143-E2EE09264442}"/>
          </ac:spMkLst>
        </pc:spChg>
        <pc:spChg chg="add mod">
          <ac:chgData name="Wolf, Jacob D." userId="05576282-d74a-4647-9cd1-42b570626f82" providerId="ADAL" clId="{136A725E-B8E8-4A14-A3A0-93F0CF47529D}" dt="2023-02-22T03:09:14.926" v="12655" actId="1035"/>
          <ac:spMkLst>
            <pc:docMk/>
            <pc:sldMk cId="1727459468" sldId="466"/>
            <ac:spMk id="19" creationId="{DBE7F3CA-8A4A-3463-752D-A2A5BE1D0B14}"/>
          </ac:spMkLst>
        </pc:spChg>
        <pc:spChg chg="mod or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20" creationId="{85EDA165-338A-F883-9E9D-FDB0B1ECCC59}"/>
          </ac:spMkLst>
        </pc:spChg>
        <pc:spChg chg="add del mod ord">
          <ac:chgData name="Wolf, Jacob D." userId="05576282-d74a-4647-9cd1-42b570626f82" providerId="ADAL" clId="{136A725E-B8E8-4A14-A3A0-93F0CF47529D}" dt="2023-02-22T03:04:43.988" v="12545" actId="478"/>
          <ac:spMkLst>
            <pc:docMk/>
            <pc:sldMk cId="1727459468" sldId="466"/>
            <ac:spMk id="21" creationId="{89942C67-318D-F0AF-5616-1ABCE5E26956}"/>
          </ac:spMkLst>
        </pc:spChg>
        <pc:spChg chg="add mod">
          <ac:chgData name="Wolf, Jacob D." userId="05576282-d74a-4647-9cd1-42b570626f82" providerId="ADAL" clId="{136A725E-B8E8-4A14-A3A0-93F0CF47529D}" dt="2023-02-22T20:33:46.877" v="17062" actId="1035"/>
          <ac:spMkLst>
            <pc:docMk/>
            <pc:sldMk cId="1727459468" sldId="466"/>
            <ac:spMk id="21" creationId="{CCCF7FD0-CCC2-E5F0-CCC6-7030A4A4BF41}"/>
          </ac:spMkLst>
        </pc:spChg>
        <pc:spChg chg="del">
          <ac:chgData name="Wolf, Jacob D." userId="05576282-d74a-4647-9cd1-42b570626f82" providerId="ADAL" clId="{136A725E-B8E8-4A14-A3A0-93F0CF47529D}" dt="2023-02-17T21:50:18.680" v="10953" actId="478"/>
          <ac:spMkLst>
            <pc:docMk/>
            <pc:sldMk cId="1727459468" sldId="466"/>
            <ac:spMk id="21" creationId="{FAF46281-E4D5-C1AC-D4A1-5958BB66DEF5}"/>
          </ac:spMkLst>
        </pc:spChg>
        <pc:spChg chg="add del mod ord">
          <ac:chgData name="Wolf, Jacob D." userId="05576282-d74a-4647-9cd1-42b570626f82" providerId="ADAL" clId="{136A725E-B8E8-4A14-A3A0-93F0CF47529D}" dt="2023-02-22T03:04:24.367" v="12530" actId="478"/>
          <ac:spMkLst>
            <pc:docMk/>
            <pc:sldMk cId="1727459468" sldId="466"/>
            <ac:spMk id="22" creationId="{B99FD336-4425-469A-AF69-BAA35F8B0223}"/>
          </ac:spMkLst>
        </pc:spChg>
        <pc:spChg chg="add mod">
          <ac:chgData name="Wolf, Jacob D." userId="05576282-d74a-4647-9cd1-42b570626f82" providerId="ADAL" clId="{136A725E-B8E8-4A14-A3A0-93F0CF47529D}" dt="2023-02-22T20:33:25.384" v="17057" actId="1037"/>
          <ac:spMkLst>
            <pc:docMk/>
            <pc:sldMk cId="1727459468" sldId="466"/>
            <ac:spMk id="23" creationId="{22FC6157-92AB-D8EE-4BB4-9BF466EBEB62}"/>
          </ac:spMkLst>
        </pc:spChg>
        <pc:spChg chg="add mod">
          <ac:chgData name="Wolf, Jacob D." userId="05576282-d74a-4647-9cd1-42b570626f82" providerId="ADAL" clId="{136A725E-B8E8-4A14-A3A0-93F0CF47529D}" dt="2023-02-22T18:02:52.756" v="13952" actId="1582"/>
          <ac:spMkLst>
            <pc:docMk/>
            <pc:sldMk cId="1727459468" sldId="466"/>
            <ac:spMk id="27" creationId="{3E5A8186-4A21-AA19-2853-FC0B4F734960}"/>
          </ac:spMkLst>
        </pc:spChg>
        <pc:spChg chg="add mod">
          <ac:chgData name="Wolf, Jacob D." userId="05576282-d74a-4647-9cd1-42b570626f82" providerId="ADAL" clId="{136A725E-B8E8-4A14-A3A0-93F0CF47529D}" dt="2023-02-22T18:02:44.878" v="13950" actId="1582"/>
          <ac:spMkLst>
            <pc:docMk/>
            <pc:sldMk cId="1727459468" sldId="466"/>
            <ac:spMk id="28" creationId="{2556E2FD-C9D8-E44A-110C-5D973F8EBC95}"/>
          </ac:spMkLst>
        </pc:spChg>
        <pc:spChg chg="del">
          <ac:chgData name="Wolf, Jacob D." userId="05576282-d74a-4647-9cd1-42b570626f82" providerId="ADAL" clId="{136A725E-B8E8-4A14-A3A0-93F0CF47529D}" dt="2023-02-17T21:44:09.287" v="10653" actId="478"/>
          <ac:spMkLst>
            <pc:docMk/>
            <pc:sldMk cId="1727459468" sldId="466"/>
            <ac:spMk id="29" creationId="{7535B813-6735-CE4A-40F4-BDC236C23F19}"/>
          </ac:spMkLst>
        </pc:spChg>
        <pc:spChg chg="del">
          <ac:chgData name="Wolf, Jacob D." userId="05576282-d74a-4647-9cd1-42b570626f82" providerId="ADAL" clId="{136A725E-B8E8-4A14-A3A0-93F0CF47529D}" dt="2023-02-17T21:50:16.508" v="10952" actId="478"/>
          <ac:spMkLst>
            <pc:docMk/>
            <pc:sldMk cId="1727459468" sldId="466"/>
            <ac:spMk id="31" creationId="{28C1B169-3B3D-45AA-4B4A-3DE9486318BE}"/>
          </ac:spMkLst>
        </pc:spChg>
        <pc:cxnChg chg="add mod">
          <ac:chgData name="Wolf, Jacob D." userId="05576282-d74a-4647-9cd1-42b570626f82" providerId="ADAL" clId="{136A725E-B8E8-4A14-A3A0-93F0CF47529D}" dt="2023-02-22T03:34:01.186" v="12943" actId="1076"/>
          <ac:cxnSpMkLst>
            <pc:docMk/>
            <pc:sldMk cId="1727459468" sldId="466"/>
            <ac:cxnSpMk id="24" creationId="{66CF2B22-1862-DBCE-8CD6-5CB2F1F5C4CD}"/>
          </ac:cxnSpMkLst>
        </pc:cxnChg>
        <pc:cxnChg chg="add mod">
          <ac:chgData name="Wolf, Jacob D." userId="05576282-d74a-4647-9cd1-42b570626f82" providerId="ADAL" clId="{136A725E-B8E8-4A14-A3A0-93F0CF47529D}" dt="2023-02-22T03:14:53.342" v="12876" actId="1035"/>
          <ac:cxnSpMkLst>
            <pc:docMk/>
            <pc:sldMk cId="1727459468" sldId="466"/>
            <ac:cxnSpMk id="26" creationId="{DBDE3E15-AE91-E044-BA4F-6F49D159ADA4}"/>
          </ac:cxnSpMkLst>
        </pc:cxnChg>
      </pc:sldChg>
      <pc:sldChg chg="modSp">
        <pc:chgData name="Wolf, Jacob D." userId="05576282-d74a-4647-9cd1-42b570626f82" providerId="ADAL" clId="{136A725E-B8E8-4A14-A3A0-93F0CF47529D}" dt="2023-02-22T20:16:55.011" v="16511" actId="2711"/>
        <pc:sldMkLst>
          <pc:docMk/>
          <pc:sldMk cId="471940510" sldId="470"/>
        </pc:sldMkLst>
        <pc:graphicFrameChg chg="mod">
          <ac:chgData name="Wolf, Jacob D." userId="05576282-d74a-4647-9cd1-42b570626f82" providerId="ADAL" clId="{136A725E-B8E8-4A14-A3A0-93F0CF47529D}" dt="2023-02-22T20:16:55.011" v="16511" actId="2711"/>
          <ac:graphicFrameMkLst>
            <pc:docMk/>
            <pc:sldMk cId="471940510" sldId="470"/>
            <ac:graphicFrameMk id="5" creationId="{250F7F66-3388-21A6-8F07-B0193249C7D6}"/>
          </ac:graphicFrameMkLst>
        </pc:graphicFrameChg>
      </pc:sldChg>
      <pc:sldChg chg="modSp">
        <pc:chgData name="Wolf, Jacob D." userId="05576282-d74a-4647-9cd1-42b570626f82" providerId="ADAL" clId="{136A725E-B8E8-4A14-A3A0-93F0CF47529D}" dt="2023-02-22T20:29:01.774" v="16837" actId="2711"/>
        <pc:sldMkLst>
          <pc:docMk/>
          <pc:sldMk cId="202413949" sldId="471"/>
        </pc:sldMkLst>
        <pc:graphicFrameChg chg="mod">
          <ac:chgData name="Wolf, Jacob D." userId="05576282-d74a-4647-9cd1-42b570626f82" providerId="ADAL" clId="{136A725E-B8E8-4A14-A3A0-93F0CF47529D}" dt="2023-02-22T20:29:01.774" v="16837" actId="2711"/>
          <ac:graphicFrameMkLst>
            <pc:docMk/>
            <pc:sldMk cId="202413949" sldId="471"/>
            <ac:graphicFrameMk id="63" creationId="{5FBA6674-D383-FEE8-5681-466C9FF4A520}"/>
          </ac:graphicFrameMkLst>
        </pc:graphicFrameChg>
      </pc:sldChg>
      <pc:sldChg chg="modSp">
        <pc:chgData name="Wolf, Jacob D." userId="05576282-d74a-4647-9cd1-42b570626f82" providerId="ADAL" clId="{136A725E-B8E8-4A14-A3A0-93F0CF47529D}" dt="2023-02-22T19:15:19.089" v="15212" actId="2711"/>
        <pc:sldMkLst>
          <pc:docMk/>
          <pc:sldMk cId="4272150472" sldId="472"/>
        </pc:sldMkLst>
        <pc:graphicFrameChg chg="mod">
          <ac:chgData name="Wolf, Jacob D." userId="05576282-d74a-4647-9cd1-42b570626f82" providerId="ADAL" clId="{136A725E-B8E8-4A14-A3A0-93F0CF47529D}" dt="2023-02-22T19:15:19.089" v="15212" actId="2711"/>
          <ac:graphicFrameMkLst>
            <pc:docMk/>
            <pc:sldMk cId="4272150472" sldId="472"/>
            <ac:graphicFrameMk id="5" creationId="{250F7F66-3388-21A6-8F07-B0193249C7D6}"/>
          </ac:graphicFrameMkLst>
        </pc:graphicFrameChg>
      </pc:sldChg>
      <pc:sldChg chg="modSp">
        <pc:chgData name="Wolf, Jacob D." userId="05576282-d74a-4647-9cd1-42b570626f82" providerId="ADAL" clId="{136A725E-B8E8-4A14-A3A0-93F0CF47529D}" dt="2023-02-22T20:31:06.117" v="16876" actId="20577"/>
        <pc:sldMkLst>
          <pc:docMk/>
          <pc:sldMk cId="363760268" sldId="473"/>
        </pc:sldMkLst>
        <pc:graphicFrameChg chg="mod">
          <ac:chgData name="Wolf, Jacob D." userId="05576282-d74a-4647-9cd1-42b570626f82" providerId="ADAL" clId="{136A725E-B8E8-4A14-A3A0-93F0CF47529D}" dt="2023-02-22T20:31:06.117" v="16876" actId="20577"/>
          <ac:graphicFrameMkLst>
            <pc:docMk/>
            <pc:sldMk cId="363760268" sldId="473"/>
            <ac:graphicFrameMk id="63" creationId="{5FBA6674-D383-FEE8-5681-466C9FF4A520}"/>
          </ac:graphicFrameMkLst>
        </pc:graphicFrameChg>
      </pc:sldChg>
      <pc:sldChg chg="modSp">
        <pc:chgData name="Wolf, Jacob D." userId="05576282-d74a-4647-9cd1-42b570626f82" providerId="ADAL" clId="{136A725E-B8E8-4A14-A3A0-93F0CF47529D}" dt="2023-02-22T19:23:21.786" v="15278" actId="20577"/>
        <pc:sldMkLst>
          <pc:docMk/>
          <pc:sldMk cId="2570089881" sldId="474"/>
        </pc:sldMkLst>
        <pc:graphicFrameChg chg="mod">
          <ac:chgData name="Wolf, Jacob D." userId="05576282-d74a-4647-9cd1-42b570626f82" providerId="ADAL" clId="{136A725E-B8E8-4A14-A3A0-93F0CF47529D}" dt="2023-02-22T19:23:21.786" v="15278" actId="20577"/>
          <ac:graphicFrameMkLst>
            <pc:docMk/>
            <pc:sldMk cId="2570089881" sldId="474"/>
            <ac:graphicFrameMk id="5" creationId="{250F7F66-3388-21A6-8F07-B0193249C7D6}"/>
          </ac:graphicFrameMkLst>
        </pc:graphicFrameChg>
      </pc:sldChg>
      <pc:sldChg chg="addSp delSp modSp new mod delAnim modAnim">
        <pc:chgData name="Wolf, Jacob D." userId="05576282-d74a-4647-9cd1-42b570626f82" providerId="ADAL" clId="{136A725E-B8E8-4A14-A3A0-93F0CF47529D}" dt="2023-02-22T20:35:28.401" v="17102" actId="21"/>
        <pc:sldMkLst>
          <pc:docMk/>
          <pc:sldMk cId="3559050588" sldId="479"/>
        </pc:sldMkLst>
        <pc:spChg chg="mod">
          <ac:chgData name="Wolf, Jacob D." userId="05576282-d74a-4647-9cd1-42b570626f82" providerId="ADAL" clId="{136A725E-B8E8-4A14-A3A0-93F0CF47529D}" dt="2023-02-22T20:24:40.420" v="16675" actId="1076"/>
          <ac:spMkLst>
            <pc:docMk/>
            <pc:sldMk cId="3559050588" sldId="479"/>
            <ac:spMk id="2" creationId="{C2458783-BEC6-7CCA-FA85-D1EF10510AC2}"/>
          </ac:spMkLst>
        </pc:spChg>
        <pc:spChg chg="del">
          <ac:chgData name="Wolf, Jacob D." userId="05576282-d74a-4647-9cd1-42b570626f82" providerId="ADAL" clId="{136A725E-B8E8-4A14-A3A0-93F0CF47529D}" dt="2023-02-22T03:38:50.031" v="13126" actId="478"/>
          <ac:spMkLst>
            <pc:docMk/>
            <pc:sldMk cId="3559050588" sldId="479"/>
            <ac:spMk id="3" creationId="{668F1E1B-5572-7D00-92AE-4FA2FCADF624}"/>
          </ac:spMkLst>
        </pc:spChg>
        <pc:spChg chg="add del mod">
          <ac:chgData name="Wolf, Jacob D." userId="05576282-d74a-4647-9cd1-42b570626f82" providerId="ADAL" clId="{136A725E-B8E8-4A14-A3A0-93F0CF47529D}" dt="2023-02-22T18:48:46.471" v="14957" actId="21"/>
          <ac:spMkLst>
            <pc:docMk/>
            <pc:sldMk cId="3559050588" sldId="479"/>
            <ac:spMk id="4" creationId="{71FBB288-CCE3-1826-71EA-4B4BC7189149}"/>
          </ac:spMkLst>
        </pc:spChg>
        <pc:spChg chg="add mod">
          <ac:chgData name="Wolf, Jacob D." userId="05576282-d74a-4647-9cd1-42b570626f82" providerId="ADAL" clId="{136A725E-B8E8-4A14-A3A0-93F0CF47529D}" dt="2023-02-22T20:27:42.130" v="16773" actId="1035"/>
          <ac:spMkLst>
            <pc:docMk/>
            <pc:sldMk cId="3559050588" sldId="479"/>
            <ac:spMk id="5" creationId="{65DD4F31-FDF1-4C65-3B91-7756FC70F4AB}"/>
          </ac:spMkLst>
        </pc:spChg>
        <pc:spChg chg="add mod">
          <ac:chgData name="Wolf, Jacob D." userId="05576282-d74a-4647-9cd1-42b570626f82" providerId="ADAL" clId="{136A725E-B8E8-4A14-A3A0-93F0CF47529D}" dt="2023-02-22T20:30:03.976" v="16870" actId="1036"/>
          <ac:spMkLst>
            <pc:docMk/>
            <pc:sldMk cId="3559050588" sldId="479"/>
            <ac:spMk id="15" creationId="{8F0D0048-6A9A-5508-8624-F0FFC20FB25D}"/>
          </ac:spMkLst>
        </pc:spChg>
        <pc:spChg chg="add mod">
          <ac:chgData name="Wolf, Jacob D." userId="05576282-d74a-4647-9cd1-42b570626f82" providerId="ADAL" clId="{136A725E-B8E8-4A14-A3A0-93F0CF47529D}" dt="2023-02-22T20:30:03.976" v="16870" actId="1036"/>
          <ac:spMkLst>
            <pc:docMk/>
            <pc:sldMk cId="3559050588" sldId="479"/>
            <ac:spMk id="16" creationId="{A9D72D09-9620-9AFE-94C3-8094CC62FEB1}"/>
          </ac:spMkLst>
        </pc:spChg>
        <pc:spChg chg="add del mod">
          <ac:chgData name="Wolf, Jacob D." userId="05576282-d74a-4647-9cd1-42b570626f82" providerId="ADAL" clId="{136A725E-B8E8-4A14-A3A0-93F0CF47529D}" dt="2023-02-22T18:47:53.595" v="14921" actId="478"/>
          <ac:spMkLst>
            <pc:docMk/>
            <pc:sldMk cId="3559050588" sldId="479"/>
            <ac:spMk id="17" creationId="{42EC7EC2-5288-F300-5C11-592B446E7945}"/>
          </ac:spMkLst>
        </pc:spChg>
        <pc:spChg chg="add mod">
          <ac:chgData name="Wolf, Jacob D." userId="05576282-d74a-4647-9cd1-42b570626f82" providerId="ADAL" clId="{136A725E-B8E8-4A14-A3A0-93F0CF47529D}" dt="2023-02-22T20:30:03.976" v="16870" actId="1036"/>
          <ac:spMkLst>
            <pc:docMk/>
            <pc:sldMk cId="3559050588" sldId="479"/>
            <ac:spMk id="20" creationId="{911F2BC5-2DE8-32A6-B708-D4CE79910FF5}"/>
          </ac:spMkLst>
        </pc:spChg>
        <pc:spChg chg="add mod">
          <ac:chgData name="Wolf, Jacob D." userId="05576282-d74a-4647-9cd1-42b570626f82" providerId="ADAL" clId="{136A725E-B8E8-4A14-A3A0-93F0CF47529D}" dt="2023-02-22T20:30:03.976" v="16870" actId="1036"/>
          <ac:spMkLst>
            <pc:docMk/>
            <pc:sldMk cId="3559050588" sldId="479"/>
            <ac:spMk id="23" creationId="{F08624ED-2CAD-1627-E6BE-03D4D0E70299}"/>
          </ac:spMkLst>
        </pc:spChg>
        <pc:spChg chg="add mod">
          <ac:chgData name="Wolf, Jacob D." userId="05576282-d74a-4647-9cd1-42b570626f82" providerId="ADAL" clId="{136A725E-B8E8-4A14-A3A0-93F0CF47529D}" dt="2023-02-22T20:30:03.976" v="16870" actId="1036"/>
          <ac:spMkLst>
            <pc:docMk/>
            <pc:sldMk cId="3559050588" sldId="479"/>
            <ac:spMk id="29" creationId="{AD0AF912-9C41-51F8-5A39-F9C3E50C8A04}"/>
          </ac:spMkLst>
        </pc:spChg>
        <pc:spChg chg="add mod">
          <ac:chgData name="Wolf, Jacob D." userId="05576282-d74a-4647-9cd1-42b570626f82" providerId="ADAL" clId="{136A725E-B8E8-4A14-A3A0-93F0CF47529D}" dt="2023-02-22T20:25:11.675" v="16706" actId="1076"/>
          <ac:spMkLst>
            <pc:docMk/>
            <pc:sldMk cId="3559050588" sldId="479"/>
            <ac:spMk id="35" creationId="{AC99F7B1-E76E-19FA-B9CC-781B0D9F740F}"/>
          </ac:spMkLst>
        </pc:spChg>
        <pc:spChg chg="add del mod">
          <ac:chgData name="Wolf, Jacob D." userId="05576282-d74a-4647-9cd1-42b570626f82" providerId="ADAL" clId="{136A725E-B8E8-4A14-A3A0-93F0CF47529D}" dt="2023-02-22T20:35:28.401" v="17102" actId="21"/>
          <ac:spMkLst>
            <pc:docMk/>
            <pc:sldMk cId="3559050588" sldId="479"/>
            <ac:spMk id="42" creationId="{7CD6BBF5-C83E-4F87-DB4F-809D24555A36}"/>
          </ac:spMkLst>
        </pc:spChg>
        <pc:spChg chg="add del mod">
          <ac:chgData name="Wolf, Jacob D." userId="05576282-d74a-4647-9cd1-42b570626f82" providerId="ADAL" clId="{136A725E-B8E8-4A14-A3A0-93F0CF47529D}" dt="2023-02-22T20:35:28.401" v="17102" actId="21"/>
          <ac:spMkLst>
            <pc:docMk/>
            <pc:sldMk cId="3559050588" sldId="479"/>
            <ac:spMk id="43" creationId="{D560742A-078D-0CA1-8F6A-C6AFAC4456BE}"/>
          </ac:spMkLst>
        </pc:spChg>
        <pc:spChg chg="add del mod">
          <ac:chgData name="Wolf, Jacob D." userId="05576282-d74a-4647-9cd1-42b570626f82" providerId="ADAL" clId="{136A725E-B8E8-4A14-A3A0-93F0CF47529D}" dt="2023-02-22T20:33:56.710" v="17064" actId="478"/>
          <ac:spMkLst>
            <pc:docMk/>
            <pc:sldMk cId="3559050588" sldId="479"/>
            <ac:spMk id="44" creationId="{16014227-EBEB-CFF8-5F61-5A9657E11418}"/>
          </ac:spMkLst>
        </pc:spChg>
        <pc:picChg chg="add mod modCrop">
          <ac:chgData name="Wolf, Jacob D." userId="05576282-d74a-4647-9cd1-42b570626f82" providerId="ADAL" clId="{136A725E-B8E8-4A14-A3A0-93F0CF47529D}" dt="2023-02-22T20:26:58.709" v="16734" actId="1035"/>
          <ac:picMkLst>
            <pc:docMk/>
            <pc:sldMk cId="3559050588" sldId="479"/>
            <ac:picMk id="3" creationId="{661A62AB-5211-DA5B-7725-E8847C75ADB1}"/>
          </ac:picMkLst>
        </pc:picChg>
        <pc:picChg chg="add del mod">
          <ac:chgData name="Wolf, Jacob D." userId="05576282-d74a-4647-9cd1-42b570626f82" providerId="ADAL" clId="{136A725E-B8E8-4A14-A3A0-93F0CF47529D}" dt="2023-02-22T04:07:42.224" v="13465" actId="478"/>
          <ac:picMkLst>
            <pc:docMk/>
            <pc:sldMk cId="3559050588" sldId="479"/>
            <ac:picMk id="5" creationId="{8DEC0131-FC6C-B83D-0EDB-95C4861D86A8}"/>
          </ac:picMkLst>
        </pc:picChg>
        <pc:picChg chg="add del mod modCrop">
          <ac:chgData name="Wolf, Jacob D." userId="05576282-d74a-4647-9cd1-42b570626f82" providerId="ADAL" clId="{136A725E-B8E8-4A14-A3A0-93F0CF47529D}" dt="2023-02-22T03:59:59.572" v="13454" actId="478"/>
          <ac:picMkLst>
            <pc:docMk/>
            <pc:sldMk cId="3559050588" sldId="479"/>
            <ac:picMk id="22" creationId="{9D16B2DA-798A-0995-F0AE-8F02B4F6E4B0}"/>
          </ac:picMkLst>
        </pc:picChg>
        <pc:picChg chg="add del mod modCrop">
          <ac:chgData name="Wolf, Jacob D." userId="05576282-d74a-4647-9cd1-42b570626f82" providerId="ADAL" clId="{136A725E-B8E8-4A14-A3A0-93F0CF47529D}" dt="2023-02-22T04:07:26.618" v="13463" actId="478"/>
          <ac:picMkLst>
            <pc:docMk/>
            <pc:sldMk cId="3559050588" sldId="479"/>
            <ac:picMk id="24" creationId="{13FECD84-B2D5-3209-5E98-883735164B39}"/>
          </ac:picMkLst>
        </pc:picChg>
        <pc:picChg chg="add mod ord modCrop">
          <ac:chgData name="Wolf, Jacob D." userId="05576282-d74a-4647-9cd1-42b570626f82" providerId="ADAL" clId="{136A725E-B8E8-4A14-A3A0-93F0CF47529D}" dt="2023-02-22T20:30:03.976" v="16870" actId="1036"/>
          <ac:picMkLst>
            <pc:docMk/>
            <pc:sldMk cId="3559050588" sldId="479"/>
            <ac:picMk id="25" creationId="{15785CDA-1B31-083E-397C-BFC614B3DCB0}"/>
          </ac:picMkLst>
        </pc:picChg>
        <pc:picChg chg="add mod ord">
          <ac:chgData name="Wolf, Jacob D." userId="05576282-d74a-4647-9cd1-42b570626f82" providerId="ADAL" clId="{136A725E-B8E8-4A14-A3A0-93F0CF47529D}" dt="2023-02-22T20:27:42.130" v="16773" actId="1035"/>
          <ac:picMkLst>
            <pc:docMk/>
            <pc:sldMk cId="3559050588" sldId="479"/>
            <ac:picMk id="34" creationId="{92DD7FE0-8177-9B7D-ED8B-D656ADF5D788}"/>
          </ac:picMkLst>
        </pc:picChg>
        <pc:picChg chg="add del mod">
          <ac:chgData name="Wolf, Jacob D." userId="05576282-d74a-4647-9cd1-42b570626f82" providerId="ADAL" clId="{136A725E-B8E8-4A14-A3A0-93F0CF47529D}" dt="2023-02-22T20:26:41.711" v="16710" actId="478"/>
          <ac:picMkLst>
            <pc:docMk/>
            <pc:sldMk cId="3559050588" sldId="479"/>
            <ac:picMk id="37" creationId="{03FBDC8C-93A4-9248-5376-83B5F707636D}"/>
          </ac:picMkLst>
        </pc:picChg>
        <pc:picChg chg="add del mod">
          <ac:chgData name="Wolf, Jacob D." userId="05576282-d74a-4647-9cd1-42b570626f82" providerId="ADAL" clId="{136A725E-B8E8-4A14-A3A0-93F0CF47529D}" dt="2023-02-22T20:29:07.311" v="16838" actId="478"/>
          <ac:picMkLst>
            <pc:docMk/>
            <pc:sldMk cId="3559050588" sldId="479"/>
            <ac:picMk id="39" creationId="{4EFD0F6E-0B55-D2EC-1A3A-21721D76DF03}"/>
          </ac:picMkLst>
        </pc:picChg>
        <pc:picChg chg="add del mod modCrop">
          <ac:chgData name="Wolf, Jacob D." userId="05576282-d74a-4647-9cd1-42b570626f82" providerId="ADAL" clId="{136A725E-B8E8-4A14-A3A0-93F0CF47529D}" dt="2023-02-22T20:35:28.401" v="17102" actId="21"/>
          <ac:picMkLst>
            <pc:docMk/>
            <pc:sldMk cId="3559050588" sldId="479"/>
            <ac:picMk id="41" creationId="{3CB0F22C-54D8-825A-A8BF-505D34F6F2D3}"/>
          </ac:picMkLst>
        </pc:pic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6" creationId="{4ED328FC-0C5F-5E07-4B43-0972A0073999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7" creationId="{93BA5682-BA47-8FA5-CC22-AA92A6F8BEB9}"/>
          </ac:cxnSpMkLst>
        </pc:cxnChg>
        <pc:cxnChg chg="add del mod">
          <ac:chgData name="Wolf, Jacob D." userId="05576282-d74a-4647-9cd1-42b570626f82" providerId="ADAL" clId="{136A725E-B8E8-4A14-A3A0-93F0CF47529D}" dt="2023-02-22T18:49:27.383" v="14974" actId="478"/>
          <ac:cxnSpMkLst>
            <pc:docMk/>
            <pc:sldMk cId="3559050588" sldId="479"/>
            <ac:cxnSpMk id="8" creationId="{034EB2CB-85EE-3874-D64B-C5A78E878724}"/>
          </ac:cxnSpMkLst>
        </pc:cxnChg>
        <pc:cxnChg chg="add del mod">
          <ac:chgData name="Wolf, Jacob D." userId="05576282-d74a-4647-9cd1-42b570626f82" providerId="ADAL" clId="{136A725E-B8E8-4A14-A3A0-93F0CF47529D}" dt="2023-02-22T03:41:05.080" v="13134" actId="478"/>
          <ac:cxnSpMkLst>
            <pc:docMk/>
            <pc:sldMk cId="3559050588" sldId="479"/>
            <ac:cxnSpMk id="8" creationId="{1969A5BB-7004-9C8E-9E5F-FDFD81CF4BE6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9" creationId="{49490209-7C32-332B-7A28-E927463B907B}"/>
          </ac:cxnSpMkLst>
        </pc:cxnChg>
        <pc:cxnChg chg="add mod">
          <ac:chgData name="Wolf, Jacob D." userId="05576282-d74a-4647-9cd1-42b570626f82" providerId="ADAL" clId="{136A725E-B8E8-4A14-A3A0-93F0CF47529D}" dt="2023-02-22T20:26:58.709" v="16734" actId="1035"/>
          <ac:cxnSpMkLst>
            <pc:docMk/>
            <pc:sldMk cId="3559050588" sldId="479"/>
            <ac:cxnSpMk id="11" creationId="{7C238333-6967-B65D-19A7-482A1E803C40}"/>
          </ac:cxnSpMkLst>
        </pc:cxnChg>
        <pc:cxnChg chg="add del mod">
          <ac:chgData name="Wolf, Jacob D." userId="05576282-d74a-4647-9cd1-42b570626f82" providerId="ADAL" clId="{136A725E-B8E8-4A14-A3A0-93F0CF47529D}" dt="2023-02-22T04:10:50.069" v="13565" actId="478"/>
          <ac:cxnSpMkLst>
            <pc:docMk/>
            <pc:sldMk cId="3559050588" sldId="479"/>
            <ac:cxnSpMk id="12" creationId="{3CC1F6CC-F4BC-0205-F001-9620630CEDFB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13" creationId="{7574E986-CCD2-2987-9337-27C3152D5706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14" creationId="{8A6A30F4-8FA9-3D4E-E19E-1B06FA94C516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18" creationId="{DFDD8D65-6F8B-15EF-8F69-29FB32C94DA6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19" creationId="{44D8FD80-1B8C-9E27-AC19-9F68538A3D40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24" creationId="{E3576155-88E3-F506-BEB6-06DF925C8539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27" creationId="{7B34CC0E-7D02-2DBD-A22A-5CF462D89A0B}"/>
          </ac:cxnSpMkLst>
        </pc:cxnChg>
        <pc:cxnChg chg="add mod">
          <ac:chgData name="Wolf, Jacob D." userId="05576282-d74a-4647-9cd1-42b570626f82" providerId="ADAL" clId="{136A725E-B8E8-4A14-A3A0-93F0CF47529D}" dt="2023-02-22T20:30:03.976" v="16870" actId="1036"/>
          <ac:cxnSpMkLst>
            <pc:docMk/>
            <pc:sldMk cId="3559050588" sldId="479"/>
            <ac:cxnSpMk id="31" creationId="{8F2A2655-288D-BB25-66ED-8BAD6594B3AF}"/>
          </ac:cxnSpMkLst>
        </pc:cxnChg>
      </pc:sldChg>
      <pc:sldChg chg="addSp delSp modSp new del mod ord">
        <pc:chgData name="Wolf, Jacob D." userId="05576282-d74a-4647-9cd1-42b570626f82" providerId="ADAL" clId="{136A725E-B8E8-4A14-A3A0-93F0CF47529D}" dt="2023-02-22T19:48:36.093" v="15624" actId="47"/>
        <pc:sldMkLst>
          <pc:docMk/>
          <pc:sldMk cId="644977640" sldId="484"/>
        </pc:sldMkLst>
        <pc:spChg chg="mod">
          <ac:chgData name="Wolf, Jacob D." userId="05576282-d74a-4647-9cd1-42b570626f82" providerId="ADAL" clId="{136A725E-B8E8-4A14-A3A0-93F0CF47529D}" dt="2023-02-22T19:20:37.514" v="15271" actId="20577"/>
          <ac:spMkLst>
            <pc:docMk/>
            <pc:sldMk cId="644977640" sldId="484"/>
            <ac:spMk id="2" creationId="{BDA5EA68-C24E-FAD9-DA07-23625C9B3F8B}"/>
          </ac:spMkLst>
        </pc:spChg>
        <pc:spChg chg="del">
          <ac:chgData name="Wolf, Jacob D." userId="05576282-d74a-4647-9cd1-42b570626f82" providerId="ADAL" clId="{136A725E-B8E8-4A14-A3A0-93F0CF47529D}" dt="2023-02-22T19:20:41.875" v="15272" actId="478"/>
          <ac:spMkLst>
            <pc:docMk/>
            <pc:sldMk cId="644977640" sldId="484"/>
            <ac:spMk id="3" creationId="{A0AE2AEA-038A-69E8-EBF7-A96261F29968}"/>
          </ac:spMkLst>
        </pc:spChg>
        <pc:spChg chg="add mod">
          <ac:chgData name="Wolf, Jacob D." userId="05576282-d74a-4647-9cd1-42b570626f82" providerId="ADAL" clId="{136A725E-B8E8-4A14-A3A0-93F0CF47529D}" dt="2023-02-22T19:20:53.064" v="15273" actId="1076"/>
          <ac:spMkLst>
            <pc:docMk/>
            <pc:sldMk cId="644977640" sldId="484"/>
            <ac:spMk id="4" creationId="{9AED7BE2-C2DD-AC52-A224-51C16A1A3A16}"/>
          </ac:spMkLst>
        </pc:spChg>
        <pc:spChg chg="add mod">
          <ac:chgData name="Wolf, Jacob D." userId="05576282-d74a-4647-9cd1-42b570626f82" providerId="ADAL" clId="{136A725E-B8E8-4A14-A3A0-93F0CF47529D}" dt="2023-02-22T19:37:09.128" v="15465" actId="14100"/>
          <ac:spMkLst>
            <pc:docMk/>
            <pc:sldMk cId="644977640" sldId="484"/>
            <ac:spMk id="5" creationId="{E98286B7-E854-3BC5-0133-53931471968C}"/>
          </ac:spMkLst>
        </pc:spChg>
        <pc:spChg chg="add del mod">
          <ac:chgData name="Wolf, Jacob D." userId="05576282-d74a-4647-9cd1-42b570626f82" providerId="ADAL" clId="{136A725E-B8E8-4A14-A3A0-93F0CF47529D}" dt="2023-02-22T19:36:47.992" v="15459" actId="478"/>
          <ac:spMkLst>
            <pc:docMk/>
            <pc:sldMk cId="644977640" sldId="484"/>
            <ac:spMk id="6" creationId="{F7A9BD45-27D3-335A-76D6-F35ADB5F250E}"/>
          </ac:spMkLst>
        </pc:spChg>
        <pc:spChg chg="add del mod">
          <ac:chgData name="Wolf, Jacob D." userId="05576282-d74a-4647-9cd1-42b570626f82" providerId="ADAL" clId="{136A725E-B8E8-4A14-A3A0-93F0CF47529D}" dt="2023-02-22T19:31:07.501" v="15330" actId="478"/>
          <ac:spMkLst>
            <pc:docMk/>
            <pc:sldMk cId="644977640" sldId="484"/>
            <ac:spMk id="7" creationId="{474F0EF7-2F00-8C50-DDC0-2F75699AA55E}"/>
          </ac:spMkLst>
        </pc:spChg>
        <pc:spChg chg="add mod">
          <ac:chgData name="Wolf, Jacob D." userId="05576282-d74a-4647-9cd1-42b570626f82" providerId="ADAL" clId="{136A725E-B8E8-4A14-A3A0-93F0CF47529D}" dt="2023-02-22T19:31:57.884" v="15354" actId="6549"/>
          <ac:spMkLst>
            <pc:docMk/>
            <pc:sldMk cId="644977640" sldId="484"/>
            <ac:spMk id="8" creationId="{5FD3B57D-CC38-B6FE-7DEE-0B2053CEF621}"/>
          </ac:spMkLst>
        </pc:spChg>
        <pc:spChg chg="add mod">
          <ac:chgData name="Wolf, Jacob D." userId="05576282-d74a-4647-9cd1-42b570626f82" providerId="ADAL" clId="{136A725E-B8E8-4A14-A3A0-93F0CF47529D}" dt="2023-02-22T19:32:07.674" v="15355" actId="6549"/>
          <ac:spMkLst>
            <pc:docMk/>
            <pc:sldMk cId="644977640" sldId="484"/>
            <ac:spMk id="9" creationId="{E0A662F5-E73C-9EB0-3BC4-A65738DBD58A}"/>
          </ac:spMkLst>
        </pc:spChg>
        <pc:spChg chg="add mod">
          <ac:chgData name="Wolf, Jacob D." userId="05576282-d74a-4647-9cd1-42b570626f82" providerId="ADAL" clId="{136A725E-B8E8-4A14-A3A0-93F0CF47529D}" dt="2023-02-22T19:31:49.376" v="15341"/>
          <ac:spMkLst>
            <pc:docMk/>
            <pc:sldMk cId="644977640" sldId="484"/>
            <ac:spMk id="10" creationId="{340E8236-11F4-6045-6EB2-975AAC13FC6F}"/>
          </ac:spMkLst>
        </pc:spChg>
        <pc:spChg chg="add mod">
          <ac:chgData name="Wolf, Jacob D." userId="05576282-d74a-4647-9cd1-42b570626f82" providerId="ADAL" clId="{136A725E-B8E8-4A14-A3A0-93F0CF47529D}" dt="2023-02-22T19:34:06.999" v="15377" actId="20577"/>
          <ac:spMkLst>
            <pc:docMk/>
            <pc:sldMk cId="644977640" sldId="484"/>
            <ac:spMk id="11" creationId="{83E7276A-DFAC-1E71-03BF-031E5D9A8134}"/>
          </ac:spMkLst>
        </pc:spChg>
        <pc:spChg chg="add mod">
          <ac:chgData name="Wolf, Jacob D." userId="05576282-d74a-4647-9cd1-42b570626f82" providerId="ADAL" clId="{136A725E-B8E8-4A14-A3A0-93F0CF47529D}" dt="2023-02-22T19:37:21.857" v="15474" actId="20577"/>
          <ac:spMkLst>
            <pc:docMk/>
            <pc:sldMk cId="644977640" sldId="484"/>
            <ac:spMk id="12" creationId="{A945682A-5DA4-1379-890A-44B424295E8B}"/>
          </ac:spMkLst>
        </pc:spChg>
      </pc:sldChg>
      <pc:sldChg chg="addSp modSp add mod">
        <pc:chgData name="Wolf, Jacob D." userId="05576282-d74a-4647-9cd1-42b570626f82" providerId="ADAL" clId="{136A725E-B8E8-4A14-A3A0-93F0CF47529D}" dt="2023-02-22T19:58:59.109" v="15969" actId="20577"/>
        <pc:sldMkLst>
          <pc:docMk/>
          <pc:sldMk cId="1515972492" sldId="485"/>
        </pc:sldMkLst>
        <pc:spChg chg="add mod">
          <ac:chgData name="Wolf, Jacob D." userId="05576282-d74a-4647-9cd1-42b570626f82" providerId="ADAL" clId="{136A725E-B8E8-4A14-A3A0-93F0CF47529D}" dt="2023-02-22T19:49:23.667" v="15686" actId="1036"/>
          <ac:spMkLst>
            <pc:docMk/>
            <pc:sldMk cId="1515972492" sldId="485"/>
            <ac:spMk id="3" creationId="{3377B1C6-7D53-690E-F66B-3700F4120EF5}"/>
          </ac:spMkLst>
        </pc:spChg>
        <pc:spChg chg="mod">
          <ac:chgData name="Wolf, Jacob D." userId="05576282-d74a-4647-9cd1-42b570626f82" providerId="ADAL" clId="{136A725E-B8E8-4A14-A3A0-93F0CF47529D}" dt="2023-02-22T19:49:08.601" v="15675" actId="1036"/>
          <ac:spMkLst>
            <pc:docMk/>
            <pc:sldMk cId="1515972492" sldId="485"/>
            <ac:spMk id="15" creationId="{A402E64A-107C-90D4-7A2C-2FA0CF5245DB}"/>
          </ac:spMkLst>
        </pc:spChg>
        <pc:spChg chg="mod">
          <ac:chgData name="Wolf, Jacob D." userId="05576282-d74a-4647-9cd1-42b570626f82" providerId="ADAL" clId="{136A725E-B8E8-4A14-A3A0-93F0CF47529D}" dt="2023-02-22T19:49:08.601" v="15675" actId="1036"/>
          <ac:spMkLst>
            <pc:docMk/>
            <pc:sldMk cId="1515972492" sldId="485"/>
            <ac:spMk id="21" creationId="{CCC19352-258C-976C-84EA-3F6C15C64E63}"/>
          </ac:spMkLst>
        </pc:spChg>
        <pc:spChg chg="mod">
          <ac:chgData name="Wolf, Jacob D." userId="05576282-d74a-4647-9cd1-42b570626f82" providerId="ADAL" clId="{136A725E-B8E8-4A14-A3A0-93F0CF47529D}" dt="2023-02-22T19:49:08.601" v="15675" actId="1036"/>
          <ac:spMkLst>
            <pc:docMk/>
            <pc:sldMk cId="1515972492" sldId="485"/>
            <ac:spMk id="22" creationId="{FBD80378-FA50-DB84-9C27-881693717848}"/>
          </ac:spMkLst>
        </pc:spChg>
        <pc:spChg chg="mod">
          <ac:chgData name="Wolf, Jacob D." userId="05576282-d74a-4647-9cd1-42b570626f82" providerId="ADAL" clId="{136A725E-B8E8-4A14-A3A0-93F0CF47529D}" dt="2023-02-22T19:49:08.601" v="15675" actId="1036"/>
          <ac:spMkLst>
            <pc:docMk/>
            <pc:sldMk cId="1515972492" sldId="485"/>
            <ac:spMk id="25" creationId="{A4396D53-EBE9-5748-BEE9-B5BFC621E613}"/>
          </ac:spMkLst>
        </pc:spChg>
        <pc:spChg chg="mod">
          <ac:chgData name="Wolf, Jacob D." userId="05576282-d74a-4647-9cd1-42b570626f82" providerId="ADAL" clId="{136A725E-B8E8-4A14-A3A0-93F0CF47529D}" dt="2023-02-22T19:49:08.601" v="15675" actId="1036"/>
          <ac:spMkLst>
            <pc:docMk/>
            <pc:sldMk cId="1515972492" sldId="485"/>
            <ac:spMk id="27" creationId="{3E5A8186-4A21-AA19-2853-FC0B4F734960}"/>
          </ac:spMkLst>
        </pc:spChg>
        <pc:spChg chg="mod">
          <ac:chgData name="Wolf, Jacob D." userId="05576282-d74a-4647-9cd1-42b570626f82" providerId="ADAL" clId="{136A725E-B8E8-4A14-A3A0-93F0CF47529D}" dt="2023-02-22T19:58:59.109" v="15969" actId="20577"/>
          <ac:spMkLst>
            <pc:docMk/>
            <pc:sldMk cId="1515972492" sldId="485"/>
            <ac:spMk id="28" creationId="{2556E2FD-C9D8-E44A-110C-5D973F8EBC95}"/>
          </ac:spMkLst>
        </pc:spChg>
        <pc:spChg chg="mod">
          <ac:chgData name="Wolf, Jacob D." userId="05576282-d74a-4647-9cd1-42b570626f82" providerId="ADAL" clId="{136A725E-B8E8-4A14-A3A0-93F0CF47529D}" dt="2023-02-22T19:49:08.601" v="15675" actId="1036"/>
          <ac:spMkLst>
            <pc:docMk/>
            <pc:sldMk cId="1515972492" sldId="485"/>
            <ac:spMk id="29" creationId="{94FB5DAC-5B99-3584-95F6-ABB24C6B24CE}"/>
          </ac:spMkLst>
        </pc:spChg>
        <pc:spChg chg="mod">
          <ac:chgData name="Wolf, Jacob D." userId="05576282-d74a-4647-9cd1-42b570626f82" providerId="ADAL" clId="{136A725E-B8E8-4A14-A3A0-93F0CF47529D}" dt="2023-02-22T19:50:43.055" v="15717" actId="14100"/>
          <ac:spMkLst>
            <pc:docMk/>
            <pc:sldMk cId="1515972492" sldId="485"/>
            <ac:spMk id="30" creationId="{201FFA6F-E276-0370-9BE2-F1713CC3BC5B}"/>
          </ac:spMkLst>
        </pc:spChg>
        <pc:spChg chg="mod">
          <ac:chgData name="Wolf, Jacob D." userId="05576282-d74a-4647-9cd1-42b570626f82" providerId="ADAL" clId="{136A725E-B8E8-4A14-A3A0-93F0CF47529D}" dt="2023-02-22T19:50:38.295" v="15716" actId="14100"/>
          <ac:spMkLst>
            <pc:docMk/>
            <pc:sldMk cId="1515972492" sldId="485"/>
            <ac:spMk id="31" creationId="{DA0812A3-7FF7-8924-A74A-44F87FBBBBB9}"/>
          </ac:spMkLst>
        </pc:spChg>
        <pc:cxnChg chg="mod">
          <ac:chgData name="Wolf, Jacob D." userId="05576282-d74a-4647-9cd1-42b570626f82" providerId="ADAL" clId="{136A725E-B8E8-4A14-A3A0-93F0CF47529D}" dt="2023-02-22T19:49:08.601" v="15675" actId="1036"/>
          <ac:cxnSpMkLst>
            <pc:docMk/>
            <pc:sldMk cId="1515972492" sldId="485"/>
            <ac:cxnSpMk id="24" creationId="{66CF2B22-1862-DBCE-8CD6-5CB2F1F5C4CD}"/>
          </ac:cxnSpMkLst>
        </pc:cxnChg>
        <pc:cxnChg chg="mod">
          <ac:chgData name="Wolf, Jacob D." userId="05576282-d74a-4647-9cd1-42b570626f82" providerId="ADAL" clId="{136A725E-B8E8-4A14-A3A0-93F0CF47529D}" dt="2023-02-22T19:49:08.601" v="15675" actId="1036"/>
          <ac:cxnSpMkLst>
            <pc:docMk/>
            <pc:sldMk cId="1515972492" sldId="485"/>
            <ac:cxnSpMk id="26" creationId="{DBDE3E15-AE91-E044-BA4F-6F49D159ADA4}"/>
          </ac:cxnSpMkLst>
        </pc:cxnChg>
      </pc:sldChg>
      <pc:sldChg chg="addSp delSp modSp add del mod delAnim">
        <pc:chgData name="Wolf, Jacob D." userId="05576282-d74a-4647-9cd1-42b570626f82" providerId="ADAL" clId="{136A725E-B8E8-4A14-A3A0-93F0CF47529D}" dt="2023-02-22T19:48:54.949" v="15644" actId="2696"/>
        <pc:sldMkLst>
          <pc:docMk/>
          <pc:sldMk cId="1915703575" sldId="485"/>
        </pc:sldMkLst>
        <pc:spChg chg="mod">
          <ac:chgData name="Wolf, Jacob D." userId="05576282-d74a-4647-9cd1-42b570626f82" providerId="ADAL" clId="{136A725E-B8E8-4A14-A3A0-93F0CF47529D}" dt="2023-02-22T19:24:52.495" v="15298" actId="20577"/>
          <ac:spMkLst>
            <pc:docMk/>
            <pc:sldMk cId="1915703575" sldId="485"/>
            <ac:spMk id="2" creationId="{2461FE48-FE02-7F7B-916C-B41FCE7F83C3}"/>
          </ac:spMkLst>
        </pc:spChg>
        <pc:spChg chg="del">
          <ac:chgData name="Wolf, Jacob D." userId="05576282-d74a-4647-9cd1-42b570626f82" providerId="ADAL" clId="{136A725E-B8E8-4A14-A3A0-93F0CF47529D}" dt="2023-02-22T19:25:34.331" v="15304" actId="478"/>
          <ac:spMkLst>
            <pc:docMk/>
            <pc:sldMk cId="1915703575" sldId="485"/>
            <ac:spMk id="3" creationId="{0B387D0E-EDF0-1A55-E257-A5CF479A7221}"/>
          </ac:spMkLst>
        </pc:spChg>
        <pc:spChg chg="del">
          <ac:chgData name="Wolf, Jacob D." userId="05576282-d74a-4647-9cd1-42b570626f82" providerId="ADAL" clId="{136A725E-B8E8-4A14-A3A0-93F0CF47529D}" dt="2023-02-22T19:25:34.331" v="15304" actId="478"/>
          <ac:spMkLst>
            <pc:docMk/>
            <pc:sldMk cId="1915703575" sldId="485"/>
            <ac:spMk id="4" creationId="{B9AA1D9D-4B3E-7E85-DEC1-04CB76422184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5" creationId="{3B1530F7-6C94-F0C9-E24C-57024FDD62FF}"/>
          </ac:spMkLst>
        </pc:spChg>
        <pc:spChg chg="del">
          <ac:chgData name="Wolf, Jacob D." userId="05576282-d74a-4647-9cd1-42b570626f82" providerId="ADAL" clId="{136A725E-B8E8-4A14-A3A0-93F0CF47529D}" dt="2023-02-22T19:25:34.331" v="15304" actId="478"/>
          <ac:spMkLst>
            <pc:docMk/>
            <pc:sldMk cId="1915703575" sldId="485"/>
            <ac:spMk id="6" creationId="{F30ACA86-93D5-927A-41B2-DFEE1453851D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7" creationId="{D70BA90A-8512-8899-127F-1DFCCE526301}"/>
          </ac:spMkLst>
        </pc:spChg>
        <pc:spChg chg="del">
          <ac:chgData name="Wolf, Jacob D." userId="05576282-d74a-4647-9cd1-42b570626f82" providerId="ADAL" clId="{136A725E-B8E8-4A14-A3A0-93F0CF47529D}" dt="2023-02-22T19:25:20.352" v="15303" actId="478"/>
          <ac:spMkLst>
            <pc:docMk/>
            <pc:sldMk cId="1915703575" sldId="485"/>
            <ac:spMk id="8" creationId="{0C8671FB-1762-E595-60CA-3F8D72FAC9D4}"/>
          </ac:spMkLst>
        </pc:spChg>
        <pc:spChg chg="del mod">
          <ac:chgData name="Wolf, Jacob D." userId="05576282-d74a-4647-9cd1-42b570626f82" providerId="ADAL" clId="{136A725E-B8E8-4A14-A3A0-93F0CF47529D}" dt="2023-02-22T19:25:18.168" v="15302" actId="478"/>
          <ac:spMkLst>
            <pc:docMk/>
            <pc:sldMk cId="1915703575" sldId="485"/>
            <ac:spMk id="9" creationId="{B75E44AC-2EC9-A54D-F7BD-C681CAE60848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10" creationId="{1002C793-41D9-F10A-9336-8784415D2341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11" creationId="{BA8D4B4D-0D76-C425-C671-28A76DDFD5DB}"/>
          </ac:spMkLst>
        </pc:spChg>
        <pc:spChg chg="del">
          <ac:chgData name="Wolf, Jacob D." userId="05576282-d74a-4647-9cd1-42b570626f82" providerId="ADAL" clId="{136A725E-B8E8-4A14-A3A0-93F0CF47529D}" dt="2023-02-22T19:25:34.331" v="15304" actId="478"/>
          <ac:spMkLst>
            <pc:docMk/>
            <pc:sldMk cId="1915703575" sldId="485"/>
            <ac:spMk id="12" creationId="{59026F40-5B06-7144-CB0E-F815CCC4D883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13" creationId="{FB8152D2-4870-46C5-0EF4-1E9000A0C955}"/>
          </ac:spMkLst>
        </pc:spChg>
        <pc:spChg chg="del">
          <ac:chgData name="Wolf, Jacob D." userId="05576282-d74a-4647-9cd1-42b570626f82" providerId="ADAL" clId="{136A725E-B8E8-4A14-A3A0-93F0CF47529D}" dt="2023-02-22T19:46:28.846" v="15574" actId="478"/>
          <ac:spMkLst>
            <pc:docMk/>
            <pc:sldMk cId="1915703575" sldId="485"/>
            <ac:spMk id="14" creationId="{E13E59CA-0AB3-942F-0DED-32C65167BA87}"/>
          </ac:spMkLst>
        </pc:spChg>
        <pc:spChg chg="add mod">
          <ac:chgData name="Wolf, Jacob D." userId="05576282-d74a-4647-9cd1-42b570626f82" providerId="ADAL" clId="{136A725E-B8E8-4A14-A3A0-93F0CF47529D}" dt="2023-02-22T19:46:20.584" v="15572" actId="1076"/>
          <ac:spMkLst>
            <pc:docMk/>
            <pc:sldMk cId="1915703575" sldId="485"/>
            <ac:spMk id="15" creationId="{A402E64A-107C-90D4-7A2C-2FA0CF5245DB}"/>
          </ac:spMkLst>
        </pc:spChg>
        <pc:spChg chg="del mod">
          <ac:chgData name="Wolf, Jacob D." userId="05576282-d74a-4647-9cd1-42b570626f82" providerId="ADAL" clId="{136A725E-B8E8-4A14-A3A0-93F0CF47529D}" dt="2023-02-22T19:46:37.215" v="15578" actId="478"/>
          <ac:spMkLst>
            <pc:docMk/>
            <pc:sldMk cId="1915703575" sldId="485"/>
            <ac:spMk id="16" creationId="{82CCBE2F-8F24-1403-D0F8-F42CD4FAADD5}"/>
          </ac:spMkLst>
        </pc:spChg>
        <pc:spChg chg="del">
          <ac:chgData name="Wolf, Jacob D." userId="05576282-d74a-4647-9cd1-42b570626f82" providerId="ADAL" clId="{136A725E-B8E8-4A14-A3A0-93F0CF47529D}" dt="2023-02-22T19:25:36.769" v="15305" actId="478"/>
          <ac:spMkLst>
            <pc:docMk/>
            <pc:sldMk cId="1915703575" sldId="485"/>
            <ac:spMk id="17" creationId="{85D684AD-7651-91A8-C074-74E19E61FEB2}"/>
          </ac:spMkLst>
        </pc:spChg>
        <pc:spChg chg="del">
          <ac:chgData name="Wolf, Jacob D." userId="05576282-d74a-4647-9cd1-42b570626f82" providerId="ADAL" clId="{136A725E-B8E8-4A14-A3A0-93F0CF47529D}" dt="2023-02-22T19:46:33.709" v="15576" actId="478"/>
          <ac:spMkLst>
            <pc:docMk/>
            <pc:sldMk cId="1915703575" sldId="485"/>
            <ac:spMk id="18" creationId="{EBF0A0AE-E31B-6FED-3143-E2EE09264442}"/>
          </ac:spMkLst>
        </pc:spChg>
        <pc:spChg chg="del">
          <ac:chgData name="Wolf, Jacob D." userId="05576282-d74a-4647-9cd1-42b570626f82" providerId="ADAL" clId="{136A725E-B8E8-4A14-A3A0-93F0CF47529D}" dt="2023-02-22T19:46:31.691" v="15575" actId="478"/>
          <ac:spMkLst>
            <pc:docMk/>
            <pc:sldMk cId="1915703575" sldId="485"/>
            <ac:spMk id="19" creationId="{DBE7F3CA-8A4A-3463-752D-A2A5BE1D0B14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20" creationId="{85EDA165-338A-F883-9E9D-FDB0B1ECCC59}"/>
          </ac:spMkLst>
        </pc:spChg>
        <pc:spChg chg="add mod">
          <ac:chgData name="Wolf, Jacob D." userId="05576282-d74a-4647-9cd1-42b570626f82" providerId="ADAL" clId="{136A725E-B8E8-4A14-A3A0-93F0CF47529D}" dt="2023-02-22T19:48:07.097" v="15602" actId="1038"/>
          <ac:spMkLst>
            <pc:docMk/>
            <pc:sldMk cId="1915703575" sldId="485"/>
            <ac:spMk id="21" creationId="{CCC19352-258C-976C-84EA-3F6C15C64E63}"/>
          </ac:spMkLst>
        </pc:spChg>
        <pc:spChg chg="add mod">
          <ac:chgData name="Wolf, Jacob D." userId="05576282-d74a-4647-9cd1-42b570626f82" providerId="ADAL" clId="{136A725E-B8E8-4A14-A3A0-93F0CF47529D}" dt="2023-02-22T19:48:09.809" v="15613" actId="1038"/>
          <ac:spMkLst>
            <pc:docMk/>
            <pc:sldMk cId="1915703575" sldId="485"/>
            <ac:spMk id="22" creationId="{FBD80378-FA50-DB84-9C27-881693717848}"/>
          </ac:spMkLst>
        </pc:spChg>
        <pc:spChg chg="del">
          <ac:chgData name="Wolf, Jacob D." userId="05576282-d74a-4647-9cd1-42b570626f82" providerId="ADAL" clId="{136A725E-B8E8-4A14-A3A0-93F0CF47529D}" dt="2023-02-22T19:47:55.682" v="15586" actId="478"/>
          <ac:spMkLst>
            <pc:docMk/>
            <pc:sldMk cId="1915703575" sldId="485"/>
            <ac:spMk id="23" creationId="{22FC6157-92AB-D8EE-4BB4-9BF466EBEB62}"/>
          </ac:spMkLst>
        </pc:spChg>
        <pc:spChg chg="add mod">
          <ac:chgData name="Wolf, Jacob D." userId="05576282-d74a-4647-9cd1-42b570626f82" providerId="ADAL" clId="{136A725E-B8E8-4A14-A3A0-93F0CF47529D}" dt="2023-02-22T19:48:18.137" v="15622" actId="20577"/>
          <ac:spMkLst>
            <pc:docMk/>
            <pc:sldMk cId="1915703575" sldId="485"/>
            <ac:spMk id="25" creationId="{A4396D53-EBE9-5748-BEE9-B5BFC621E613}"/>
          </ac:spMkLst>
        </pc:spChg>
        <pc:spChg chg="mod">
          <ac:chgData name="Wolf, Jacob D." userId="05576282-d74a-4647-9cd1-42b570626f82" providerId="ADAL" clId="{136A725E-B8E8-4A14-A3A0-93F0CF47529D}" dt="2023-02-22T19:46:25.907" v="15573" actId="1076"/>
          <ac:spMkLst>
            <pc:docMk/>
            <pc:sldMk cId="1915703575" sldId="485"/>
            <ac:spMk id="28" creationId="{2556E2FD-C9D8-E44A-110C-5D973F8EBC95}"/>
          </ac:spMkLst>
        </pc:spChg>
        <pc:spChg chg="add mod">
          <ac:chgData name="Wolf, Jacob D." userId="05576282-d74a-4647-9cd1-42b570626f82" providerId="ADAL" clId="{136A725E-B8E8-4A14-A3A0-93F0CF47529D}" dt="2023-02-22T19:47:04.963" v="15583" actId="1076"/>
          <ac:spMkLst>
            <pc:docMk/>
            <pc:sldMk cId="1915703575" sldId="485"/>
            <ac:spMk id="29" creationId="{94FB5DAC-5B99-3584-95F6-ABB24C6B24CE}"/>
          </ac:spMkLst>
        </pc:spChg>
        <pc:spChg chg="add mod">
          <ac:chgData name="Wolf, Jacob D." userId="05576282-d74a-4647-9cd1-42b570626f82" providerId="ADAL" clId="{136A725E-B8E8-4A14-A3A0-93F0CF47529D}" dt="2023-02-22T19:48:01.389" v="15588" actId="1076"/>
          <ac:spMkLst>
            <pc:docMk/>
            <pc:sldMk cId="1915703575" sldId="485"/>
            <ac:spMk id="30" creationId="{201FFA6F-E276-0370-9BE2-F1713CC3BC5B}"/>
          </ac:spMkLst>
        </pc:spChg>
        <pc:spChg chg="add mod">
          <ac:chgData name="Wolf, Jacob D." userId="05576282-d74a-4647-9cd1-42b570626f82" providerId="ADAL" clId="{136A725E-B8E8-4A14-A3A0-93F0CF47529D}" dt="2023-02-22T19:48:01.389" v="15588" actId="1076"/>
          <ac:spMkLst>
            <pc:docMk/>
            <pc:sldMk cId="1915703575" sldId="485"/>
            <ac:spMk id="31" creationId="{DA0812A3-7FF7-8924-A74A-44F87FBBBBB9}"/>
          </ac:spMkLst>
        </pc:spChg>
        <pc:cxnChg chg="mod">
          <ac:chgData name="Wolf, Jacob D." userId="05576282-d74a-4647-9cd1-42b570626f82" providerId="ADAL" clId="{136A725E-B8E8-4A14-A3A0-93F0CF47529D}" dt="2023-02-22T19:48:44.618" v="15643" actId="1035"/>
          <ac:cxnSpMkLst>
            <pc:docMk/>
            <pc:sldMk cId="1915703575" sldId="485"/>
            <ac:cxnSpMk id="26" creationId="{DBDE3E15-AE91-E044-BA4F-6F49D159ADA4}"/>
          </ac:cxnSpMkLst>
        </pc:cxnChg>
      </pc:sldChg>
    </pc:docChg>
  </pc:docChgLst>
  <pc:docChgLst>
    <pc:chgData name="Carrabine, Grant W." userId="S::carrabig@my.erau.edu::a07ba753-7976-4344-978a-cf4323c5995d" providerId="AD" clId="Web-{3214EC36-CC54-8964-8DC0-5FE6BE15C7A8}"/>
    <pc:docChg chg="addSld modSld">
      <pc:chgData name="Carrabine, Grant W." userId="S::carrabig@my.erau.edu::a07ba753-7976-4344-978a-cf4323c5995d" providerId="AD" clId="Web-{3214EC36-CC54-8964-8DC0-5FE6BE15C7A8}" dt="2023-02-18T06:20:42.447" v="759" actId="20577"/>
      <pc:docMkLst>
        <pc:docMk/>
      </pc:docMkLst>
      <pc:sldChg chg="addSp modSp">
        <pc:chgData name="Carrabine, Grant W." userId="S::carrabig@my.erau.edu::a07ba753-7976-4344-978a-cf4323c5995d" providerId="AD" clId="Web-{3214EC36-CC54-8964-8DC0-5FE6BE15C7A8}" dt="2023-02-17T20:44:23.293" v="262" actId="20577"/>
        <pc:sldMkLst>
          <pc:docMk/>
          <pc:sldMk cId="2058674322" sldId="450"/>
        </pc:sldMkLst>
        <pc:spChg chg="add mod">
          <ac:chgData name="Carrabine, Grant W." userId="S::carrabig@my.erau.edu::a07ba753-7976-4344-978a-cf4323c5995d" providerId="AD" clId="Web-{3214EC36-CC54-8964-8DC0-5FE6BE15C7A8}" dt="2023-02-17T20:44:23.293" v="262" actId="20577"/>
          <ac:spMkLst>
            <pc:docMk/>
            <pc:sldMk cId="2058674322" sldId="450"/>
            <ac:spMk id="7" creationId="{D3523503-FCD1-B588-DE40-4802BEC86573}"/>
          </ac:spMkLst>
        </pc:spChg>
        <pc:cxnChg chg="add mod">
          <ac:chgData name="Carrabine, Grant W." userId="S::carrabig@my.erau.edu::a07ba753-7976-4344-978a-cf4323c5995d" providerId="AD" clId="Web-{3214EC36-CC54-8964-8DC0-5FE6BE15C7A8}" dt="2023-02-17T20:43:35.010" v="257" actId="1076"/>
          <ac:cxnSpMkLst>
            <pc:docMk/>
            <pc:sldMk cId="2058674322" sldId="450"/>
            <ac:cxnSpMk id="5" creationId="{6D392F47-F904-2EED-12E2-1F3A74BF56C4}"/>
          </ac:cxnSpMkLst>
        </pc:cxnChg>
        <pc:cxnChg chg="mod">
          <ac:chgData name="Carrabine, Grant W." userId="S::carrabig@my.erau.edu::a07ba753-7976-4344-978a-cf4323c5995d" providerId="AD" clId="Web-{3214EC36-CC54-8964-8DC0-5FE6BE15C7A8}" dt="2023-02-17T20:43:11.181" v="252" actId="14100"/>
          <ac:cxnSpMkLst>
            <pc:docMk/>
            <pc:sldMk cId="2058674322" sldId="450"/>
            <ac:cxnSpMk id="30" creationId="{DBD05113-B946-4168-573E-860CF495103B}"/>
          </ac:cxnSpMkLst>
        </pc:cxnChg>
      </pc:sldChg>
      <pc:sldChg chg="modSp">
        <pc:chgData name="Carrabine, Grant W." userId="S::carrabig@my.erau.edu::a07ba753-7976-4344-978a-cf4323c5995d" providerId="AD" clId="Web-{3214EC36-CC54-8964-8DC0-5FE6BE15C7A8}" dt="2023-02-17T20:14:41.500" v="2" actId="1076"/>
        <pc:sldMkLst>
          <pc:docMk/>
          <pc:sldMk cId="3259309976" sldId="456"/>
        </pc:sldMkLst>
        <pc:spChg chg="mod">
          <ac:chgData name="Carrabine, Grant W." userId="S::carrabig@my.erau.edu::a07ba753-7976-4344-978a-cf4323c5995d" providerId="AD" clId="Web-{3214EC36-CC54-8964-8DC0-5FE6BE15C7A8}" dt="2023-02-17T20:14:41.500" v="2" actId="1076"/>
          <ac:spMkLst>
            <pc:docMk/>
            <pc:sldMk cId="3259309976" sldId="456"/>
            <ac:spMk id="4" creationId="{83297EEC-6299-D924-2B6D-504618678982}"/>
          </ac:spMkLst>
        </pc:spChg>
      </pc:sldChg>
      <pc:sldChg chg="addSp modSp">
        <pc:chgData name="Carrabine, Grant W." userId="S::carrabig@my.erau.edu::a07ba753-7976-4344-978a-cf4323c5995d" providerId="AD" clId="Web-{3214EC36-CC54-8964-8DC0-5FE6BE15C7A8}" dt="2023-02-17T21:27:55.535" v="400" actId="1076"/>
        <pc:sldMkLst>
          <pc:docMk/>
          <pc:sldMk cId="3839142448" sldId="458"/>
        </pc:sldMkLst>
        <pc:spChg chg="mod">
          <ac:chgData name="Carrabine, Grant W." userId="S::carrabig@my.erau.edu::a07ba753-7976-4344-978a-cf4323c5995d" providerId="AD" clId="Web-{3214EC36-CC54-8964-8DC0-5FE6BE15C7A8}" dt="2023-02-17T20:23:02.610" v="15" actId="20577"/>
          <ac:spMkLst>
            <pc:docMk/>
            <pc:sldMk cId="3839142448" sldId="458"/>
            <ac:spMk id="2" creationId="{5E492AAE-95E9-0A76-DE6A-8669E1D60CDA}"/>
          </ac:spMkLst>
        </pc:spChg>
        <pc:graphicFrameChg chg="add mod modGraphic">
          <ac:chgData name="Carrabine, Grant W." userId="S::carrabig@my.erau.edu::a07ba753-7976-4344-978a-cf4323c5995d" providerId="AD" clId="Web-{3214EC36-CC54-8964-8DC0-5FE6BE15C7A8}" dt="2023-02-17T21:27:55.535" v="400" actId="1076"/>
          <ac:graphicFrameMkLst>
            <pc:docMk/>
            <pc:sldMk cId="3839142448" sldId="458"/>
            <ac:graphicFrameMk id="5" creationId="{250F7F66-3388-21A6-8F07-B0193249C7D6}"/>
          </ac:graphicFrameMkLst>
        </pc:graphicFrameChg>
      </pc:sldChg>
      <pc:sldChg chg="addSp delSp modSp">
        <pc:chgData name="Carrabine, Grant W." userId="S::carrabig@my.erau.edu::a07ba753-7976-4344-978a-cf4323c5995d" providerId="AD" clId="Web-{3214EC36-CC54-8964-8DC0-5FE6BE15C7A8}" dt="2023-02-18T06:20:42.447" v="759" actId="20577"/>
        <pc:sldMkLst>
          <pc:docMk/>
          <pc:sldMk cId="2928943781" sldId="459"/>
        </pc:sldMkLst>
        <pc:spChg chg="mod">
          <ac:chgData name="Carrabine, Grant W." userId="S::carrabig@my.erau.edu::a07ba753-7976-4344-978a-cf4323c5995d" providerId="AD" clId="Web-{3214EC36-CC54-8964-8DC0-5FE6BE15C7A8}" dt="2023-02-17T21:30:24.040" v="461" actId="20577"/>
          <ac:spMkLst>
            <pc:docMk/>
            <pc:sldMk cId="2928943781" sldId="459"/>
            <ac:spMk id="2" creationId="{0E3B42EC-CCAB-4E7D-0870-325770711885}"/>
          </ac:spMkLst>
        </pc:spChg>
        <pc:graphicFrameChg chg="add del modGraphic">
          <ac:chgData name="Carrabine, Grant W." userId="S::carrabig@my.erau.edu::a07ba753-7976-4344-978a-cf4323c5995d" providerId="AD" clId="Web-{3214EC36-CC54-8964-8DC0-5FE6BE15C7A8}" dt="2023-02-17T21:22:14.305" v="368"/>
          <ac:graphicFrameMkLst>
            <pc:docMk/>
            <pc:sldMk cId="2928943781" sldId="459"/>
            <ac:graphicFrameMk id="5" creationId="{F6DD496C-A2F8-0D96-9327-9FFDD55346D2}"/>
          </ac:graphicFrameMkLst>
        </pc:graphicFrameChg>
        <pc:graphicFrameChg chg="add del">
          <ac:chgData name="Carrabine, Grant W." userId="S::carrabig@my.erau.edu::a07ba753-7976-4344-978a-cf4323c5995d" providerId="AD" clId="Web-{3214EC36-CC54-8964-8DC0-5FE6BE15C7A8}" dt="2023-02-17T21:22:12.087" v="367"/>
          <ac:graphicFrameMkLst>
            <pc:docMk/>
            <pc:sldMk cId="2928943781" sldId="459"/>
            <ac:graphicFrameMk id="48" creationId="{7831B31C-A390-19B0-5532-0845450FC2B4}"/>
          </ac:graphicFrameMkLst>
        </pc:graphicFrameChg>
        <pc:graphicFrameChg chg="add modGraphic">
          <ac:chgData name="Carrabine, Grant W." userId="S::carrabig@my.erau.edu::a07ba753-7976-4344-978a-cf4323c5995d" providerId="AD" clId="Web-{3214EC36-CC54-8964-8DC0-5FE6BE15C7A8}" dt="2023-02-18T06:20:42.447" v="759" actId="20577"/>
          <ac:graphicFrameMkLst>
            <pc:docMk/>
            <pc:sldMk cId="2928943781" sldId="459"/>
            <ac:graphicFrameMk id="63" creationId="{5FBA6674-D383-FEE8-5681-466C9FF4A520}"/>
          </ac:graphicFrameMkLst>
        </pc:graphicFrameChg>
      </pc:sldChg>
      <pc:sldChg chg="addSp delSp modSp new">
        <pc:chgData name="Carrabine, Grant W." userId="S::carrabig@my.erau.edu::a07ba753-7976-4344-978a-cf4323c5995d" providerId="AD" clId="Web-{3214EC36-CC54-8964-8DC0-5FE6BE15C7A8}" dt="2023-02-17T20:42:35.571" v="251" actId="20577"/>
        <pc:sldMkLst>
          <pc:docMk/>
          <pc:sldMk cId="3455087984" sldId="462"/>
        </pc:sldMkLst>
        <pc:spChg chg="mod">
          <ac:chgData name="Carrabine, Grant W." userId="S::carrabig@my.erau.edu::a07ba753-7976-4344-978a-cf4323c5995d" providerId="AD" clId="Web-{3214EC36-CC54-8964-8DC0-5FE6BE15C7A8}" dt="2023-02-17T20:29:52.640" v="96" actId="20577"/>
          <ac:spMkLst>
            <pc:docMk/>
            <pc:sldMk cId="3455087984" sldId="462"/>
            <ac:spMk id="2" creationId="{BA02A35F-0D3F-097F-942C-BCFD5A37B51F}"/>
          </ac:spMkLst>
        </pc:spChg>
        <pc:spChg chg="del">
          <ac:chgData name="Carrabine, Grant W." userId="S::carrabig@my.erau.edu::a07ba753-7976-4344-978a-cf4323c5995d" providerId="AD" clId="Web-{3214EC36-CC54-8964-8DC0-5FE6BE15C7A8}" dt="2023-02-17T20:29:00.841" v="75"/>
          <ac:spMkLst>
            <pc:docMk/>
            <pc:sldMk cId="3455087984" sldId="462"/>
            <ac:spMk id="3" creationId="{036D8185-80F3-E01E-A73B-3F1E6B7E0C53}"/>
          </ac:spMkLst>
        </pc:spChg>
        <pc:spChg chg="add mod">
          <ac:chgData name="Carrabine, Grant W." userId="S::carrabig@my.erau.edu::a07ba753-7976-4344-978a-cf4323c5995d" providerId="AD" clId="Web-{3214EC36-CC54-8964-8DC0-5FE6BE15C7A8}" dt="2023-02-17T20:39:58.972" v="147" actId="1076"/>
          <ac:spMkLst>
            <pc:docMk/>
            <pc:sldMk cId="3455087984" sldId="462"/>
            <ac:spMk id="11" creationId="{99470670-F7FB-E69A-C17F-2EE1B6365AF1}"/>
          </ac:spMkLst>
        </pc:spChg>
        <pc:spChg chg="add mod">
          <ac:chgData name="Carrabine, Grant W." userId="S::carrabig@my.erau.edu::a07ba753-7976-4344-978a-cf4323c5995d" providerId="AD" clId="Web-{3214EC36-CC54-8964-8DC0-5FE6BE15C7A8}" dt="2023-02-17T20:42:35.571" v="251" actId="20577"/>
          <ac:spMkLst>
            <pc:docMk/>
            <pc:sldMk cId="3455087984" sldId="462"/>
            <ac:spMk id="12" creationId="{C5405820-D661-6092-DDB2-1CA27933DCBB}"/>
          </ac:spMkLst>
        </pc:spChg>
        <pc:spChg chg="add mod">
          <ac:chgData name="Carrabine, Grant W." userId="S::carrabig@my.erau.edu::a07ba753-7976-4344-978a-cf4323c5995d" providerId="AD" clId="Web-{3214EC36-CC54-8964-8DC0-5FE6BE15C7A8}" dt="2023-02-17T20:40:39.630" v="188" actId="1076"/>
          <ac:spMkLst>
            <pc:docMk/>
            <pc:sldMk cId="3455087984" sldId="462"/>
            <ac:spMk id="13" creationId="{2616163E-54E5-A442-9826-1758EF2BB1E0}"/>
          </ac:spMkLst>
        </pc:spChg>
        <pc:spChg chg="add mod">
          <ac:chgData name="Carrabine, Grant W." userId="S::carrabig@my.erau.edu::a07ba753-7976-4344-978a-cf4323c5995d" providerId="AD" clId="Web-{3214EC36-CC54-8964-8DC0-5FE6BE15C7A8}" dt="2023-02-17T20:41:40.882" v="226" actId="20577"/>
          <ac:spMkLst>
            <pc:docMk/>
            <pc:sldMk cId="3455087984" sldId="462"/>
            <ac:spMk id="14" creationId="{CB1D94DD-EAA7-9A79-D02C-7D214C267AA6}"/>
          </ac:spMkLst>
        </pc:spChg>
        <pc:spChg chg="add mod">
          <ac:chgData name="Carrabine, Grant W." userId="S::carrabig@my.erau.edu::a07ba753-7976-4344-978a-cf4323c5995d" providerId="AD" clId="Web-{3214EC36-CC54-8964-8DC0-5FE6BE15C7A8}" dt="2023-02-17T20:41:58.570" v="235" actId="1076"/>
          <ac:spMkLst>
            <pc:docMk/>
            <pc:sldMk cId="3455087984" sldId="462"/>
            <ac:spMk id="15" creationId="{CB1F1A0F-3215-857B-E45D-49BEA22CA83F}"/>
          </ac:spMkLst>
        </pc:spChg>
        <pc:picChg chg="add mod ord">
          <ac:chgData name="Carrabine, Grant W." userId="S::carrabig@my.erau.edu::a07ba753-7976-4344-978a-cf4323c5995d" providerId="AD" clId="Web-{3214EC36-CC54-8964-8DC0-5FE6BE15C7A8}" dt="2023-02-17T20:30:52.376" v="102" actId="1076"/>
          <ac:picMkLst>
            <pc:docMk/>
            <pc:sldMk cId="3455087984" sldId="462"/>
            <ac:picMk id="4" creationId="{6DBD0414-BB77-2F62-D28C-6F791DE8AA7C}"/>
          </ac:picMkLst>
        </pc:picChg>
        <pc:cxnChg chg="add mod">
          <ac:chgData name="Carrabine, Grant W." userId="S::carrabig@my.erau.edu::a07ba753-7976-4344-978a-cf4323c5995d" providerId="AD" clId="Web-{3214EC36-CC54-8964-8DC0-5FE6BE15C7A8}" dt="2023-02-17T20:33:47.069" v="108" actId="14100"/>
          <ac:cxnSpMkLst>
            <pc:docMk/>
            <pc:sldMk cId="3455087984" sldId="462"/>
            <ac:cxnSpMk id="6" creationId="{99811A17-A74F-1941-A73B-6B4831C79A86}"/>
          </ac:cxnSpMkLst>
        </pc:cxnChg>
        <pc:cxnChg chg="add mod">
          <ac:chgData name="Carrabine, Grant W." userId="S::carrabig@my.erau.edu::a07ba753-7976-4344-978a-cf4323c5995d" providerId="AD" clId="Web-{3214EC36-CC54-8964-8DC0-5FE6BE15C7A8}" dt="2023-02-17T20:34:02.476" v="110" actId="1076"/>
          <ac:cxnSpMkLst>
            <pc:docMk/>
            <pc:sldMk cId="3455087984" sldId="462"/>
            <ac:cxnSpMk id="7" creationId="{49EAB5BA-4710-5A7A-C358-0E35FC50FAD6}"/>
          </ac:cxnSpMkLst>
        </pc:cxnChg>
        <pc:cxnChg chg="add mod">
          <ac:chgData name="Carrabine, Grant W." userId="S::carrabig@my.erau.edu::a07ba753-7976-4344-978a-cf4323c5995d" providerId="AD" clId="Web-{3214EC36-CC54-8964-8DC0-5FE6BE15C7A8}" dt="2023-02-17T20:34:14.664" v="113" actId="1076"/>
          <ac:cxnSpMkLst>
            <pc:docMk/>
            <pc:sldMk cId="3455087984" sldId="462"/>
            <ac:cxnSpMk id="8" creationId="{61E29FFC-FFC7-F808-EF92-629A69F073B8}"/>
          </ac:cxnSpMkLst>
        </pc:cxnChg>
        <pc:cxnChg chg="add mod">
          <ac:chgData name="Carrabine, Grant W." userId="S::carrabig@my.erau.edu::a07ba753-7976-4344-978a-cf4323c5995d" providerId="AD" clId="Web-{3214EC36-CC54-8964-8DC0-5FE6BE15C7A8}" dt="2023-02-17T20:34:23.117" v="116" actId="1076"/>
          <ac:cxnSpMkLst>
            <pc:docMk/>
            <pc:sldMk cId="3455087984" sldId="462"/>
            <ac:cxnSpMk id="9" creationId="{52900524-73D4-0FC1-A9D8-FE32BEB80491}"/>
          </ac:cxnSpMkLst>
        </pc:cxnChg>
        <pc:cxnChg chg="add mod">
          <ac:chgData name="Carrabine, Grant W." userId="S::carrabig@my.erau.edu::a07ba753-7976-4344-978a-cf4323c5995d" providerId="AD" clId="Web-{3214EC36-CC54-8964-8DC0-5FE6BE15C7A8}" dt="2023-02-17T20:34:32.821" v="119" actId="1076"/>
          <ac:cxnSpMkLst>
            <pc:docMk/>
            <pc:sldMk cId="3455087984" sldId="462"/>
            <ac:cxnSpMk id="10" creationId="{D39641F4-ED85-923B-36FF-54A678DC363F}"/>
          </ac:cxnSpMkLst>
        </pc:cxnChg>
      </pc:sldChg>
    </pc:docChg>
  </pc:docChgLst>
  <pc:docChgLst>
    <pc:chgData name="Carrabine, Grant W." userId="S::carrabig@my.erau.edu::a07ba753-7976-4344-978a-cf4323c5995d" providerId="AD" clId="Web-{5A031C59-CDB5-B8C4-4752-3365C7ADDE4F}"/>
    <pc:docChg chg="modSld">
      <pc:chgData name="Carrabine, Grant W." userId="S::carrabig@my.erau.edu::a07ba753-7976-4344-978a-cf4323c5995d" providerId="AD" clId="Web-{5A031C59-CDB5-B8C4-4752-3365C7ADDE4F}" dt="2023-02-22T19:33:45.711" v="9" actId="20577"/>
      <pc:docMkLst>
        <pc:docMk/>
      </pc:docMkLst>
      <pc:sldChg chg="modSp">
        <pc:chgData name="Carrabine, Grant W." userId="S::carrabig@my.erau.edu::a07ba753-7976-4344-978a-cf4323c5995d" providerId="AD" clId="Web-{5A031C59-CDB5-B8C4-4752-3365C7ADDE4F}" dt="2023-02-22T19:33:45.711" v="9" actId="20577"/>
        <pc:sldMkLst>
          <pc:docMk/>
          <pc:sldMk cId="2002816061" sldId="454"/>
        </pc:sldMkLst>
        <pc:graphicFrameChg chg="modGraphic">
          <ac:chgData name="Carrabine, Grant W." userId="S::carrabig@my.erau.edu::a07ba753-7976-4344-978a-cf4323c5995d" providerId="AD" clId="Web-{5A031C59-CDB5-B8C4-4752-3365C7ADDE4F}" dt="2023-02-22T19:33:45.711" v="9" actId="20577"/>
          <ac:graphicFrameMkLst>
            <pc:docMk/>
            <pc:sldMk cId="2002816061" sldId="454"/>
            <ac:graphicFrameMk id="4" creationId="{3183E25D-5E89-9262-3F90-9529FC21FAB4}"/>
          </ac:graphicFrameMkLst>
        </pc:graphicFrameChg>
      </pc:sldChg>
    </pc:docChg>
  </pc:docChgLst>
  <pc:docChgLst>
    <pc:chgData name="Astrup, Dylan J." userId="S::astrupd@my.erau.edu::56b1825f-da8e-4cf8-aad7-60ebaa314d46" providerId="AD" clId="Web-{A05765FD-25DE-45A1-B6AC-D4191ACB00FB}"/>
    <pc:docChg chg="modSld">
      <pc:chgData name="Astrup, Dylan J." userId="S::astrupd@my.erau.edu::56b1825f-da8e-4cf8-aad7-60ebaa314d46" providerId="AD" clId="Web-{A05765FD-25DE-45A1-B6AC-D4191ACB00FB}" dt="2023-02-22T20:44:10.589" v="103" actId="14100"/>
      <pc:docMkLst>
        <pc:docMk/>
      </pc:docMkLst>
      <pc:sldChg chg="modSp">
        <pc:chgData name="Astrup, Dylan J." userId="S::astrupd@my.erau.edu::56b1825f-da8e-4cf8-aad7-60ebaa314d46" providerId="AD" clId="Web-{A05765FD-25DE-45A1-B6AC-D4191ACB00FB}" dt="2023-02-22T20:44:10.589" v="103" actId="14100"/>
        <pc:sldMkLst>
          <pc:docMk/>
          <pc:sldMk cId="2641549669" sldId="266"/>
        </pc:sldMkLst>
        <pc:spChg chg="mod">
          <ac:chgData name="Astrup, Dylan J." userId="S::astrupd@my.erau.edu::56b1825f-da8e-4cf8-aad7-60ebaa314d46" providerId="AD" clId="Web-{A05765FD-25DE-45A1-B6AC-D4191ACB00FB}" dt="2023-02-22T20:44:10.589" v="103" actId="14100"/>
          <ac:spMkLst>
            <pc:docMk/>
            <pc:sldMk cId="2641549669" sldId="266"/>
            <ac:spMk id="5" creationId="{F669B403-E245-B695-4819-F21EFAD1D0AC}"/>
          </ac:spMkLst>
        </pc:spChg>
      </pc:sldChg>
      <pc:sldChg chg="modSp">
        <pc:chgData name="Astrup, Dylan J." userId="S::astrupd@my.erau.edu::56b1825f-da8e-4cf8-aad7-60ebaa314d46" providerId="AD" clId="Web-{A05765FD-25DE-45A1-B6AC-D4191ACB00FB}" dt="2023-02-22T20:24:38.931" v="75" actId="1076"/>
        <pc:sldMkLst>
          <pc:docMk/>
          <pc:sldMk cId="718782417" sldId="350"/>
        </pc:sldMkLst>
        <pc:spChg chg="mod">
          <ac:chgData name="Astrup, Dylan J." userId="S::astrupd@my.erau.edu::56b1825f-da8e-4cf8-aad7-60ebaa314d46" providerId="AD" clId="Web-{A05765FD-25DE-45A1-B6AC-D4191ACB00FB}" dt="2023-02-22T20:24:38.931" v="75" actId="1076"/>
          <ac:spMkLst>
            <pc:docMk/>
            <pc:sldMk cId="718782417" sldId="350"/>
            <ac:spMk id="15" creationId="{3BDB1A50-B351-6BDE-F616-4D4426011724}"/>
          </ac:spMkLst>
        </pc:spChg>
        <pc:graphicFrameChg chg="modGraphic">
          <ac:chgData name="Astrup, Dylan J." userId="S::astrupd@my.erau.edu::56b1825f-da8e-4cf8-aad7-60ebaa314d46" providerId="AD" clId="Web-{A05765FD-25DE-45A1-B6AC-D4191ACB00FB}" dt="2023-02-22T20:20:58.353" v="61" actId="20577"/>
          <ac:graphicFrameMkLst>
            <pc:docMk/>
            <pc:sldMk cId="718782417" sldId="350"/>
            <ac:graphicFrameMk id="8" creationId="{51CD6C32-1DFE-2122-9B4A-8279300D7E5F}"/>
          </ac:graphicFrameMkLst>
        </pc:graphicFrameChg>
      </pc:sldChg>
      <pc:sldChg chg="modSp">
        <pc:chgData name="Astrup, Dylan J." userId="S::astrupd@my.erau.edu::56b1825f-da8e-4cf8-aad7-60ebaa314d46" providerId="AD" clId="Web-{A05765FD-25DE-45A1-B6AC-D4191ACB00FB}" dt="2023-02-22T20:22:18.531" v="74" actId="20577"/>
        <pc:sldMkLst>
          <pc:docMk/>
          <pc:sldMk cId="6644773" sldId="351"/>
        </pc:sldMkLst>
        <pc:graphicFrameChg chg="modGraphic">
          <ac:chgData name="Astrup, Dylan J." userId="S::astrupd@my.erau.edu::56b1825f-da8e-4cf8-aad7-60ebaa314d46" providerId="AD" clId="Web-{A05765FD-25DE-45A1-B6AC-D4191ACB00FB}" dt="2023-02-22T20:22:18.531" v="74" actId="20577"/>
          <ac:graphicFrameMkLst>
            <pc:docMk/>
            <pc:sldMk cId="6644773" sldId="351"/>
            <ac:graphicFrameMk id="7" creationId="{74433317-0975-7CCC-5887-63A7DE68F946}"/>
          </ac:graphicFrameMkLst>
        </pc:graphicFrameChg>
      </pc:sldChg>
      <pc:sldChg chg="modSp">
        <pc:chgData name="Astrup, Dylan J." userId="S::astrupd@my.erau.edu::56b1825f-da8e-4cf8-aad7-60ebaa314d46" providerId="AD" clId="Web-{A05765FD-25DE-45A1-B6AC-D4191ACB00FB}" dt="2023-02-22T20:42:34.567" v="99" actId="1076"/>
        <pc:sldMkLst>
          <pc:docMk/>
          <pc:sldMk cId="2096433879" sldId="392"/>
        </pc:sldMkLst>
        <pc:spChg chg="mod">
          <ac:chgData name="Astrup, Dylan J." userId="S::astrupd@my.erau.edu::56b1825f-da8e-4cf8-aad7-60ebaa314d46" providerId="AD" clId="Web-{A05765FD-25DE-45A1-B6AC-D4191ACB00FB}" dt="2023-02-22T20:42:27.254" v="98" actId="20577"/>
          <ac:spMkLst>
            <pc:docMk/>
            <pc:sldMk cId="2096433879" sldId="392"/>
            <ac:spMk id="2" creationId="{62726184-7C76-B17F-60B5-744321EDC831}"/>
          </ac:spMkLst>
        </pc:spChg>
        <pc:picChg chg="mod">
          <ac:chgData name="Astrup, Dylan J." userId="S::astrupd@my.erau.edu::56b1825f-da8e-4cf8-aad7-60ebaa314d46" providerId="AD" clId="Web-{A05765FD-25DE-45A1-B6AC-D4191ACB00FB}" dt="2023-02-22T20:42:34.567" v="99" actId="1076"/>
          <ac:picMkLst>
            <pc:docMk/>
            <pc:sldMk cId="2096433879" sldId="392"/>
            <ac:picMk id="4" creationId="{D917AEF0-1E6D-5369-DB3F-9E074D4B9941}"/>
          </ac:picMkLst>
        </pc:picChg>
      </pc:sldChg>
      <pc:sldChg chg="modSp">
        <pc:chgData name="Astrup, Dylan J." userId="S::astrupd@my.erau.edu::56b1825f-da8e-4cf8-aad7-60ebaa314d46" providerId="AD" clId="Web-{A05765FD-25DE-45A1-B6AC-D4191ACB00FB}" dt="2023-02-22T20:25:22.856" v="77" actId="20577"/>
        <pc:sldMkLst>
          <pc:docMk/>
          <pc:sldMk cId="659442507" sldId="404"/>
        </pc:sldMkLst>
        <pc:graphicFrameChg chg="modGraphic">
          <ac:chgData name="Astrup, Dylan J." userId="S::astrupd@my.erau.edu::56b1825f-da8e-4cf8-aad7-60ebaa314d46" providerId="AD" clId="Web-{A05765FD-25DE-45A1-B6AC-D4191ACB00FB}" dt="2023-02-22T20:25:22.856" v="77" actId="20577"/>
          <ac:graphicFrameMkLst>
            <pc:docMk/>
            <pc:sldMk cId="659442507" sldId="404"/>
            <ac:graphicFrameMk id="5" creationId="{E3AC9F57-E402-AB00-B863-74C6C8B93889}"/>
          </ac:graphicFrameMkLst>
        </pc:graphicFrameChg>
        <pc:picChg chg="mod">
          <ac:chgData name="Astrup, Dylan J." userId="S::astrupd@my.erau.edu::56b1825f-da8e-4cf8-aad7-60ebaa314d46" providerId="AD" clId="Web-{A05765FD-25DE-45A1-B6AC-D4191ACB00FB}" dt="2023-02-22T20:19:52.536" v="53" actId="1076"/>
          <ac:picMkLst>
            <pc:docMk/>
            <pc:sldMk cId="659442507" sldId="404"/>
            <ac:picMk id="8" creationId="{5986C7FA-0BAC-E903-4E70-2F6D6EA99F3C}"/>
          </ac:picMkLst>
        </pc:picChg>
        <pc:picChg chg="mod">
          <ac:chgData name="Astrup, Dylan J." userId="S::astrupd@my.erau.edu::56b1825f-da8e-4cf8-aad7-60ebaa314d46" providerId="AD" clId="Web-{A05765FD-25DE-45A1-B6AC-D4191ACB00FB}" dt="2023-02-22T20:19:53.677" v="54" actId="1076"/>
          <ac:picMkLst>
            <pc:docMk/>
            <pc:sldMk cId="659442507" sldId="404"/>
            <ac:picMk id="10" creationId="{20790D50-BA3D-1787-4604-B748923CF462}"/>
          </ac:picMkLst>
        </pc:picChg>
      </pc:sldChg>
      <pc:sldChg chg="modSp">
        <pc:chgData name="Astrup, Dylan J." userId="S::astrupd@my.erau.edu::56b1825f-da8e-4cf8-aad7-60ebaa314d46" providerId="AD" clId="Web-{A05765FD-25DE-45A1-B6AC-D4191ACB00FB}" dt="2023-02-22T20:11:18.689" v="2" actId="1076"/>
        <pc:sldMkLst>
          <pc:docMk/>
          <pc:sldMk cId="3787098" sldId="417"/>
        </pc:sldMkLst>
        <pc:spChg chg="mod">
          <ac:chgData name="Astrup, Dylan J." userId="S::astrupd@my.erau.edu::56b1825f-da8e-4cf8-aad7-60ebaa314d46" providerId="AD" clId="Web-{A05765FD-25DE-45A1-B6AC-D4191ACB00FB}" dt="2023-02-22T20:11:18.689" v="2" actId="1076"/>
          <ac:spMkLst>
            <pc:docMk/>
            <pc:sldMk cId="3787098" sldId="417"/>
            <ac:spMk id="15" creationId="{C7DBA79C-62BC-2BDB-6878-B54A6BABEF85}"/>
          </ac:spMkLst>
        </pc:spChg>
        <pc:cxnChg chg="mod">
          <ac:chgData name="Astrup, Dylan J." userId="S::astrupd@my.erau.edu::56b1825f-da8e-4cf8-aad7-60ebaa314d46" providerId="AD" clId="Web-{A05765FD-25DE-45A1-B6AC-D4191ACB00FB}" dt="2023-02-22T20:11:09.313" v="1" actId="14100"/>
          <ac:cxnSpMkLst>
            <pc:docMk/>
            <pc:sldMk cId="3787098" sldId="417"/>
            <ac:cxnSpMk id="72" creationId="{D0D6F147-AE5D-A20B-F539-BB60F0DE7585}"/>
          </ac:cxnSpMkLst>
        </pc:cxnChg>
      </pc:sldChg>
      <pc:sldChg chg="modSp">
        <pc:chgData name="Astrup, Dylan J." userId="S::astrupd@my.erau.edu::56b1825f-da8e-4cf8-aad7-60ebaa314d46" providerId="AD" clId="Web-{A05765FD-25DE-45A1-B6AC-D4191ACB00FB}" dt="2023-02-22T20:21:55.795" v="71" actId="20577"/>
        <pc:sldMkLst>
          <pc:docMk/>
          <pc:sldMk cId="137774024" sldId="460"/>
        </pc:sldMkLst>
        <pc:graphicFrameChg chg="modGraphic">
          <ac:chgData name="Astrup, Dylan J." userId="S::astrupd@my.erau.edu::56b1825f-da8e-4cf8-aad7-60ebaa314d46" providerId="AD" clId="Web-{A05765FD-25DE-45A1-B6AC-D4191ACB00FB}" dt="2023-02-22T20:21:55.795" v="71" actId="20577"/>
          <ac:graphicFrameMkLst>
            <pc:docMk/>
            <pc:sldMk cId="137774024" sldId="460"/>
            <ac:graphicFrameMk id="4" creationId="{0A7CE571-D15F-E757-7900-73AE88534ED8}"/>
          </ac:graphicFrameMkLst>
        </pc:graphicFrameChg>
      </pc:sldChg>
      <pc:sldChg chg="modSp">
        <pc:chgData name="Astrup, Dylan J." userId="S::astrupd@my.erau.edu::56b1825f-da8e-4cf8-aad7-60ebaa314d46" providerId="AD" clId="Web-{A05765FD-25DE-45A1-B6AC-D4191ACB00FB}" dt="2023-02-22T20:27:59.445" v="91" actId="20577"/>
        <pc:sldMkLst>
          <pc:docMk/>
          <pc:sldMk cId="3664928907" sldId="461"/>
        </pc:sldMkLst>
        <pc:graphicFrameChg chg="modGraphic">
          <ac:chgData name="Astrup, Dylan J." userId="S::astrupd@my.erau.edu::56b1825f-da8e-4cf8-aad7-60ebaa314d46" providerId="AD" clId="Web-{A05765FD-25DE-45A1-B6AC-D4191ACB00FB}" dt="2023-02-22T20:27:59.445" v="91" actId="20577"/>
          <ac:graphicFrameMkLst>
            <pc:docMk/>
            <pc:sldMk cId="3664928907" sldId="461"/>
            <ac:graphicFrameMk id="4" creationId="{0A7CE571-D15F-E757-7900-73AE88534ED8}"/>
          </ac:graphicFrameMkLst>
        </pc:graphicFrameChg>
      </pc:sldChg>
      <pc:sldChg chg="modSp">
        <pc:chgData name="Astrup, Dylan J." userId="S::astrupd@my.erau.edu::56b1825f-da8e-4cf8-aad7-60ebaa314d46" providerId="AD" clId="Web-{A05765FD-25DE-45A1-B6AC-D4191ACB00FB}" dt="2023-02-22T20:19:43.114" v="52" actId="14100"/>
        <pc:sldMkLst>
          <pc:docMk/>
          <pc:sldMk cId="3443425607" sldId="463"/>
        </pc:sldMkLst>
        <pc:cxnChg chg="mod">
          <ac:chgData name="Astrup, Dylan J." userId="S::astrupd@my.erau.edu::56b1825f-da8e-4cf8-aad7-60ebaa314d46" providerId="AD" clId="Web-{A05765FD-25DE-45A1-B6AC-D4191ACB00FB}" dt="2023-02-22T20:19:43.114" v="52" actId="14100"/>
          <ac:cxnSpMkLst>
            <pc:docMk/>
            <pc:sldMk cId="3443425607" sldId="463"/>
            <ac:cxnSpMk id="4" creationId="{3CEEB5D6-99B3-C78D-F8E9-063127479794}"/>
          </ac:cxnSpMkLst>
        </pc:cxnChg>
      </pc:sldChg>
      <pc:sldChg chg="modSp">
        <pc:chgData name="Astrup, Dylan J." userId="S::astrupd@my.erau.edu::56b1825f-da8e-4cf8-aad7-60ebaa314d46" providerId="AD" clId="Web-{A05765FD-25DE-45A1-B6AC-D4191ACB00FB}" dt="2023-02-22T20:18:27.921" v="51" actId="1076"/>
        <pc:sldMkLst>
          <pc:docMk/>
          <pc:sldMk cId="3011441992" sldId="468"/>
        </pc:sldMkLst>
        <pc:cxnChg chg="mod">
          <ac:chgData name="Astrup, Dylan J." userId="S::astrupd@my.erau.edu::56b1825f-da8e-4cf8-aad7-60ebaa314d46" providerId="AD" clId="Web-{A05765FD-25DE-45A1-B6AC-D4191ACB00FB}" dt="2023-02-22T20:18:27.921" v="51" actId="1076"/>
          <ac:cxnSpMkLst>
            <pc:docMk/>
            <pc:sldMk cId="3011441992" sldId="468"/>
            <ac:cxnSpMk id="15" creationId="{701BCB3D-C016-F1EF-5188-8605EEE13746}"/>
          </ac:cxnSpMkLst>
        </pc:cxnChg>
      </pc:sldChg>
      <pc:sldChg chg="modSp">
        <pc:chgData name="Astrup, Dylan J." userId="S::astrupd@my.erau.edu::56b1825f-da8e-4cf8-aad7-60ebaa314d46" providerId="AD" clId="Web-{A05765FD-25DE-45A1-B6AC-D4191ACB00FB}" dt="2023-02-22T20:14:53.172" v="47"/>
        <pc:sldMkLst>
          <pc:docMk/>
          <pc:sldMk cId="619966970" sldId="480"/>
        </pc:sldMkLst>
        <pc:graphicFrameChg chg="mod modGraphic">
          <ac:chgData name="Astrup, Dylan J." userId="S::astrupd@my.erau.edu::56b1825f-da8e-4cf8-aad7-60ebaa314d46" providerId="AD" clId="Web-{A05765FD-25DE-45A1-B6AC-D4191ACB00FB}" dt="2023-02-22T20:14:53.172" v="47"/>
          <ac:graphicFrameMkLst>
            <pc:docMk/>
            <pc:sldMk cId="619966970" sldId="480"/>
            <ac:graphicFrameMk id="4" creationId="{E2188EEF-8568-8D2C-59D3-107F9577EB1A}"/>
          </ac:graphicFrameMkLst>
        </pc:graphicFrameChg>
      </pc:sldChg>
      <pc:sldChg chg="modSp">
        <pc:chgData name="Astrup, Dylan J." userId="S::astrupd@my.erau.edu::56b1825f-da8e-4cf8-aad7-60ebaa314d46" providerId="AD" clId="Web-{A05765FD-25DE-45A1-B6AC-D4191ACB00FB}" dt="2023-02-22T20:16:29.866" v="48" actId="1076"/>
        <pc:sldMkLst>
          <pc:docMk/>
          <pc:sldMk cId="3934604208" sldId="483"/>
        </pc:sldMkLst>
        <pc:picChg chg="mod">
          <ac:chgData name="Astrup, Dylan J." userId="S::astrupd@my.erau.edu::56b1825f-da8e-4cf8-aad7-60ebaa314d46" providerId="AD" clId="Web-{A05765FD-25DE-45A1-B6AC-D4191ACB00FB}" dt="2023-02-22T20:16:29.866" v="48" actId="1076"/>
          <ac:picMkLst>
            <pc:docMk/>
            <pc:sldMk cId="3934604208" sldId="483"/>
            <ac:picMk id="4" creationId="{B7EA5894-50CB-9EE6-0DB0-93C11BA47A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6E7F-BEE4-4034-8E85-F8F74666A3C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D069D-32A3-46B1-9FF4-ED812167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9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3.sv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29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/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C5F5603-E4AD-7BC0-7843-73BD8F5F78D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AFA766-9E09-168B-519F-EF18E65A2C5C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42E88E6-2328-3DF9-89E2-0619F7B07D7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255321-0448-932C-E6C1-B5D13ABE37B8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B2002D-135C-2582-07C6-41FD3BD1FD52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59BA63-66B8-0448-D1DA-9B56DF40BA34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A2AAA1-FA6C-43DA-6E18-17C4B6F25A0A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69DC9B-D67B-8517-FC80-A414C5FA3D2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d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BF7AE5-5179-06C2-6382-A24EB8D74E5F}"/>
              </a:ext>
            </a:extLst>
          </p:cNvPr>
          <p:cNvSpPr txBox="1">
            <a:spLocks/>
          </p:cNvSpPr>
          <p:nvPr userDrawn="1"/>
        </p:nvSpPr>
        <p:spPr>
          <a:xfrm>
            <a:off x="11594593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D32EFFC-EBAF-3821-7210-DBC94A01194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F7FDE63-E377-41A9-ADC0-782A6460B442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C1C416-D7ED-D6AF-D0EA-497224AA10B5}"/>
              </a:ext>
            </a:extLst>
          </p:cNvPr>
          <p:cNvSpPr txBox="1">
            <a:spLocks/>
          </p:cNvSpPr>
          <p:nvPr userDrawn="1"/>
        </p:nvSpPr>
        <p:spPr>
          <a:xfrm>
            <a:off x="11594593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4E4736F-B336-D06C-6E6E-8DF50EFE97F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5A14E0-3DBE-7EA7-00FA-132D72533592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3E8A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71245-09B9-3EEF-B9E1-D58D72B0158B}"/>
              </a:ext>
            </a:extLst>
          </p:cNvPr>
          <p:cNvSpPr/>
          <p:nvPr userDrawn="1"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rgbClr val="1B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3EF14A35-5113-3ADA-1D26-CA55D27FB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061" y="365125"/>
            <a:ext cx="473962" cy="473962"/>
          </a:xfrm>
          <a:prstGeom prst="rect">
            <a:avLst/>
          </a:prstGeom>
        </p:spPr>
      </p:pic>
      <p:pic>
        <p:nvPicPr>
          <p:cNvPr id="16" name="Graphic 15" descr="Badge Question Mark with solid fill">
            <a:extLst>
              <a:ext uri="{FF2B5EF4-FFF2-40B4-BE49-F238E27FC236}">
                <a16:creationId xmlns:a16="http://schemas.microsoft.com/office/drawing/2014/main" id="{26103D8B-34A0-A93D-CCC3-4FDC74A249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8298" y="1192460"/>
            <a:ext cx="473962" cy="473962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5717F5B6-5ED1-449A-002E-5AC432CCCDD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5919" y="2089250"/>
            <a:ext cx="473962" cy="473962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ACBBE8A7-E995-F5AE-9AAF-979FC8E409F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3540" y="2984902"/>
            <a:ext cx="473962" cy="473962"/>
          </a:xfrm>
          <a:prstGeom prst="rect">
            <a:avLst/>
          </a:prstGeom>
        </p:spPr>
      </p:pic>
      <p:pic>
        <p:nvPicPr>
          <p:cNvPr id="25" name="Graphic 24" descr="Dollar with solid fill">
            <a:extLst>
              <a:ext uri="{FF2B5EF4-FFF2-40B4-BE49-F238E27FC236}">
                <a16:creationId xmlns:a16="http://schemas.microsoft.com/office/drawing/2014/main" id="{597E6794-9654-8C4F-E13D-38DCABD6005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8298" y="3869444"/>
            <a:ext cx="473962" cy="473962"/>
          </a:xfrm>
          <a:prstGeom prst="rect">
            <a:avLst/>
          </a:prstGeom>
        </p:spPr>
      </p:pic>
      <p:pic>
        <p:nvPicPr>
          <p:cNvPr id="28" name="Graphic 27" descr="Monthly calendar with solid fill">
            <a:extLst>
              <a:ext uri="{FF2B5EF4-FFF2-40B4-BE49-F238E27FC236}">
                <a16:creationId xmlns:a16="http://schemas.microsoft.com/office/drawing/2014/main" id="{6B7A330A-B1E6-8C41-3746-645DEBC3260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8297" y="4765096"/>
            <a:ext cx="473963" cy="473963"/>
          </a:xfrm>
          <a:prstGeom prst="rect">
            <a:avLst/>
          </a:prstGeom>
        </p:spPr>
      </p:pic>
      <p:pic>
        <p:nvPicPr>
          <p:cNvPr id="35" name="Graphic 34" descr="Megaphone with solid fill">
            <a:extLst>
              <a:ext uri="{FF2B5EF4-FFF2-40B4-BE49-F238E27FC236}">
                <a16:creationId xmlns:a16="http://schemas.microsoft.com/office/drawing/2014/main" id="{247830E0-FC42-3A5E-9F49-DEA5B8E6FE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28297" y="5660399"/>
            <a:ext cx="473962" cy="47396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1BE5221-0672-2C21-60AD-0DA169B493D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8096" cy="76809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2755FA-30C0-20D6-B40F-4DCD38A291BF}"/>
              </a:ext>
            </a:extLst>
          </p:cNvPr>
          <p:cNvSpPr txBox="1">
            <a:spLocks/>
          </p:cNvSpPr>
          <p:nvPr userDrawn="1"/>
        </p:nvSpPr>
        <p:spPr>
          <a:xfrm>
            <a:off x="11576305" y="6431518"/>
            <a:ext cx="37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673" r:id="rId2"/>
    <p:sldLayoutId id="2147483676" r:id="rId3"/>
    <p:sldLayoutId id="2147483782" r:id="rId4"/>
    <p:sldLayoutId id="2147483678" r:id="rId5"/>
    <p:sldLayoutId id="2147483683" r:id="rId6"/>
    <p:sldLayoutId id="214748368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4C7BF29C09A459847F473FC62647D" ma:contentTypeVersion="12" ma:contentTypeDescription="Create a new document." ma:contentTypeScope="" ma:versionID="08dbc2ce77f6e9d618f9e5381392837c">
  <xsd:schema xmlns:xsd="http://www.w3.org/2001/XMLSchema" xmlns:xs="http://www.w3.org/2001/XMLSchema" xmlns:p="http://schemas.microsoft.com/office/2006/metadata/properties" xmlns:ns2="c16edb20-3aa4-4afe-a476-0df01e7c613c" xmlns:ns3="a177c1b8-29a0-45e9-aae7-bf99dab4fe04" targetNamespace="http://schemas.microsoft.com/office/2006/metadata/properties" ma:root="true" ma:fieldsID="80e868432043db789d285794671949b2" ns2:_="" ns3:_="">
    <xsd:import namespace="c16edb20-3aa4-4afe-a476-0df01e7c613c"/>
    <xsd:import namespace="a177c1b8-29a0-45e9-aae7-bf99dab4fe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edb20-3aa4-4afe-a476-0df01e7c6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7c1b8-29a0-45e9-aae7-bf99dab4fe0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06e373d-7a57-494f-9b6c-ea7b45031b6f}" ma:internalName="TaxCatchAll" ma:showField="CatchAllData" ma:web="a177c1b8-29a0-45e9-aae7-bf99dab4fe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77c1b8-29a0-45e9-aae7-bf99dab4fe04" xsi:nil="true"/>
    <lcf76f155ced4ddcb4097134ff3c332f xmlns="c16edb20-3aa4-4afe-a476-0df01e7c613c">
      <Terms xmlns="http://schemas.microsoft.com/office/infopath/2007/PartnerControls"/>
    </lcf76f155ced4ddcb4097134ff3c332f>
    <SharedWithUsers xmlns="a177c1b8-29a0-45e9-aae7-bf99dab4fe04">
      <UserInfo>
        <DisplayName>Heine, Karl</DisplayName>
        <AccountId>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5ED0600-B6B2-41DE-9EAE-F67095BCBA1C}">
  <ds:schemaRefs>
    <ds:schemaRef ds:uri="a177c1b8-29a0-45e9-aae7-bf99dab4fe04"/>
    <ds:schemaRef ds:uri="c16edb20-3aa4-4afe-a476-0df01e7c61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9DB0F8-A05E-465D-B12E-9D38ABE652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2EE5D-486D-4734-AC41-E1806FA902AB}">
  <ds:schemaRefs>
    <ds:schemaRef ds:uri="c16edb20-3aa4-4afe-a476-0df01e7c613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177c1b8-29a0-45e9-aae7-bf99dab4fe0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Cooper Black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Wolf, Jacob D.</cp:lastModifiedBy>
  <cp:revision>1</cp:revision>
  <cp:lastPrinted>1601-01-01T00:00:00Z</cp:lastPrinted>
  <dcterms:created xsi:type="dcterms:W3CDTF">2022-09-26T19:39:34Z</dcterms:created>
  <dcterms:modified xsi:type="dcterms:W3CDTF">2023-02-27T20:27:27Z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0x010100EA34C7BF29C09A459847F473FC62647D</vt:lpwstr>
  </property>
  <property fmtid="{D5CDD505-2E9C-101B-9397-08002B2CF9AE}" pid="3" name="MediaServiceImageTags">
    <vt:lpwstr/>
  </property>
</Properties>
</file>