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Dale Stubbs – 14024149</a:t>
            </a: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Supervisor: Dr Anthony Kleerekoper</a:t>
            </a: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Project </a:t>
            </a:r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(6G6Z1001_1617_9Z6)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69" y="855717"/>
            <a:ext cx="9055484" cy="21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Limitations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19113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Single </a:t>
            </a:r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Browser </a:t>
            </a: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Compatibility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1411" y="2733963"/>
            <a:ext cx="9905999" cy="5191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No Ability to Change PassSentence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1" y="3253076"/>
            <a:ext cx="9905999" cy="5191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Limited Usability Testing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0" y="3772189"/>
            <a:ext cx="9905999" cy="5191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No browser Independent Storage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41409" y="4291302"/>
            <a:ext cx="9905999" cy="5191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Password Length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Conclusion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8646"/>
          </a:xfrm>
        </p:spPr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PassSentence has no single point of failure. </a:t>
            </a: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Limitations can easily be overcome with more programming and background knowledge</a:t>
            </a: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Something I believe I will continue to use after University.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1" cy="685799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8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Questions???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4266" y="4546599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Thanks </a:t>
            </a:r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</a:t>
            </a: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or listening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Introduction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The Author:	Dale Stubbs</a:t>
            </a: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Course:		BSc(hons) Computer Forensics &amp; Security</a:t>
            </a: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Background: 	Student of the Year – Trafford College 2014</a:t>
            </a:r>
          </a:p>
          <a:p>
            <a:pPr marL="2743200" lvl="6" indent="0">
              <a:buNone/>
            </a:pPr>
            <a:r>
              <a:rPr lang="en-GB" sz="24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Warehouse </a:t>
            </a:r>
            <a:r>
              <a:rPr lang="en-GB" sz="2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Operative </a:t>
            </a:r>
            <a:r>
              <a:rPr lang="en-GB" sz="24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from 2001 </a:t>
            </a:r>
            <a:r>
              <a:rPr lang="en-GB" sz="2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– 2013</a:t>
            </a:r>
          </a:p>
          <a:p>
            <a:pPr marL="457200" lvl="1" indent="0">
              <a:buNone/>
            </a:pPr>
            <a:endParaRPr lang="en-GB" sz="2400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457200" lvl="1" indent="0">
              <a:buNone/>
            </a:pPr>
            <a:r>
              <a:rPr lang="en-GB" sz="2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2012 – Decision made to change career into Computing</a:t>
            </a:r>
            <a:endParaRPr lang="en-GB" sz="24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26" y="379576"/>
            <a:ext cx="1872761" cy="249701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Project Outline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5546"/>
            <a:ext cx="9905999" cy="1036592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The aim of this project is to create a new type of password manager that has no single point of failure</a:t>
            </a: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1411" y="3042138"/>
            <a:ext cx="9905999" cy="155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Passwords are generated from a sentence chosen by the user.</a:t>
            </a:r>
          </a:p>
          <a:p>
            <a:pPr algn="just"/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Requires the user to only remember this passwords as opposed to lots of individual passwords.</a:t>
            </a:r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0" y="4597027"/>
            <a:ext cx="9905999" cy="547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Address the balance between Usability and Password Security.</a:t>
            </a:r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09" y="5144563"/>
            <a:ext cx="9905999" cy="547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Mobile Phone Application or Browser Extension.</a:t>
            </a:r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9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Literature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5546"/>
            <a:ext cx="9905999" cy="354171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Password Managers</a:t>
            </a:r>
          </a:p>
          <a:p>
            <a:pPr marL="457200" lvl="1" indent="0">
              <a:buNone/>
            </a:pP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Single point of failure – Master Password</a:t>
            </a:r>
          </a:p>
          <a:p>
            <a:pPr marL="457200" lvl="1" indent="0">
              <a:buNone/>
            </a:pP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Users not happy with no control over password creation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457200" lvl="1" indent="0">
              <a:buNone/>
            </a:pP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Password Replacement Methodologies</a:t>
            </a:r>
          </a:p>
          <a:p>
            <a:pPr marL="457200" lvl="1" indent="0">
              <a:buNone/>
            </a:pP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Biometrics – Fingerprints can be copied</a:t>
            </a:r>
          </a:p>
          <a:p>
            <a:pPr marL="457200" lvl="1" indent="0">
              <a:buNone/>
            </a:pPr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	</a:t>
            </a: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	   Retinal scanners can be ‘dazzling’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Design Phase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598988" cy="3541714"/>
          </a:xfrm>
        </p:spPr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Overall look of the product</a:t>
            </a:r>
          </a:p>
          <a:p>
            <a:pPr marL="0" indent="0">
              <a:buNone/>
            </a:pPr>
            <a:r>
              <a:rPr lang="en-GB" sz="1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Not important for the prototype.</a:t>
            </a:r>
          </a:p>
          <a:p>
            <a:pPr marL="0" indent="0">
              <a:buNone/>
            </a:pPr>
            <a:r>
              <a:rPr lang="en-GB" sz="1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How many pages would my program require?</a:t>
            </a:r>
          </a:p>
          <a:p>
            <a:pPr marL="0" indent="0">
              <a:buNone/>
            </a:pPr>
            <a:r>
              <a:rPr lang="en-GB" sz="1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How should these look?</a:t>
            </a:r>
          </a:p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Desired algorithm</a:t>
            </a:r>
          </a:p>
          <a:p>
            <a:r>
              <a:rPr lang="en-GB" sz="1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What did it need to do and how would it do it?</a:t>
            </a:r>
            <a:endParaRPr lang="en-GB" sz="14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23" y="2418011"/>
            <a:ext cx="3922378" cy="16023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3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Algorithm</a:t>
            </a:r>
            <a:endParaRPr lang="en-GB" sz="4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338" y="1772710"/>
            <a:ext cx="8702144" cy="2017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for (var x = 0; x &lt;= charPlaceNumbers.length - 1; x ++) {</a:t>
            </a:r>
          </a:p>
          <a:p>
            <a:pPr marL="0" indent="0">
              <a:buNone/>
            </a:pPr>
            <a:r>
              <a:rPr lang="en-GB" sz="16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	var </a:t>
            </a:r>
            <a:r>
              <a:rPr lang="en-GB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 = charPlaceNumbers[x];</a:t>
            </a:r>
          </a:p>
          <a:p>
            <a:pPr marL="0" indent="0">
              <a:buNone/>
            </a:pPr>
            <a:r>
              <a:rPr lang="en-GB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	</a:t>
            </a:r>
            <a:r>
              <a:rPr lang="en-GB" sz="16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var </a:t>
            </a:r>
            <a:r>
              <a:rPr lang="en-GB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char = sentence[a];</a:t>
            </a:r>
          </a:p>
          <a:p>
            <a:pPr marL="0" indent="0">
              <a:buNone/>
            </a:pPr>
            <a:r>
              <a:rPr lang="en-GB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	</a:t>
            </a:r>
            <a:r>
              <a:rPr lang="en-GB" sz="16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password </a:t>
            </a:r>
            <a:r>
              <a:rPr lang="en-GB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+= char;</a:t>
            </a:r>
          </a:p>
          <a:p>
            <a:pPr marL="0" indent="0">
              <a:buNone/>
            </a:pPr>
            <a:r>
              <a:rPr lang="en-GB" sz="16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}</a:t>
            </a:r>
            <a:endParaRPr lang="en-GB" sz="16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478" y="4247622"/>
            <a:ext cx="9905999" cy="201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Simply put: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Take a list of random numbers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Pick letters from the sentence at those numbers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Add them all together to create the password</a:t>
            </a:r>
            <a:endParaRPr lang="en-GB" sz="1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Prototype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916580" cy="3541712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297615" y="2097088"/>
            <a:ext cx="3921370" cy="34163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Simple Command Line Interface</a:t>
            </a:r>
          </a:p>
          <a:p>
            <a:pPr algn="just"/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just"/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Outputs Passwords to a file.</a:t>
            </a:r>
          </a:p>
          <a:p>
            <a:pPr algn="just"/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just"/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Offers the user all of the required aspects mentioned in the Design Phase except Password Length</a:t>
            </a:r>
          </a:p>
          <a:p>
            <a:pPr algn="just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43918"/>
            <a:ext cx="9905998" cy="1478570"/>
          </a:xfrm>
        </p:spPr>
        <p:txBody>
          <a:bodyPr>
            <a:normAutofit/>
          </a:bodyPr>
          <a:lstStyle/>
          <a:p>
            <a:r>
              <a:rPr lang="en-GB" sz="44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Product</a:t>
            </a:r>
            <a:endParaRPr lang="en-GB" sz="44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59" y="2005546"/>
            <a:ext cx="3537666" cy="4337580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Completed on eight pages: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Welcome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Sign Up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Existing User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New User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Create Password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Display Password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Saved Password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View Passwords</a:t>
            </a:r>
            <a:endParaRPr lang="en-GB" sz="1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6" y="2005546"/>
            <a:ext cx="2818712" cy="34631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19999" y="2005546"/>
            <a:ext cx="4030133" cy="433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Combines JavaScript, HTML and CSS</a:t>
            </a:r>
          </a:p>
          <a:p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Uses Google Chrome Messaging API for communication between back-end pages</a:t>
            </a:r>
          </a:p>
          <a:p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Uses Google Chrome Storage API for storing the passwords.</a:t>
            </a:r>
          </a:p>
          <a:p>
            <a:r>
              <a:rPr lang="en-GB" sz="1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Has no single point of failure.</a:t>
            </a:r>
            <a:endParaRPr lang="en-GB" sz="1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3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Testing</a:t>
            </a:r>
            <a:endParaRPr lang="en-GB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9533"/>
            <a:ext cx="9905999" cy="982134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Continuous Testing of code after each function created</a:t>
            </a:r>
          </a:p>
          <a:p>
            <a:pPr marL="0" indent="0">
              <a:buNone/>
            </a:pPr>
            <a:r>
              <a:rPr lang="en-GB" sz="1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This ensured each section of the code worked as intended</a:t>
            </a:r>
          </a:p>
          <a:p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18" y="379576"/>
            <a:ext cx="1625970" cy="162597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1410" y="3245418"/>
            <a:ext cx="9905999" cy="982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Product Testing with Test Cases</a:t>
            </a:r>
          </a:p>
          <a:p>
            <a:pPr marL="0" indent="0">
              <a:buNone/>
            </a:pPr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No bugs found in either the prototype or final product during these tests.</a:t>
            </a:r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1" y="4721304"/>
            <a:ext cx="9905999" cy="982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GB" sz="38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Usability Testing with Subjects</a:t>
            </a:r>
          </a:p>
          <a:p>
            <a:pPr marL="0" indent="0">
              <a:buNone/>
            </a:pPr>
            <a:r>
              <a:rPr lang="en-GB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10 Subjects were given a copy of the program and asked to complete a short questionnaire.</a:t>
            </a:r>
            <a:endParaRPr lang="en-GB" dirty="0" smtClean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7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560</TotalTime>
  <Words>389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PowerPoint Presentation</vt:lpstr>
      <vt:lpstr>Introduction</vt:lpstr>
      <vt:lpstr>Project Outline</vt:lpstr>
      <vt:lpstr>Literature</vt:lpstr>
      <vt:lpstr>Design Phase</vt:lpstr>
      <vt:lpstr>Algorithm</vt:lpstr>
      <vt:lpstr>Prototype</vt:lpstr>
      <vt:lpstr>Product</vt:lpstr>
      <vt:lpstr>Testing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PassSentence</dc:title>
  <dc:creator>Dale Stubbs</dc:creator>
  <cp:lastModifiedBy>Dale Stubbs</cp:lastModifiedBy>
  <cp:revision>20</cp:revision>
  <dcterms:created xsi:type="dcterms:W3CDTF">2017-04-24T10:50:09Z</dcterms:created>
  <dcterms:modified xsi:type="dcterms:W3CDTF">2017-04-25T08:05:03Z</dcterms:modified>
</cp:coreProperties>
</file>