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0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1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4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1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621B-5445-410F-B533-F0E7D6E0AE5D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0187-87B1-45FD-8AFE-30E2221E0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5811074" y="739396"/>
            <a:ext cx="5679583" cy="2972789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988099" y="3864480"/>
            <a:ext cx="5679583" cy="2858108"/>
          </a:xfrm>
          <a:prstGeom prst="ellipse">
            <a:avLst/>
          </a:prstGeom>
          <a:solidFill>
            <a:srgbClr val="7030A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63865" y="3864480"/>
            <a:ext cx="5415716" cy="2917320"/>
          </a:xfrm>
          <a:prstGeom prst="ellipse">
            <a:avLst/>
          </a:prstGeom>
          <a:solidFill>
            <a:srgbClr val="00B05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63865" y="750169"/>
            <a:ext cx="5415718" cy="3034431"/>
          </a:xfrm>
          <a:prstGeom prst="ellipse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42733" y="0"/>
            <a:ext cx="5748867" cy="760942"/>
          </a:xfrm>
        </p:spPr>
        <p:txBody>
          <a:bodyPr/>
          <a:lstStyle/>
          <a:p>
            <a:pPr algn="just"/>
            <a:r>
              <a:rPr lang="en-GB" dirty="0" smtClean="0"/>
              <a:t>Dale Stubbs - 14024149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6400" y="1515533"/>
            <a:ext cx="503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 interesting fact I have learned from the course is </a:t>
            </a:r>
          </a:p>
          <a:p>
            <a:pPr algn="ctr"/>
            <a:r>
              <a:rPr lang="en-GB" dirty="0"/>
              <a:t>t</a:t>
            </a:r>
            <a:r>
              <a:rPr lang="en-GB" dirty="0" smtClean="0"/>
              <a:t>hat Incognito Mode on your browser doesn’t hide what you’re looking at! 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7166" y="1468192"/>
            <a:ext cx="515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project is a new Password Manager Browser Plug-in that uses a sentence to generate new passwords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3865" y="4679573"/>
            <a:ext cx="5151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DDoS of DYN managed to shut down almost half of the internet for a substantial amount of time back in October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251965" y="4541074"/>
            <a:ext cx="5151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 intend to evaluate the job market systematically and attempt to gain the job that is most beneficial to me.</a:t>
            </a:r>
          </a:p>
          <a:p>
            <a:pPr algn="ctr"/>
            <a:r>
              <a:rPr lang="en-GB" dirty="0" smtClean="0"/>
              <a:t>(Layman's terms – I still don’t know what I want to be when I grow up!)  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79" y="2438863"/>
            <a:ext cx="1269487" cy="1273322"/>
          </a:xfrm>
          <a:prstGeom prst="rect">
            <a:avLst/>
          </a:prstGeom>
        </p:spPr>
      </p:pic>
      <p:pic>
        <p:nvPicPr>
          <p:cNvPr id="1026" name="Picture 2" descr="Image result for password mana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82" y="2058737"/>
            <a:ext cx="1902415" cy="174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43" y="5622780"/>
            <a:ext cx="1678957" cy="9737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823" y="5689709"/>
            <a:ext cx="1498131" cy="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Dale Stubbs - 14024149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 Stubbs - 14024149</dc:title>
  <dc:creator>Dale Stubbs</dc:creator>
  <cp:lastModifiedBy>Dale Stubbs</cp:lastModifiedBy>
  <cp:revision>4</cp:revision>
  <dcterms:created xsi:type="dcterms:W3CDTF">2016-11-21T10:03:08Z</dcterms:created>
  <dcterms:modified xsi:type="dcterms:W3CDTF">2016-11-21T10:23:30Z</dcterms:modified>
</cp:coreProperties>
</file>