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9" d="100"/>
          <a:sy n="79" d="100"/>
        </p:scale>
        <p:origin x="21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02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084784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Что такое Django Framework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833199" y="4084439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Django Framework - бесплатный фреймворк, написанный на языке Python для быстрого создания веб-приложений. Он обеспечивает мощные инструменты для создания безопасных и масштабируемых приложений.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33199" y="577262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819" y="5780246"/>
            <a:ext cx="340162" cy="34016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299686" y="5755958"/>
            <a:ext cx="3483173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by Shahbozbek Ahmadaliyev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26294" y="607576"/>
            <a:ext cx="9320213" cy="13770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22"/>
              </a:lnSpc>
              <a:buNone/>
            </a:pPr>
            <a:r>
              <a:rPr lang="en-US" sz="4338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Основные принципы работы с Django</a:t>
            </a:r>
            <a:endParaRPr lang="en-US" sz="4338" dirty="0"/>
          </a:p>
        </p:txBody>
      </p:sp>
      <p:sp>
        <p:nvSpPr>
          <p:cNvPr id="6" name="Shape 2"/>
          <p:cNvSpPr/>
          <p:nvPr/>
        </p:nvSpPr>
        <p:spPr>
          <a:xfrm>
            <a:off x="1143119" y="2315170"/>
            <a:ext cx="27503" cy="5306854"/>
          </a:xfrm>
          <a:prstGeom prst="rect">
            <a:avLst/>
          </a:prstGeom>
          <a:solidFill>
            <a:srgbClr val="0A988B"/>
          </a:solidFill>
          <a:ln/>
        </p:spPr>
      </p:sp>
      <p:sp>
        <p:nvSpPr>
          <p:cNvPr id="7" name="Shape 3"/>
          <p:cNvSpPr/>
          <p:nvPr/>
        </p:nvSpPr>
        <p:spPr>
          <a:xfrm>
            <a:off x="1404699" y="2721352"/>
            <a:ext cx="771168" cy="27503"/>
          </a:xfrm>
          <a:prstGeom prst="rect">
            <a:avLst/>
          </a:prstGeom>
          <a:solidFill>
            <a:srgbClr val="0A988B"/>
          </a:solidFill>
          <a:ln/>
        </p:spPr>
      </p:sp>
      <p:sp>
        <p:nvSpPr>
          <p:cNvPr id="8" name="Shape 4"/>
          <p:cNvSpPr/>
          <p:nvPr/>
        </p:nvSpPr>
        <p:spPr>
          <a:xfrm>
            <a:off x="908923" y="2487335"/>
            <a:ext cx="495776" cy="495776"/>
          </a:xfrm>
          <a:prstGeom prst="roundRect">
            <a:avLst>
              <a:gd name="adj" fmla="val 13334"/>
            </a:avLst>
          </a:prstGeom>
          <a:solidFill>
            <a:srgbClr val="223D4D"/>
          </a:solidFill>
          <a:ln/>
        </p:spPr>
      </p:sp>
      <p:sp>
        <p:nvSpPr>
          <p:cNvPr id="9" name="Text 5"/>
          <p:cNvSpPr/>
          <p:nvPr/>
        </p:nvSpPr>
        <p:spPr>
          <a:xfrm>
            <a:off x="1078944" y="2528649"/>
            <a:ext cx="155734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r>
              <a:rPr lang="en-US" sz="2603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603" dirty="0"/>
          </a:p>
        </p:txBody>
      </p:sp>
      <p:sp>
        <p:nvSpPr>
          <p:cNvPr id="10" name="Text 6"/>
          <p:cNvSpPr/>
          <p:nvPr/>
        </p:nvSpPr>
        <p:spPr>
          <a:xfrm>
            <a:off x="2368748" y="2535436"/>
            <a:ext cx="2288977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169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Модульность</a:t>
            </a:r>
            <a:endParaRPr lang="en-US" sz="2169" dirty="0"/>
          </a:p>
        </p:txBody>
      </p:sp>
      <p:sp>
        <p:nvSpPr>
          <p:cNvPr id="11" name="Text 7"/>
          <p:cNvSpPr/>
          <p:nvPr/>
        </p:nvSpPr>
        <p:spPr>
          <a:xfrm>
            <a:off x="2368748" y="3011924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1735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Django поощряет модульность и повторное использование кода для улучшения разработки.</a:t>
            </a:r>
            <a:endParaRPr lang="en-US" sz="1735" dirty="0"/>
          </a:p>
        </p:txBody>
      </p:sp>
      <p:sp>
        <p:nvSpPr>
          <p:cNvPr id="12" name="Shape 8"/>
          <p:cNvSpPr/>
          <p:nvPr/>
        </p:nvSpPr>
        <p:spPr>
          <a:xfrm>
            <a:off x="1404699" y="4563725"/>
            <a:ext cx="771168" cy="27503"/>
          </a:xfrm>
          <a:prstGeom prst="rect">
            <a:avLst/>
          </a:prstGeom>
          <a:solidFill>
            <a:srgbClr val="0A988B"/>
          </a:solidFill>
          <a:ln/>
        </p:spPr>
      </p:sp>
      <p:sp>
        <p:nvSpPr>
          <p:cNvPr id="13" name="Shape 9"/>
          <p:cNvSpPr/>
          <p:nvPr/>
        </p:nvSpPr>
        <p:spPr>
          <a:xfrm>
            <a:off x="908923" y="4329708"/>
            <a:ext cx="495776" cy="495776"/>
          </a:xfrm>
          <a:prstGeom prst="roundRect">
            <a:avLst>
              <a:gd name="adj" fmla="val 13334"/>
            </a:avLst>
          </a:prstGeom>
          <a:solidFill>
            <a:srgbClr val="223D4D"/>
          </a:solidFill>
          <a:ln/>
        </p:spPr>
      </p:sp>
      <p:sp>
        <p:nvSpPr>
          <p:cNvPr id="14" name="Text 10"/>
          <p:cNvSpPr/>
          <p:nvPr/>
        </p:nvSpPr>
        <p:spPr>
          <a:xfrm>
            <a:off x="1026438" y="4371023"/>
            <a:ext cx="260747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r>
              <a:rPr lang="en-US" sz="2603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603" dirty="0"/>
          </a:p>
        </p:txBody>
      </p:sp>
      <p:sp>
        <p:nvSpPr>
          <p:cNvPr id="15" name="Text 11"/>
          <p:cNvSpPr/>
          <p:nvPr/>
        </p:nvSpPr>
        <p:spPr>
          <a:xfrm>
            <a:off x="2368748" y="4377809"/>
            <a:ext cx="4488656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169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DRY (Don't Repeat Yourself)</a:t>
            </a:r>
            <a:endParaRPr lang="en-US" sz="2169" dirty="0"/>
          </a:p>
        </p:txBody>
      </p:sp>
      <p:sp>
        <p:nvSpPr>
          <p:cNvPr id="16" name="Text 12"/>
          <p:cNvSpPr/>
          <p:nvPr/>
        </p:nvSpPr>
        <p:spPr>
          <a:xfrm>
            <a:off x="2368748" y="4854297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1735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Принцип DRY важен в Django, чтобы избежать дублирования кода и упростить его поддержку.</a:t>
            </a:r>
            <a:endParaRPr lang="en-US" sz="1735" dirty="0"/>
          </a:p>
        </p:txBody>
      </p:sp>
      <p:sp>
        <p:nvSpPr>
          <p:cNvPr id="17" name="Shape 13"/>
          <p:cNvSpPr/>
          <p:nvPr/>
        </p:nvSpPr>
        <p:spPr>
          <a:xfrm>
            <a:off x="1404699" y="6406098"/>
            <a:ext cx="771168" cy="27503"/>
          </a:xfrm>
          <a:prstGeom prst="rect">
            <a:avLst/>
          </a:prstGeom>
          <a:solidFill>
            <a:srgbClr val="0A988B"/>
          </a:solidFill>
          <a:ln/>
        </p:spPr>
      </p:sp>
      <p:sp>
        <p:nvSpPr>
          <p:cNvPr id="18" name="Shape 14"/>
          <p:cNvSpPr/>
          <p:nvPr/>
        </p:nvSpPr>
        <p:spPr>
          <a:xfrm>
            <a:off x="908923" y="6172081"/>
            <a:ext cx="495776" cy="495776"/>
          </a:xfrm>
          <a:prstGeom prst="roundRect">
            <a:avLst>
              <a:gd name="adj" fmla="val 13334"/>
            </a:avLst>
          </a:prstGeom>
          <a:solidFill>
            <a:srgbClr val="223D4D"/>
          </a:solidFill>
          <a:ln/>
        </p:spPr>
      </p:sp>
      <p:sp>
        <p:nvSpPr>
          <p:cNvPr id="19" name="Text 15"/>
          <p:cNvSpPr/>
          <p:nvPr/>
        </p:nvSpPr>
        <p:spPr>
          <a:xfrm>
            <a:off x="1023938" y="6213396"/>
            <a:ext cx="265748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r>
              <a:rPr lang="en-US" sz="2603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603" dirty="0"/>
          </a:p>
        </p:txBody>
      </p:sp>
      <p:sp>
        <p:nvSpPr>
          <p:cNvPr id="20" name="Text 16"/>
          <p:cNvSpPr/>
          <p:nvPr/>
        </p:nvSpPr>
        <p:spPr>
          <a:xfrm>
            <a:off x="2368748" y="6220182"/>
            <a:ext cx="5408295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169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ORM (Object-Relational Mapping)</a:t>
            </a:r>
            <a:endParaRPr lang="en-US" sz="2169" dirty="0"/>
          </a:p>
        </p:txBody>
      </p:sp>
      <p:sp>
        <p:nvSpPr>
          <p:cNvPr id="21" name="Text 17"/>
          <p:cNvSpPr/>
          <p:nvPr/>
        </p:nvSpPr>
        <p:spPr>
          <a:xfrm>
            <a:off x="2368748" y="6696670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1735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Использование ORM в Django позволяет взаимодействовать с базой данных через объекты Python.</a:t>
            </a:r>
            <a:endParaRPr lang="en-US" sz="173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1558528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Архитектура Django Framework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389" y="3391614"/>
            <a:ext cx="444341" cy="44434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348389" y="405812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MVC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348389" y="4538543"/>
            <a:ext cx="308895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Модель-Представление-Контроллер обеспечивает четкую разделенность логики, данных и пользовательского интерфейса.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602" y="3391614"/>
            <a:ext cx="444341" cy="444341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770602" y="4058126"/>
            <a:ext cx="291072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Маршрутизация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770602" y="4538543"/>
            <a:ext cx="308895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Механизм маршрутизации в Django позволяет определять, какие URL-адреса соответствуют определенным представлениям.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2816" y="3391614"/>
            <a:ext cx="444341" cy="444341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192816" y="4058126"/>
            <a:ext cx="308907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Шаблонный движок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192816" y="4885730"/>
            <a:ext cx="308907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Django обладает мощным шаблонным движком для создания динамичных HTML-страниц.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3079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15816" y="598289"/>
            <a:ext cx="7512367" cy="203954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353"/>
              </a:lnSpc>
              <a:buNone/>
            </a:pPr>
            <a:r>
              <a:rPr lang="en-US" sz="4283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Основные возможности Django Framework</a:t>
            </a:r>
            <a:endParaRPr lang="en-US" sz="4283" dirty="0"/>
          </a:p>
        </p:txBody>
      </p:sp>
      <p:sp>
        <p:nvSpPr>
          <p:cNvPr id="6" name="Shape 2"/>
          <p:cNvSpPr/>
          <p:nvPr/>
        </p:nvSpPr>
        <p:spPr>
          <a:xfrm>
            <a:off x="815816" y="3133963"/>
            <a:ext cx="489466" cy="489466"/>
          </a:xfrm>
          <a:prstGeom prst="roundRect">
            <a:avLst>
              <a:gd name="adj" fmla="val 13335"/>
            </a:avLst>
          </a:prstGeom>
          <a:solidFill>
            <a:srgbClr val="223D4D"/>
          </a:solidFill>
          <a:ln/>
        </p:spPr>
      </p:sp>
      <p:sp>
        <p:nvSpPr>
          <p:cNvPr id="7" name="Text 3"/>
          <p:cNvSpPr/>
          <p:nvPr/>
        </p:nvSpPr>
        <p:spPr>
          <a:xfrm>
            <a:off x="983694" y="3174682"/>
            <a:ext cx="153710" cy="4079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12"/>
              </a:lnSpc>
              <a:buNone/>
            </a:pPr>
            <a:r>
              <a:rPr lang="en-US" sz="257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570" dirty="0"/>
          </a:p>
        </p:txBody>
      </p:sp>
      <p:sp>
        <p:nvSpPr>
          <p:cNvPr id="8" name="Text 4"/>
          <p:cNvSpPr/>
          <p:nvPr/>
        </p:nvSpPr>
        <p:spPr>
          <a:xfrm>
            <a:off x="1522809" y="3208734"/>
            <a:ext cx="5504736" cy="3399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77"/>
              </a:lnSpc>
              <a:buNone/>
            </a:pPr>
            <a:r>
              <a:rPr lang="en-US" sz="2141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Аутентификация и авторизация</a:t>
            </a:r>
            <a:endParaRPr lang="en-US" sz="2141" dirty="0"/>
          </a:p>
        </p:txBody>
      </p:sp>
      <p:sp>
        <p:nvSpPr>
          <p:cNvPr id="9" name="Text 5"/>
          <p:cNvSpPr/>
          <p:nvPr/>
        </p:nvSpPr>
        <p:spPr>
          <a:xfrm>
            <a:off x="1522809" y="3679150"/>
            <a:ext cx="6805374" cy="6960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41"/>
              </a:lnSpc>
              <a:buNone/>
            </a:pPr>
            <a:r>
              <a:rPr lang="en-US" sz="1713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Django предоставляет гибкие средства для аутентификации пользователей и управления их правами доступа.</a:t>
            </a:r>
            <a:endParaRPr lang="en-US" sz="1713" dirty="0"/>
          </a:p>
        </p:txBody>
      </p:sp>
      <p:sp>
        <p:nvSpPr>
          <p:cNvPr id="10" name="Shape 6"/>
          <p:cNvSpPr/>
          <p:nvPr/>
        </p:nvSpPr>
        <p:spPr>
          <a:xfrm>
            <a:off x="815816" y="4762619"/>
            <a:ext cx="489466" cy="489466"/>
          </a:xfrm>
          <a:prstGeom prst="roundRect">
            <a:avLst>
              <a:gd name="adj" fmla="val 13335"/>
            </a:avLst>
          </a:prstGeom>
          <a:solidFill>
            <a:srgbClr val="223D4D"/>
          </a:solidFill>
          <a:ln/>
        </p:spPr>
      </p:sp>
      <p:sp>
        <p:nvSpPr>
          <p:cNvPr id="11" name="Text 7"/>
          <p:cNvSpPr/>
          <p:nvPr/>
        </p:nvSpPr>
        <p:spPr>
          <a:xfrm>
            <a:off x="931783" y="4803338"/>
            <a:ext cx="257413" cy="4079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12"/>
              </a:lnSpc>
              <a:buNone/>
            </a:pPr>
            <a:r>
              <a:rPr lang="en-US" sz="257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570" dirty="0"/>
          </a:p>
        </p:txBody>
      </p:sp>
      <p:sp>
        <p:nvSpPr>
          <p:cNvPr id="12" name="Text 8"/>
          <p:cNvSpPr/>
          <p:nvPr/>
        </p:nvSpPr>
        <p:spPr>
          <a:xfrm>
            <a:off x="1522809" y="4837390"/>
            <a:ext cx="4604980" cy="3399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77"/>
              </a:lnSpc>
              <a:buNone/>
            </a:pPr>
            <a:r>
              <a:rPr lang="en-US" sz="2141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Административная панель</a:t>
            </a:r>
            <a:endParaRPr lang="en-US" sz="2141" dirty="0"/>
          </a:p>
        </p:txBody>
      </p:sp>
      <p:sp>
        <p:nvSpPr>
          <p:cNvPr id="13" name="Text 9"/>
          <p:cNvSpPr/>
          <p:nvPr/>
        </p:nvSpPr>
        <p:spPr>
          <a:xfrm>
            <a:off x="1522809" y="5307806"/>
            <a:ext cx="6805374" cy="6960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41"/>
              </a:lnSpc>
              <a:buNone/>
            </a:pPr>
            <a:r>
              <a:rPr lang="en-US" sz="1713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Встроенная административная панель позволяет управлять базой данных и контентом приложения.</a:t>
            </a:r>
            <a:endParaRPr lang="en-US" sz="1713" dirty="0"/>
          </a:p>
        </p:txBody>
      </p:sp>
      <p:sp>
        <p:nvSpPr>
          <p:cNvPr id="14" name="Shape 10"/>
          <p:cNvSpPr/>
          <p:nvPr/>
        </p:nvSpPr>
        <p:spPr>
          <a:xfrm>
            <a:off x="815816" y="6391275"/>
            <a:ext cx="489466" cy="489466"/>
          </a:xfrm>
          <a:prstGeom prst="roundRect">
            <a:avLst>
              <a:gd name="adj" fmla="val 13335"/>
            </a:avLst>
          </a:prstGeom>
          <a:solidFill>
            <a:srgbClr val="223D4D"/>
          </a:solidFill>
          <a:ln/>
        </p:spPr>
      </p:sp>
      <p:sp>
        <p:nvSpPr>
          <p:cNvPr id="15" name="Text 11"/>
          <p:cNvSpPr/>
          <p:nvPr/>
        </p:nvSpPr>
        <p:spPr>
          <a:xfrm>
            <a:off x="929402" y="6431994"/>
            <a:ext cx="262295" cy="4079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12"/>
              </a:lnSpc>
              <a:buNone/>
            </a:pPr>
            <a:r>
              <a:rPr lang="en-US" sz="257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570" dirty="0"/>
          </a:p>
        </p:txBody>
      </p:sp>
      <p:sp>
        <p:nvSpPr>
          <p:cNvPr id="16" name="Text 12"/>
          <p:cNvSpPr/>
          <p:nvPr/>
        </p:nvSpPr>
        <p:spPr>
          <a:xfrm>
            <a:off x="1522809" y="6466046"/>
            <a:ext cx="2366248" cy="3399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77"/>
              </a:lnSpc>
              <a:buNone/>
            </a:pPr>
            <a:r>
              <a:rPr lang="en-US" sz="2141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Безопасность</a:t>
            </a:r>
            <a:endParaRPr lang="en-US" sz="2141" dirty="0"/>
          </a:p>
        </p:txBody>
      </p:sp>
      <p:sp>
        <p:nvSpPr>
          <p:cNvPr id="17" name="Text 13"/>
          <p:cNvSpPr/>
          <p:nvPr/>
        </p:nvSpPr>
        <p:spPr>
          <a:xfrm>
            <a:off x="1522809" y="6936462"/>
            <a:ext cx="6805374" cy="6960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41"/>
              </a:lnSpc>
              <a:buNone/>
            </a:pPr>
            <a:r>
              <a:rPr lang="en-US" sz="1713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В Django встроены средства защиты от распространенных уязвимостей веб-приложений.</a:t>
            </a:r>
            <a:endParaRPr lang="en-US" sz="1713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2248614"/>
            <a:ext cx="967001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Создание моделей в Django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348389" y="3498413"/>
            <a:ext cx="4800124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49"/>
              </a:lnSpc>
              <a:buNone/>
            </a:pPr>
            <a:r>
              <a:rPr lang="en-US" sz="5249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3375065" y="4442579"/>
            <a:ext cx="274665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Модели данных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348389" y="4922996"/>
            <a:ext cx="480012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Используются для представления информации и правил в базе данных.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481768" y="3498413"/>
            <a:ext cx="4800124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49"/>
              </a:lnSpc>
              <a:buNone/>
            </a:pPr>
            <a:r>
              <a:rPr lang="en-US" sz="5249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4</a:t>
            </a:r>
            <a:endParaRPr lang="en-US" sz="5249" dirty="0"/>
          </a:p>
        </p:txBody>
      </p:sp>
      <p:sp>
        <p:nvSpPr>
          <p:cNvPr id="9" name="Text 6"/>
          <p:cNvSpPr/>
          <p:nvPr/>
        </p:nvSpPr>
        <p:spPr>
          <a:xfrm>
            <a:off x="7481768" y="4442579"/>
            <a:ext cx="4800124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Отношения между моделями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481768" y="5270182"/>
            <a:ext cx="480012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Модели могут иметь различные типы связей друг с другом.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2402681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Работа с представлениями в Django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348389" y="434685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Шаблоны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348389" y="4916210"/>
            <a:ext cx="469570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Позволяют разделять представление и логику веб-страниц.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93687" y="434685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Контекст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7593687" y="4916210"/>
            <a:ext cx="469570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Передает данные и информацию из представления в шаблон.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>
              <a:alpha val="8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348389" y="2609612"/>
            <a:ext cx="842474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Шаблонизация в Django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2348389" y="3637240"/>
            <a:ext cx="4855726" cy="1982748"/>
          </a:xfrm>
          <a:prstGeom prst="roundRect">
            <a:avLst>
              <a:gd name="adj" fmla="val 3362"/>
            </a:avLst>
          </a:prstGeom>
          <a:solidFill>
            <a:srgbClr val="223D4D"/>
          </a:solidFill>
          <a:ln/>
        </p:spPr>
      </p:sp>
      <p:sp>
        <p:nvSpPr>
          <p:cNvPr id="8" name="Text 4"/>
          <p:cNvSpPr/>
          <p:nvPr/>
        </p:nvSpPr>
        <p:spPr>
          <a:xfrm>
            <a:off x="2570559" y="3859411"/>
            <a:ext cx="441138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Унаследованные шаблоны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2570559" y="4687014"/>
            <a:ext cx="441138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Позволяют создавать структуру для шаблонов и повторно использовать их.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7426285" y="3637240"/>
            <a:ext cx="4855726" cy="1982748"/>
          </a:xfrm>
          <a:prstGeom prst="roundRect">
            <a:avLst>
              <a:gd name="adj" fmla="val 3362"/>
            </a:avLst>
          </a:prstGeom>
          <a:solidFill>
            <a:srgbClr val="223D4D"/>
          </a:solidFill>
          <a:ln/>
        </p:spPr>
      </p:sp>
      <p:sp>
        <p:nvSpPr>
          <p:cNvPr id="11" name="Text 7"/>
          <p:cNvSpPr/>
          <p:nvPr/>
        </p:nvSpPr>
        <p:spPr>
          <a:xfrm>
            <a:off x="7648456" y="3859411"/>
            <a:ext cx="344626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Фильтры шаблонов</a:t>
            </a:r>
            <a:endParaRPr lang="en-US" sz="2187" dirty="0"/>
          </a:p>
        </p:txBody>
      </p:sp>
      <p:sp>
        <p:nvSpPr>
          <p:cNvPr id="12" name="Text 8"/>
          <p:cNvSpPr/>
          <p:nvPr/>
        </p:nvSpPr>
        <p:spPr>
          <a:xfrm>
            <a:off x="7648456" y="4339828"/>
            <a:ext cx="441138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Позволяют изменять данные в шаблонах перед их отображением.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3079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28556" y="607576"/>
            <a:ext cx="7486888" cy="1381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37"/>
              </a:lnSpc>
              <a:buNone/>
            </a:pPr>
            <a:r>
              <a:rPr lang="en-US" sz="435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Развертывание Django приложений</a:t>
            </a:r>
            <a:endParaRPr lang="en-US" sz="435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556" y="2320052"/>
            <a:ext cx="1104781" cy="1767721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264688" y="2540913"/>
            <a:ext cx="2716649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Выбор хостинга</a:t>
            </a:r>
            <a:endParaRPr lang="en-US" sz="2175" dirty="0"/>
          </a:p>
        </p:txBody>
      </p:sp>
      <p:sp>
        <p:nvSpPr>
          <p:cNvPr id="8" name="Text 3"/>
          <p:cNvSpPr/>
          <p:nvPr/>
        </p:nvSpPr>
        <p:spPr>
          <a:xfrm>
            <a:off x="2264688" y="3018711"/>
            <a:ext cx="60507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Рассматривайте хостинги, которые поддерживают Python и базу данных, необходимые для Django.</a:t>
            </a:r>
            <a:endParaRPr lang="en-US" sz="174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556" y="4087773"/>
            <a:ext cx="1104781" cy="176772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2264688" y="4308634"/>
            <a:ext cx="4336018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Установка зависимостей</a:t>
            </a:r>
            <a:endParaRPr lang="en-US" sz="2175" dirty="0"/>
          </a:p>
        </p:txBody>
      </p:sp>
      <p:sp>
        <p:nvSpPr>
          <p:cNvPr id="11" name="Text 5"/>
          <p:cNvSpPr/>
          <p:nvPr/>
        </p:nvSpPr>
        <p:spPr>
          <a:xfrm>
            <a:off x="2264688" y="4786432"/>
            <a:ext cx="60507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Убедитесь, что все зависимости приложения указаны в файле requirements.txt.</a:t>
            </a:r>
            <a:endParaRPr lang="en-US" sz="174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556" y="5855494"/>
            <a:ext cx="1104781" cy="1767721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2264688" y="6076355"/>
            <a:ext cx="4091345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Настройка веб-сервера</a:t>
            </a:r>
            <a:endParaRPr lang="en-US" sz="2175" dirty="0"/>
          </a:p>
        </p:txBody>
      </p:sp>
      <p:sp>
        <p:nvSpPr>
          <p:cNvPr id="14" name="Text 7"/>
          <p:cNvSpPr/>
          <p:nvPr/>
        </p:nvSpPr>
        <p:spPr>
          <a:xfrm>
            <a:off x="2264688" y="6554153"/>
            <a:ext cx="60507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Настройте веб-сервер, такой как Nginx или Apache, для обслуживания Django приложения.</a:t>
            </a:r>
            <a:endParaRPr lang="en-US" sz="174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Microsoft Office PowerPoint</Application>
  <PresentationFormat>Произвольный</PresentationFormat>
  <Paragraphs>62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Cabin</vt:lpstr>
      <vt:lpstr>Calibri</vt:lpstr>
      <vt:lpstr>Unbounded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Учетная запись Майкрософт</cp:lastModifiedBy>
  <cp:revision>2</cp:revision>
  <dcterms:created xsi:type="dcterms:W3CDTF">2024-02-21T18:57:06Z</dcterms:created>
  <dcterms:modified xsi:type="dcterms:W3CDTF">2024-02-21T18:58:27Z</dcterms:modified>
</cp:coreProperties>
</file>