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65" r:id="rId2"/>
    <p:sldId id="310" r:id="rId3"/>
    <p:sldId id="314" r:id="rId4"/>
    <p:sldId id="318" r:id="rId5"/>
    <p:sldId id="320" r:id="rId6"/>
    <p:sldId id="315" r:id="rId7"/>
    <p:sldId id="321" r:id="rId8"/>
    <p:sldId id="322" r:id="rId9"/>
    <p:sldId id="323" r:id="rId10"/>
    <p:sldId id="324" r:id="rId11"/>
    <p:sldId id="325" r:id="rId12"/>
    <p:sldId id="326" r:id="rId13"/>
    <p:sldId id="327" r:id="rId14"/>
    <p:sldId id="328" r:id="rId15"/>
    <p:sldId id="329" r:id="rId16"/>
    <p:sldId id="330" r:id="rId17"/>
    <p:sldId id="317" r:id="rId18"/>
  </p:sldIdLst>
  <p:sldSz cx="12188825" cy="6858000"/>
  <p:notesSz cx="6858000" cy="9144000"/>
  <p:custDataLst>
    <p:tags r:id="rId2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5" autoAdjust="0"/>
    <p:restoredTop sz="94629" autoAdjust="0"/>
  </p:normalViewPr>
  <p:slideViewPr>
    <p:cSldViewPr showGuides="1">
      <p:cViewPr varScale="1">
        <p:scale>
          <a:sx n="69" d="100"/>
          <a:sy n="69" d="100"/>
        </p:scale>
        <p:origin x="576" y="66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11/26/2021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11/26/2021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11/26/2021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11/26/2021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11/26/2021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11/26/2021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11/26/2021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11/26/2021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11/26/2021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11/26/2021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11/26/2021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11/26/2021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11/26/2021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912812" y="838200"/>
            <a:ext cx="8229600" cy="2895600"/>
          </a:xfrm>
        </p:spPr>
        <p:txBody>
          <a:bodyPr/>
          <a:lstStyle/>
          <a:p>
            <a:r>
              <a:rPr lang="en-US" b="1" dirty="0"/>
              <a:t>HACKATHON - 2021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065212" y="4038600"/>
            <a:ext cx="8229600" cy="1981200"/>
          </a:xfrm>
        </p:spPr>
        <p:txBody>
          <a:bodyPr>
            <a:normAutofit/>
          </a:bodyPr>
          <a:lstStyle/>
          <a:p>
            <a:r>
              <a:rPr lang="it-IT" sz="2400" b="1" dirty="0"/>
              <a:t>TEAM KNIGHTS</a:t>
            </a:r>
          </a:p>
          <a:p>
            <a:endParaRPr lang="it-IT" sz="1600" b="1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it-IT" sz="1600" b="1" dirty="0"/>
              <a:t>Dasun (Team leader)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it-IT" sz="1600" b="1" dirty="0"/>
              <a:t>Arun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it-IT" sz="1600" b="1" dirty="0"/>
              <a:t>Rajitha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it-IT" sz="1600" b="1" dirty="0"/>
              <a:t>Fathima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it-IT" sz="1600" b="1" dirty="0"/>
              <a:t>Thamina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279E1A-1109-4D70-8C4C-A8C25AFA11F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12" y="321184"/>
            <a:ext cx="1831838" cy="8980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CD3A34A-19EB-4B30-8FE4-0B23021CCA6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7337" y="350489"/>
            <a:ext cx="2252075" cy="64011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AE1E89E-44F7-4481-BF56-B63FEE596B8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7337" y="350489"/>
            <a:ext cx="2252075" cy="64011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DEB7D6-C80B-46F5-8FBE-E2113FA7A7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12" y="321184"/>
            <a:ext cx="1831838" cy="898016"/>
          </a:xfrm>
          <a:prstGeom prst="rect">
            <a:avLst/>
          </a:prstGeom>
        </p:spPr>
      </p:pic>
      <p:sp>
        <p:nvSpPr>
          <p:cNvPr id="13" name="Content Placeholder 13">
            <a:extLst>
              <a:ext uri="{FF2B5EF4-FFF2-40B4-BE49-F238E27FC236}">
                <a16:creationId xmlns:a16="http://schemas.microsoft.com/office/drawing/2014/main" id="{B99AD03D-F9EF-409E-9A09-E99E515209D5}"/>
              </a:ext>
            </a:extLst>
          </p:cNvPr>
          <p:cNvSpPr txBox="1">
            <a:spLocks/>
          </p:cNvSpPr>
          <p:nvPr/>
        </p:nvSpPr>
        <p:spPr>
          <a:xfrm>
            <a:off x="722312" y="1371600"/>
            <a:ext cx="5067299" cy="6401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000" kern="1200" cap="all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cap="none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Edited Files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52759C-2FA4-4FE1-8A1C-55E5C537DE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812" y="1636136"/>
            <a:ext cx="7129463" cy="5069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330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AE1E89E-44F7-4481-BF56-B63FEE596B8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7337" y="350489"/>
            <a:ext cx="2252075" cy="64011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DEB7D6-C80B-46F5-8FBE-E2113FA7A7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12" y="321184"/>
            <a:ext cx="1831838" cy="898016"/>
          </a:xfrm>
          <a:prstGeom prst="rect">
            <a:avLst/>
          </a:prstGeom>
        </p:spPr>
      </p:pic>
      <p:sp>
        <p:nvSpPr>
          <p:cNvPr id="13" name="Content Placeholder 13">
            <a:extLst>
              <a:ext uri="{FF2B5EF4-FFF2-40B4-BE49-F238E27FC236}">
                <a16:creationId xmlns:a16="http://schemas.microsoft.com/office/drawing/2014/main" id="{B99AD03D-F9EF-409E-9A09-E99E515209D5}"/>
              </a:ext>
            </a:extLst>
          </p:cNvPr>
          <p:cNvSpPr txBox="1">
            <a:spLocks/>
          </p:cNvSpPr>
          <p:nvPr/>
        </p:nvSpPr>
        <p:spPr>
          <a:xfrm>
            <a:off x="722312" y="1295400"/>
            <a:ext cx="5067299" cy="6401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000" kern="1200" cap="all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cap="none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Cloning the application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1132721-4FF1-40C1-9701-2D7F855157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612" y="1683246"/>
            <a:ext cx="5867399" cy="4988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272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AE1E89E-44F7-4481-BF56-B63FEE596B8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7337" y="350489"/>
            <a:ext cx="2252075" cy="64011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DEB7D6-C80B-46F5-8FBE-E2113FA7A7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12" y="321184"/>
            <a:ext cx="1831838" cy="898016"/>
          </a:xfrm>
          <a:prstGeom prst="rect">
            <a:avLst/>
          </a:prstGeom>
        </p:spPr>
      </p:pic>
      <p:sp>
        <p:nvSpPr>
          <p:cNvPr id="13" name="Content Placeholder 13">
            <a:extLst>
              <a:ext uri="{FF2B5EF4-FFF2-40B4-BE49-F238E27FC236}">
                <a16:creationId xmlns:a16="http://schemas.microsoft.com/office/drawing/2014/main" id="{B99AD03D-F9EF-409E-9A09-E99E515209D5}"/>
              </a:ext>
            </a:extLst>
          </p:cNvPr>
          <p:cNvSpPr txBox="1">
            <a:spLocks/>
          </p:cNvSpPr>
          <p:nvPr/>
        </p:nvSpPr>
        <p:spPr>
          <a:xfrm>
            <a:off x="722312" y="1371600"/>
            <a:ext cx="5067299" cy="6401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000" kern="1200" cap="all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cap="none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Migrate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3269DD-0C25-40CB-B238-2626157CAC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746" y="1691656"/>
            <a:ext cx="6690591" cy="496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526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AE1E89E-44F7-4481-BF56-B63FEE596B8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7337" y="350489"/>
            <a:ext cx="2252075" cy="64011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DEB7D6-C80B-46F5-8FBE-E2113FA7A7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12" y="321184"/>
            <a:ext cx="1831838" cy="898016"/>
          </a:xfrm>
          <a:prstGeom prst="rect">
            <a:avLst/>
          </a:prstGeom>
        </p:spPr>
      </p:pic>
      <p:sp>
        <p:nvSpPr>
          <p:cNvPr id="13" name="Content Placeholder 13">
            <a:extLst>
              <a:ext uri="{FF2B5EF4-FFF2-40B4-BE49-F238E27FC236}">
                <a16:creationId xmlns:a16="http://schemas.microsoft.com/office/drawing/2014/main" id="{B99AD03D-F9EF-409E-9A09-E99E515209D5}"/>
              </a:ext>
            </a:extLst>
          </p:cNvPr>
          <p:cNvSpPr txBox="1">
            <a:spLocks/>
          </p:cNvSpPr>
          <p:nvPr/>
        </p:nvSpPr>
        <p:spPr>
          <a:xfrm>
            <a:off x="722312" y="1371600"/>
            <a:ext cx="5067299" cy="6401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000" kern="1200" cap="all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cap="none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PHP installation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A3A982-954A-43CE-90B9-6173FE258E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555" y="1740523"/>
            <a:ext cx="7507714" cy="4965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017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AE1E89E-44F7-4481-BF56-B63FEE596B8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7337" y="350489"/>
            <a:ext cx="2252075" cy="64011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DEB7D6-C80B-46F5-8FBE-E2113FA7A7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12" y="321184"/>
            <a:ext cx="1831838" cy="898016"/>
          </a:xfrm>
          <a:prstGeom prst="rect">
            <a:avLst/>
          </a:prstGeom>
        </p:spPr>
      </p:pic>
      <p:sp>
        <p:nvSpPr>
          <p:cNvPr id="13" name="Content Placeholder 13">
            <a:extLst>
              <a:ext uri="{FF2B5EF4-FFF2-40B4-BE49-F238E27FC236}">
                <a16:creationId xmlns:a16="http://schemas.microsoft.com/office/drawing/2014/main" id="{B99AD03D-F9EF-409E-9A09-E99E515209D5}"/>
              </a:ext>
            </a:extLst>
          </p:cNvPr>
          <p:cNvSpPr txBox="1">
            <a:spLocks/>
          </p:cNvSpPr>
          <p:nvPr/>
        </p:nvSpPr>
        <p:spPr>
          <a:xfrm>
            <a:off x="722312" y="1371600"/>
            <a:ext cx="5067299" cy="6401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000" kern="1200" cap="all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cap="none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Changing the Case URL with our IP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831BDD-D5F8-4091-9CCA-ABE15E3256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171" y="1828800"/>
            <a:ext cx="6848475" cy="477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999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AE1E89E-44F7-4481-BF56-B63FEE596B8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7337" y="350489"/>
            <a:ext cx="2252075" cy="64011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DEB7D6-C80B-46F5-8FBE-E2113FA7A7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12" y="321184"/>
            <a:ext cx="1831838" cy="898016"/>
          </a:xfrm>
          <a:prstGeom prst="rect">
            <a:avLst/>
          </a:prstGeom>
        </p:spPr>
      </p:pic>
      <p:sp>
        <p:nvSpPr>
          <p:cNvPr id="13" name="Content Placeholder 13">
            <a:extLst>
              <a:ext uri="{FF2B5EF4-FFF2-40B4-BE49-F238E27FC236}">
                <a16:creationId xmlns:a16="http://schemas.microsoft.com/office/drawing/2014/main" id="{B99AD03D-F9EF-409E-9A09-E99E515209D5}"/>
              </a:ext>
            </a:extLst>
          </p:cNvPr>
          <p:cNvSpPr txBox="1">
            <a:spLocks/>
          </p:cNvSpPr>
          <p:nvPr/>
        </p:nvSpPr>
        <p:spPr>
          <a:xfrm>
            <a:off x="722312" y="1371600"/>
            <a:ext cx="5067299" cy="6401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000" kern="1200" cap="all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cap="none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Install GIT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26E952-BFBC-432F-B21A-E86C7B2AFB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812" y="1752600"/>
            <a:ext cx="7543800" cy="4808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631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AE1E89E-44F7-4481-BF56-B63FEE596B8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7337" y="350489"/>
            <a:ext cx="2252075" cy="64011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DEB7D6-C80B-46F5-8FBE-E2113FA7A7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12" y="321184"/>
            <a:ext cx="1831838" cy="898016"/>
          </a:xfrm>
          <a:prstGeom prst="rect">
            <a:avLst/>
          </a:prstGeom>
        </p:spPr>
      </p:pic>
      <p:sp>
        <p:nvSpPr>
          <p:cNvPr id="13" name="Content Placeholder 13">
            <a:extLst>
              <a:ext uri="{FF2B5EF4-FFF2-40B4-BE49-F238E27FC236}">
                <a16:creationId xmlns:a16="http://schemas.microsoft.com/office/drawing/2014/main" id="{B99AD03D-F9EF-409E-9A09-E99E515209D5}"/>
              </a:ext>
            </a:extLst>
          </p:cNvPr>
          <p:cNvSpPr txBox="1">
            <a:spLocks/>
          </p:cNvSpPr>
          <p:nvPr/>
        </p:nvSpPr>
        <p:spPr>
          <a:xfrm>
            <a:off x="722312" y="1371600"/>
            <a:ext cx="5067299" cy="6401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000" kern="1200" cap="all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cap="none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Install MYSQL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5E77AE-ACFA-4DBB-A82E-C9F64E52C4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812" y="1828800"/>
            <a:ext cx="74676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523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546F4-F57E-4182-9F9C-6D4E9BEFE94C}"/>
              </a:ext>
            </a:extLst>
          </p:cNvPr>
          <p:cNvSpPr txBox="1">
            <a:spLocks/>
          </p:cNvSpPr>
          <p:nvPr/>
        </p:nvSpPr>
        <p:spPr>
          <a:xfrm>
            <a:off x="2665412" y="3048000"/>
            <a:ext cx="8001000" cy="5334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b="1" dirty="0"/>
              <a:t>THANK  YOU..!</a:t>
            </a:r>
          </a:p>
        </p:txBody>
      </p:sp>
    </p:spTree>
    <p:extLst>
      <p:ext uri="{BB962C8B-B14F-4D97-AF65-F5344CB8AC3E}">
        <p14:creationId xmlns:p14="http://schemas.microsoft.com/office/powerpoint/2010/main" val="1735722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989012" y="1226127"/>
            <a:ext cx="9144001" cy="1371600"/>
          </a:xfrm>
        </p:spPr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2436812" y="3048000"/>
            <a:ext cx="3952791" cy="1905000"/>
          </a:xfrm>
        </p:spPr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Tools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B802DF-4E26-411C-8EB4-C05BF9DA0D4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7337" y="350489"/>
            <a:ext cx="2252075" cy="64011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5EB0FBC-6E97-4F3F-8689-88FF66E177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12" y="321184"/>
            <a:ext cx="1831838" cy="898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2" y="1752600"/>
            <a:ext cx="8692399" cy="762000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Content Placeholder 13">
            <a:extLst>
              <a:ext uri="{FF2B5EF4-FFF2-40B4-BE49-F238E27FC236}">
                <a16:creationId xmlns:a16="http://schemas.microsoft.com/office/drawing/2014/main" id="{FD8F9B14-6485-4BEB-98D8-88028E1B6DBD}"/>
              </a:ext>
            </a:extLst>
          </p:cNvPr>
          <p:cNvSpPr txBox="1">
            <a:spLocks/>
          </p:cNvSpPr>
          <p:nvPr/>
        </p:nvSpPr>
        <p:spPr>
          <a:xfrm>
            <a:off x="2055812" y="2722418"/>
            <a:ext cx="9134391" cy="2286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000" kern="1200" cap="all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cap="none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task is to establish educate monitoring for the application and identify the failure points of it through monitoring and diagnostics.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cap="none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Prevention of recurrence has been suggested for the root causes that have been identified for the failure.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cap="none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Temporary work arounds have been built to alleviate the issues found.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44D711-F7CC-4A2C-B996-3667B05AE6A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7337" y="350489"/>
            <a:ext cx="2252075" cy="64011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01A8F55-1D32-46D5-9A6E-0001E314EDC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12" y="321184"/>
            <a:ext cx="1831838" cy="898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16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6108" y="3429000"/>
            <a:ext cx="3596607" cy="533400"/>
          </a:xfrm>
        </p:spPr>
        <p:txBody>
          <a:bodyPr/>
          <a:lstStyle/>
          <a:p>
            <a:r>
              <a:rPr lang="en-US" sz="8000" b="1" dirty="0"/>
              <a:t>TOOLS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17B411-A1EE-4868-A927-DCDB78D515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7337" y="350489"/>
            <a:ext cx="2252075" cy="64011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452BD70-0B8F-4083-8DD8-8F3483556B2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12" y="321184"/>
            <a:ext cx="1831838" cy="898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137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>
            <a:extLst>
              <a:ext uri="{FF2B5EF4-FFF2-40B4-BE49-F238E27FC236}">
                <a16:creationId xmlns:a16="http://schemas.microsoft.com/office/drawing/2014/main" id="{FD8F9B14-6485-4BEB-98D8-88028E1B6DBD}"/>
              </a:ext>
            </a:extLst>
          </p:cNvPr>
          <p:cNvSpPr txBox="1">
            <a:spLocks/>
          </p:cNvSpPr>
          <p:nvPr/>
        </p:nvSpPr>
        <p:spPr>
          <a:xfrm>
            <a:off x="1674812" y="2933700"/>
            <a:ext cx="9134391" cy="2286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000" kern="1200" cap="all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cap="none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Codeigniter</a:t>
            </a:r>
            <a:r>
              <a:rPr lang="en-US" b="1" cap="none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has been used to monitor.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cap="none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is a powerful PHP framework with a very small footprint.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cap="none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 MVC architecture it can separate input processing and of any application.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cap="none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it offers vast libraries to connect the database operations.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181B28B-164D-4073-858C-42F84D31CFBC}"/>
              </a:ext>
            </a:extLst>
          </p:cNvPr>
          <p:cNvSpPr txBox="1">
            <a:spLocks/>
          </p:cNvSpPr>
          <p:nvPr/>
        </p:nvSpPr>
        <p:spPr>
          <a:xfrm>
            <a:off x="897986" y="1638300"/>
            <a:ext cx="8692399" cy="762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800" b="0" kern="1200" cap="none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>
              <a:buFont typeface="+mj-lt"/>
              <a:buAutoNum type="arabicParenR"/>
            </a:pPr>
            <a:r>
              <a:rPr lang="en-US" sz="3600" dirty="0"/>
              <a:t>CODEIGNITER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7C50107-3C01-489B-8D9D-50D624826C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7337" y="350489"/>
            <a:ext cx="2252075" cy="64011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E651707-F98E-4319-9CDC-046ADEA97C6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12" y="321184"/>
            <a:ext cx="1831838" cy="898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277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AE1E89E-44F7-4481-BF56-B63FEE596B8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7337" y="350489"/>
            <a:ext cx="2252075" cy="64011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DEB7D6-C80B-46F5-8FBE-E2113FA7A7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12" y="321184"/>
            <a:ext cx="1831838" cy="89801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385890A-8242-4CB3-A1B7-191B5F6D1A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612" y="1961969"/>
            <a:ext cx="7985695" cy="4591231"/>
          </a:xfrm>
          <a:prstGeom prst="rect">
            <a:avLst/>
          </a:prstGeom>
        </p:spPr>
      </p:pic>
      <p:sp>
        <p:nvSpPr>
          <p:cNvPr id="13" name="Content Placeholder 13">
            <a:extLst>
              <a:ext uri="{FF2B5EF4-FFF2-40B4-BE49-F238E27FC236}">
                <a16:creationId xmlns:a16="http://schemas.microsoft.com/office/drawing/2014/main" id="{B99AD03D-F9EF-409E-9A09-E99E515209D5}"/>
              </a:ext>
            </a:extLst>
          </p:cNvPr>
          <p:cNvSpPr txBox="1">
            <a:spLocks/>
          </p:cNvSpPr>
          <p:nvPr/>
        </p:nvSpPr>
        <p:spPr>
          <a:xfrm>
            <a:off x="722313" y="1417288"/>
            <a:ext cx="4038600" cy="6401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000" kern="1200" cap="all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cap="none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 DATABASE</a:t>
            </a:r>
          </a:p>
        </p:txBody>
      </p:sp>
    </p:spTree>
    <p:extLst>
      <p:ext uri="{BB962C8B-B14F-4D97-AF65-F5344CB8AC3E}">
        <p14:creationId xmlns:p14="http://schemas.microsoft.com/office/powerpoint/2010/main" val="268142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AE1E89E-44F7-4481-BF56-B63FEE596B8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7337" y="350489"/>
            <a:ext cx="2252075" cy="64011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DEB7D6-C80B-46F5-8FBE-E2113FA7A7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12" y="321184"/>
            <a:ext cx="1831838" cy="898016"/>
          </a:xfrm>
          <a:prstGeom prst="rect">
            <a:avLst/>
          </a:prstGeom>
        </p:spPr>
      </p:pic>
      <p:sp>
        <p:nvSpPr>
          <p:cNvPr id="13" name="Content Placeholder 13">
            <a:extLst>
              <a:ext uri="{FF2B5EF4-FFF2-40B4-BE49-F238E27FC236}">
                <a16:creationId xmlns:a16="http://schemas.microsoft.com/office/drawing/2014/main" id="{B99AD03D-F9EF-409E-9A09-E99E515209D5}"/>
              </a:ext>
            </a:extLst>
          </p:cNvPr>
          <p:cNvSpPr txBox="1">
            <a:spLocks/>
          </p:cNvSpPr>
          <p:nvPr/>
        </p:nvSpPr>
        <p:spPr>
          <a:xfrm>
            <a:off x="722313" y="1417288"/>
            <a:ext cx="4038600" cy="6401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000" kern="1200" cap="all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cap="none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Install Apache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2896C8-B7A1-4889-8926-B7DA8FF576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250" y="1828800"/>
            <a:ext cx="7083562" cy="4754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829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AE1E89E-44F7-4481-BF56-B63FEE596B8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7337" y="350489"/>
            <a:ext cx="2252075" cy="64011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DEB7D6-C80B-46F5-8FBE-E2113FA7A7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12" y="321184"/>
            <a:ext cx="1831838" cy="898016"/>
          </a:xfrm>
          <a:prstGeom prst="rect">
            <a:avLst/>
          </a:prstGeom>
        </p:spPr>
      </p:pic>
      <p:sp>
        <p:nvSpPr>
          <p:cNvPr id="13" name="Content Placeholder 13">
            <a:extLst>
              <a:ext uri="{FF2B5EF4-FFF2-40B4-BE49-F238E27FC236}">
                <a16:creationId xmlns:a16="http://schemas.microsoft.com/office/drawing/2014/main" id="{B99AD03D-F9EF-409E-9A09-E99E515209D5}"/>
              </a:ext>
            </a:extLst>
          </p:cNvPr>
          <p:cNvSpPr txBox="1">
            <a:spLocks/>
          </p:cNvSpPr>
          <p:nvPr/>
        </p:nvSpPr>
        <p:spPr>
          <a:xfrm>
            <a:off x="722312" y="1371600"/>
            <a:ext cx="5067299" cy="6401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000" kern="1200" cap="all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cap="none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file open using vim editor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CD846E-26E3-4CCE-B096-0F5E6822D9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924" y="1752600"/>
            <a:ext cx="7413488" cy="493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579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AE1E89E-44F7-4481-BF56-B63FEE596B8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7337" y="350489"/>
            <a:ext cx="2252075" cy="64011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DEB7D6-C80B-46F5-8FBE-E2113FA7A7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12" y="321184"/>
            <a:ext cx="1831838" cy="898016"/>
          </a:xfrm>
          <a:prstGeom prst="rect">
            <a:avLst/>
          </a:prstGeom>
        </p:spPr>
      </p:pic>
      <p:sp>
        <p:nvSpPr>
          <p:cNvPr id="13" name="Content Placeholder 13">
            <a:extLst>
              <a:ext uri="{FF2B5EF4-FFF2-40B4-BE49-F238E27FC236}">
                <a16:creationId xmlns:a16="http://schemas.microsoft.com/office/drawing/2014/main" id="{B99AD03D-F9EF-409E-9A09-E99E515209D5}"/>
              </a:ext>
            </a:extLst>
          </p:cNvPr>
          <p:cNvSpPr txBox="1">
            <a:spLocks/>
          </p:cNvSpPr>
          <p:nvPr/>
        </p:nvSpPr>
        <p:spPr>
          <a:xfrm>
            <a:off x="722312" y="1371600"/>
            <a:ext cx="5067299" cy="6401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000" kern="1200" cap="all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cap="none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Changing the Case URL with our IP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43A9FE-5675-4E48-B507-2065AEFD4D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687" y="1851292"/>
            <a:ext cx="7105650" cy="4683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040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4CBF9558-C12D-4F51-9AA3-9D0796951DBC}" vid="{FFC159E6-A134-46E7-B1A0-C306E39FC295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83</TotalTime>
  <Words>155</Words>
  <Application>Microsoft Office PowerPoint</Application>
  <PresentationFormat>Custom</PresentationFormat>
  <Paragraphs>33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Corbel</vt:lpstr>
      <vt:lpstr>Wingdings</vt:lpstr>
      <vt:lpstr>Digital Blue Tunnel 16x9</vt:lpstr>
      <vt:lpstr>HACKATHON - 2021</vt:lpstr>
      <vt:lpstr>Content</vt:lpstr>
      <vt:lpstr>INTRODUCTION</vt:lpstr>
      <vt:lpstr>TOOLS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HACKATHON - 2021</dc:title>
  <dc:creator>ESOFT</dc:creator>
  <cp:lastModifiedBy>ESOFT</cp:lastModifiedBy>
  <cp:revision>12</cp:revision>
  <dcterms:created xsi:type="dcterms:W3CDTF">2021-11-26T10:39:43Z</dcterms:created>
  <dcterms:modified xsi:type="dcterms:W3CDTF">2021-11-26T12:07:59Z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